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7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424-13D4-42D7-BC0E-5A641879F5D2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D230-D64E-4ABE-9F8E-D627FD6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13"/>
            <a:ext cx="12192000" cy="812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426"/>
            <a:ext cx="12192000" cy="2892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1" y="378394"/>
            <a:ext cx="5115488" cy="1895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45" y="4608965"/>
            <a:ext cx="103426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</a:rPr>
              <a:t>Waaaay</a:t>
            </a:r>
            <a:r>
              <a:rPr lang="en-US" sz="4800" b="1" dirty="0" smtClean="0">
                <a:solidFill>
                  <a:schemeClr val="bg1"/>
                </a:solidFill>
              </a:rPr>
              <a:t> to short intro to </a:t>
            </a:r>
            <a:r>
              <a:rPr lang="en-US" sz="4800" b="1" dirty="0" err="1" smtClean="0">
                <a:solidFill>
                  <a:schemeClr val="bg1"/>
                </a:solidFill>
              </a:rPr>
              <a:t>Xamarin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Miljenko Cvjetko (</a:t>
            </a:r>
            <a:r>
              <a:rPr lang="en-US" sz="2800" b="1" dirty="0" err="1" smtClean="0">
                <a:solidFill>
                  <a:schemeClr val="bg1"/>
                </a:solidFill>
              </a:rPr>
              <a:t>mel</a:t>
            </a:r>
            <a:r>
              <a:rPr lang="en-US" sz="2800" b="1" dirty="0" smtClean="0">
                <a:solidFill>
                  <a:schemeClr val="bg1"/>
                </a:solidFill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</a:rPr>
              <a:t>moljac</a:t>
            </a:r>
            <a:r>
              <a:rPr lang="en-US" sz="2800" b="1" dirty="0" smtClean="0">
                <a:solidFill>
                  <a:schemeClr val="bg1"/>
                </a:solidFill>
              </a:rPr>
              <a:t>)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2426"/>
            <a:ext cx="12192000" cy="289221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4945" y="4626600"/>
            <a:ext cx="12051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Thank </a:t>
            </a:r>
            <a:r>
              <a:rPr lang="en-US" sz="8800" b="1" dirty="0" smtClean="0">
                <a:solidFill>
                  <a:schemeClr val="bg1"/>
                </a:solidFill>
              </a:rPr>
              <a:t>you for the invite!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Matija Bošnjaković</dc:creator>
  <cp:lastModifiedBy>Mel Cvjetko</cp:lastModifiedBy>
  <cp:revision>18</cp:revision>
  <dcterms:created xsi:type="dcterms:W3CDTF">2016-09-26T13:01:23Z</dcterms:created>
  <dcterms:modified xsi:type="dcterms:W3CDTF">2016-10-16T05:32:48Z</dcterms:modified>
</cp:coreProperties>
</file>