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sr-Latn-R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1C"/>
    <a:srgbClr val="567FBA"/>
    <a:srgbClr val="6DBE46"/>
    <a:srgbClr val="29ADE4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itbizcrunch.com/" TargetMode="External"/><Relationship Id="rId18" Type="http://schemas.openxmlformats.org/officeDocument/2006/relationships/image" Target="../media/image20.png"/><Relationship Id="rId26" Type="http://schemas.openxmlformats.org/officeDocument/2006/relationships/hyperlink" Target="http://www.vecernji.hr/tema/iq+magazin/" TargetMode="External"/><Relationship Id="rId39" Type="http://schemas.openxmlformats.org/officeDocument/2006/relationships/hyperlink" Target="http://www.euroherc.hr/" TargetMode="External"/><Relationship Id="rId21" Type="http://schemas.openxmlformats.org/officeDocument/2006/relationships/hyperlink" Target="http://www.vidi.hr/" TargetMode="Externa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47" Type="http://schemas.openxmlformats.org/officeDocument/2006/relationships/hyperlink" Target="http://www.hotelantunovic.com/" TargetMode="External"/><Relationship Id="rId50" Type="http://schemas.openxmlformats.org/officeDocument/2006/relationships/image" Target="../media/image37.png"/><Relationship Id="rId55" Type="http://schemas.openxmlformats.org/officeDocument/2006/relationships/hyperlink" Target="http://www.span.hr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hyperlink" Target="http://www.novimilenij.eu/" TargetMode="External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image" Target="../media/image31.jpeg"/><Relationship Id="rId46" Type="http://schemas.openxmlformats.org/officeDocument/2006/relationships/image" Target="../media/image35.jpe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26.png"/><Relationship Id="rId41" Type="http://schemas.openxmlformats.org/officeDocument/2006/relationships/hyperlink" Target="http://www.fina.hr/" TargetMode="External"/><Relationship Id="rId54" Type="http://schemas.openxmlformats.org/officeDocument/2006/relationships/image" Target="../media/image3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hyperlink" Target="http://www.ictbusiness.info/" TargetMode="External"/><Relationship Id="rId24" Type="http://schemas.openxmlformats.org/officeDocument/2006/relationships/image" Target="../media/image23.png"/><Relationship Id="rId32" Type="http://schemas.openxmlformats.org/officeDocument/2006/relationships/hyperlink" Target="http://europe.ineta.org/" TargetMode="External"/><Relationship Id="rId37" Type="http://schemas.openxmlformats.org/officeDocument/2006/relationships/hyperlink" Target="http://www.croz.net/" TargetMode="External"/><Relationship Id="rId40" Type="http://schemas.openxmlformats.org/officeDocument/2006/relationships/image" Target="../media/image32.png"/><Relationship Id="rId45" Type="http://schemas.openxmlformats.org/officeDocument/2006/relationships/hyperlink" Target="http://www.autowill.hr/" TargetMode="External"/><Relationship Id="rId53" Type="http://schemas.openxmlformats.org/officeDocument/2006/relationships/hyperlink" Target="http://www.maras.hr/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://www.mobil.hr/" TargetMode="External"/><Relationship Id="rId23" Type="http://schemas.openxmlformats.org/officeDocument/2006/relationships/hyperlink" Target="http://www.cropc.net/" TargetMode="External"/><Relationship Id="rId28" Type="http://schemas.openxmlformats.org/officeDocument/2006/relationships/hyperlink" Target="http://www.hgk.hr/category/udruzenja/udruzenje-za-informacijske-tehnologije" TargetMode="External"/><Relationship Id="rId36" Type="http://schemas.openxmlformats.org/officeDocument/2006/relationships/image" Target="../media/image30.png"/><Relationship Id="rId49" Type="http://schemas.openxmlformats.org/officeDocument/2006/relationships/hyperlink" Target="http://www.algebra.hr/" TargetMode="External"/><Relationship Id="rId57" Type="http://schemas.openxmlformats.org/officeDocument/2006/relationships/image" Target="../media/image41.png"/><Relationship Id="rId10" Type="http://schemas.openxmlformats.org/officeDocument/2006/relationships/image" Target="../media/image16.png"/><Relationship Id="rId19" Type="http://schemas.openxmlformats.org/officeDocument/2006/relationships/hyperlink" Target="http://www.racunalo.com/" TargetMode="External"/><Relationship Id="rId31" Type="http://schemas.openxmlformats.org/officeDocument/2006/relationships/image" Target="../media/image27.jpeg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5.png"/><Relationship Id="rId30" Type="http://schemas.openxmlformats.org/officeDocument/2006/relationships/hyperlink" Target="http://www.raza-tpz.hr/" TargetMode="External"/><Relationship Id="rId35" Type="http://schemas.openxmlformats.org/officeDocument/2006/relationships/hyperlink" Target="http://www.avalon.hr/" TargetMode="External"/><Relationship Id="rId43" Type="http://schemas.openxmlformats.org/officeDocument/2006/relationships/hyperlink" Target="http://www.microsoft.com/croatia" TargetMode="External"/><Relationship Id="rId48" Type="http://schemas.openxmlformats.org/officeDocument/2006/relationships/image" Target="../media/image36.jpeg"/><Relationship Id="rId56" Type="http://schemas.openxmlformats.org/officeDocument/2006/relationships/image" Target="../media/image40.gif"/><Relationship Id="rId8" Type="http://schemas.openxmlformats.org/officeDocument/2006/relationships/image" Target="../media/image14.jpeg"/><Relationship Id="rId51" Type="http://schemas.openxmlformats.org/officeDocument/2006/relationships/hyperlink" Target="http://www.racunarstvo.hr/" TargetMode="External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313" y="379413"/>
            <a:ext cx="8302625" cy="2779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3294063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82950" y="3294063"/>
            <a:ext cx="2660650" cy="1533525"/>
          </a:xfrm>
          <a:prstGeom prst="rect">
            <a:avLst/>
          </a:prstGeom>
          <a:solidFill>
            <a:srgbClr val="567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Trebuchet MS" panose="020B0603020202020204" pitchFamily="34" charset="0"/>
              </a:rPr>
              <a:t>Zagreb,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 smtClean="0">
                <a:latin typeface="Trebuchet MS" panose="020B0603020202020204" pitchFamily="34" charset="0"/>
              </a:rPr>
              <a:t>24.09.2015.</a:t>
            </a:r>
            <a:endParaRPr lang="hr-HR" dirty="0">
              <a:latin typeface="Trebuchet MS" panose="020B0603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Trebuchet MS" panose="020B0603020202020204" pitchFamily="34" charset="0"/>
              </a:rPr>
              <a:t>Hotel Antunović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60938"/>
            <a:ext cx="1266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4956175"/>
            <a:ext cx="1252537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4538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278188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8313" y="4965700"/>
            <a:ext cx="2655887" cy="15335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6108700" y="4956175"/>
            <a:ext cx="2662238" cy="1533525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3294063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609600"/>
            <a:ext cx="71342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5211763"/>
            <a:ext cx="14112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r="10736"/>
          <a:stretch/>
        </p:blipFill>
        <p:spPr>
          <a:xfrm>
            <a:off x="6372270" y="5458120"/>
            <a:ext cx="2137492" cy="5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2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9575" y="379413"/>
            <a:ext cx="8301038" cy="1603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409575" y="3749675"/>
            <a:ext cx="2660650" cy="1016000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solidFill>
                  <a:schemeClr val="tx1"/>
                </a:solidFill>
                <a:latin typeface="Trebuchet MS" panose="020B0603020202020204" pitchFamily="34" charset="0"/>
              </a:rPr>
              <a:t>Zagreb,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24.09.2015.</a:t>
            </a:r>
            <a:endParaRPr lang="hr-HR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870450"/>
            <a:ext cx="127158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071688"/>
            <a:ext cx="1270800" cy="15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71688"/>
            <a:ext cx="1270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4870449"/>
            <a:ext cx="1271587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74663"/>
            <a:ext cx="4605338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247221" y="2265828"/>
            <a:ext cx="5463392" cy="2133452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chemeClr val="bg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7221" y="4715510"/>
            <a:ext cx="5463392" cy="138383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bg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000" smtClean="0"/>
              <a:t>Click to edit Master title style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154544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84" y="796842"/>
            <a:ext cx="852515" cy="60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25" y="1720527"/>
            <a:ext cx="1365993" cy="27440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53568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50107" y="120540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7" name="Rectangle 16"/>
          <p:cNvSpPr/>
          <p:nvPr userDrawn="1"/>
        </p:nvSpPr>
        <p:spPr>
          <a:xfrm>
            <a:off x="205410" y="202635"/>
            <a:ext cx="2448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GENERALNI</a:t>
            </a:r>
            <a:r>
              <a:rPr lang="hr-HR" sz="16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SPONZOR</a:t>
            </a:r>
            <a:endParaRPr lang="hr-H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3" y="726369"/>
            <a:ext cx="1410816" cy="14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/>
          </p:cNvSpPr>
          <p:nvPr userDrawn="1"/>
        </p:nvSpPr>
        <p:spPr>
          <a:xfrm>
            <a:off x="2900313" y="202635"/>
            <a:ext cx="2448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GENERALNI</a:t>
            </a:r>
            <a:r>
              <a:rPr lang="hr-HR" sz="105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MEDIJSKI SPONZOR</a:t>
            </a:r>
            <a:endParaRPr lang="hr-HR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ve&amp;ccaron;ernji list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00" y="1049359"/>
            <a:ext cx="2499425" cy="5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1160451" y="2310772"/>
            <a:ext cx="3133924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GLAVNI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SPONZORI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05410" y="4625281"/>
            <a:ext cx="8684589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MEDIJSKI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PARNTERI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info ko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51" y="2674789"/>
            <a:ext cx="900000" cy="6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obilityday.com/Content/MobilityDay2015/Uploads/T%20HT%20logo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44" y="2696983"/>
            <a:ext cx="900000" cy="56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ea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38" y="2727734"/>
            <a:ext cx="936000" cy="5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>
            <a:spLocks/>
          </p:cNvSpPr>
          <p:nvPr userDrawn="1"/>
        </p:nvSpPr>
        <p:spPr>
          <a:xfrm>
            <a:off x="5708188" y="202635"/>
            <a:ext cx="1688292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ON-LINE</a:t>
            </a:r>
            <a:r>
              <a:rPr lang="hr-HR" sz="105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PARTNER</a:t>
            </a:r>
            <a:endParaRPr lang="hr-HR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6" name="Picture 12" descr="tportal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45" y="1049359"/>
            <a:ext cx="1710223" cy="4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CT Business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" y="5034906"/>
            <a:ext cx="6667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mobilityday.com/Content/MobilityDay2015/Uploads/IT%20Biz%20Crunch.PNG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77" y="4986925"/>
            <a:ext cx="567431" cy="3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nfotrend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54" y="5011093"/>
            <a:ext cx="8096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obil.hr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25" y="4915843"/>
            <a:ext cx="857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mobilityday.com/Content/MobilityDay2015/Uploads/Novi%20milenij%20logo.png">
            <a:hlinkClick r:id="rId19"/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21" y="5050675"/>
            <a:ext cx="1025352" cy="2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acunalo.com">
            <a:hlinkClick r:id="rId21"/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19" y="5115868"/>
            <a:ext cx="11430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vidi.hr">
            <a:hlinkClick r:id="rId23"/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5" y="5030143"/>
            <a:ext cx="8572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mobilityday.com/Content/MobilityDay2014/Uploads/croPC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60" y="5044431"/>
            <a:ext cx="1095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q magazine">
            <a:hlinkClick r:id="rId26"/>
          </p:cNvPr>
          <p:cNvPicPr>
            <a:picLocks noChangeAspect="1" noChangeArrowheads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5" y="5039668"/>
            <a:ext cx="2857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gk-it">
            <a:hlinkClick r:id="rId28"/>
          </p:cNvPr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44" y="2815292"/>
            <a:ext cx="1260000" cy="3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aza">
            <a:hlinkClick r:id="rId30"/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01" y="2711383"/>
            <a:ext cx="432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eta">
            <a:hlinkClick r:id="rId32"/>
          </p:cNvPr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32" y="2691583"/>
            <a:ext cx="828000" cy="5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 userDrawn="1"/>
        </p:nvSpPr>
        <p:spPr>
          <a:xfrm>
            <a:off x="5152392" y="2321360"/>
            <a:ext cx="3133924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POKROVITELJI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3712369" y="5655806"/>
            <a:ext cx="1661656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DIGITALNI P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ARNER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2" name="Picture 28" descr="http://mobilityday.com/Content/MobilityDay2015/Uploads/AKCIJA_RED.png"/>
          <p:cNvPicPr>
            <a:picLocks noChangeAspect="1" noChangeArrowheads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70" y="6086111"/>
            <a:ext cx="10096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 userDrawn="1"/>
        </p:nvSpPr>
        <p:spPr>
          <a:xfrm>
            <a:off x="207398" y="3692211"/>
            <a:ext cx="8684589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SPONZORI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5" name="Picture 31" descr="avalon logo">
            <a:hlinkClick r:id="rId35"/>
          </p:cNvPr>
          <p:cNvPicPr>
            <a:picLocks noChangeAspect="1" noChangeArrowheads="1"/>
          </p:cNvPicPr>
          <p:nvPr userDrawn="1"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10" b="4624"/>
          <a:stretch/>
        </p:blipFill>
        <p:spPr bwMode="auto">
          <a:xfrm>
            <a:off x="1500320" y="4146327"/>
            <a:ext cx="921110" cy="2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mobilityday.com/Content/MobilityDay2015/Uploads/CROZ.JPG">
            <a:hlinkClick r:id="rId37"/>
          </p:cNvPr>
          <p:cNvPicPr>
            <a:picLocks noChangeAspect="1" noChangeArrowheads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54" y="3998136"/>
            <a:ext cx="92983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Euroherc">
            <a:hlinkClick r:id="rId39"/>
          </p:cNvPr>
          <p:cNvPicPr>
            <a:picLocks noChangeAspect="1" noChangeArrowheads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16" y="4090757"/>
            <a:ext cx="1320603" cy="34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ina">
            <a:hlinkClick r:id="rId41"/>
          </p:cNvPr>
          <p:cNvPicPr>
            <a:picLocks noChangeAspect="1" noChangeArrowheads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43" y="4155354"/>
            <a:ext cx="1146955" cy="2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Microsoft">
            <a:hlinkClick r:id="rId43"/>
          </p:cNvPr>
          <p:cNvPicPr>
            <a:picLocks noChangeAspect="1" noChangeArrowheads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22" y="4046270"/>
            <a:ext cx="1202117" cy="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mobilityday.com/Content/MobilityDay2015/Uploads/opel%20logo%20final%20vektori-01.jpg">
            <a:hlinkClick r:id="rId45"/>
          </p:cNvPr>
          <p:cNvPicPr>
            <a:picLocks noChangeAspect="1" noChangeArrowheads="1"/>
          </p:cNvPicPr>
          <p:nvPr userDrawn="1"/>
        </p:nvPicPr>
        <p:blipFill>
          <a:blip r:embed="rId4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06" y="3904498"/>
            <a:ext cx="684642" cy="7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otel antunović">
            <a:hlinkClick r:id="rId47"/>
          </p:cNvPr>
          <p:cNvPicPr>
            <a:picLocks noChangeAspect="1" noChangeArrowheads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1" y="4034083"/>
            <a:ext cx="1122585" cy="4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 userDrawn="1"/>
        </p:nvSpPr>
        <p:spPr>
          <a:xfrm>
            <a:off x="205411" y="5653831"/>
            <a:ext cx="3133924" cy="2191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AKADEMSKI PARTNER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38" descr="Algebra">
            <a:hlinkClick r:id="rId49"/>
          </p:cNvPr>
          <p:cNvPicPr>
            <a:picLocks noChangeAspect="1" noChangeArrowheads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1" y="5997693"/>
            <a:ext cx="571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9" descr="Računarstvo visoka škola">
            <a:hlinkClick r:id="rId51"/>
          </p:cNvPr>
          <p:cNvPicPr>
            <a:picLocks noChangeAspect="1" noChangeArrowheads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96" y="5997693"/>
            <a:ext cx="57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 userDrawn="1"/>
        </p:nvSpPr>
        <p:spPr>
          <a:xfrm>
            <a:off x="5795445" y="5654524"/>
            <a:ext cx="3133924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PRIJATELJI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KONFERENCIJE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7" name="Picture 43" descr="http://mobilityday.com/Content/MobilityDay2015/Uploads/maras_logo_cmyk.jpg">
            <a:hlinkClick r:id="rId53"/>
          </p:cNvPr>
          <p:cNvPicPr>
            <a:picLocks noChangeAspect="1" noChangeArrowheads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17" y="6210962"/>
            <a:ext cx="1199055" cy="1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pan">
            <a:hlinkClick r:id="rId55"/>
          </p:cNvPr>
          <p:cNvPicPr>
            <a:picLocks noChangeAspect="1" noChangeArrowheads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46" y="6196401"/>
            <a:ext cx="569711" cy="2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an"/>
          <p:cNvPicPr>
            <a:picLocks noChangeAspect="1" noChangeArrowheads="1"/>
          </p:cNvPicPr>
          <p:nvPr userDrawn="1"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31" y="4031473"/>
            <a:ext cx="581025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36" y="184975"/>
            <a:ext cx="8180871" cy="77863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4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843" y="184976"/>
            <a:ext cx="298800" cy="3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4" y="184975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844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25" y="299492"/>
            <a:ext cx="7873506" cy="528144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5" y="1089427"/>
            <a:ext cx="8872780" cy="53319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986" y="6490580"/>
            <a:ext cx="776529" cy="2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412" y="186217"/>
            <a:ext cx="8060701" cy="777396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187805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86217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07626" y="1410850"/>
            <a:ext cx="428699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hr-HR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205412" y="1410849"/>
            <a:ext cx="4226756" cy="48736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82257" y="315366"/>
            <a:ext cx="7115505" cy="528144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986" y="6490580"/>
            <a:ext cx="776529" cy="2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52588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03275"/>
            <a:ext cx="638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173538"/>
            <a:ext cx="641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411" y="195143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204788" y="2495550"/>
            <a:ext cx="1309687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336925"/>
            <a:ext cx="6429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3125" y="3336925"/>
            <a:ext cx="641350" cy="78898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873125" y="803275"/>
            <a:ext cx="641350" cy="788988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01613" y="1644650"/>
            <a:ext cx="641350" cy="788988"/>
          </a:xfrm>
          <a:prstGeom prst="rect">
            <a:avLst/>
          </a:prstGeom>
          <a:solidFill>
            <a:srgbClr val="29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201613" y="4178300"/>
            <a:ext cx="641350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88913" y="5027613"/>
            <a:ext cx="1322387" cy="788987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876925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8913" y="5876925"/>
            <a:ext cx="641350" cy="787400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579563" y="195263"/>
            <a:ext cx="7385050" cy="22447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695450" y="1495425"/>
            <a:ext cx="4476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hr-HR"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1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730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579563" y="2495550"/>
            <a:ext cx="7385050" cy="4168775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1695693" y="5354604"/>
            <a:ext cx="7138063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200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0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52588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03275"/>
            <a:ext cx="638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173538"/>
            <a:ext cx="641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411" y="195143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204788" y="2495550"/>
            <a:ext cx="1309687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336925"/>
            <a:ext cx="6429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3125" y="3336925"/>
            <a:ext cx="641350" cy="78898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873125" y="803275"/>
            <a:ext cx="641350" cy="788988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01613" y="1652588"/>
            <a:ext cx="641350" cy="781050"/>
          </a:xfrm>
          <a:prstGeom prst="rect">
            <a:avLst/>
          </a:prstGeom>
          <a:solidFill>
            <a:srgbClr val="29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201613" y="4178300"/>
            <a:ext cx="641350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88913" y="5027613"/>
            <a:ext cx="1322387" cy="788987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876925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8913" y="5876925"/>
            <a:ext cx="641350" cy="787400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579563" y="195263"/>
            <a:ext cx="7385050" cy="22447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695450" y="1495425"/>
            <a:ext cx="4476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hr-HR"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pitanja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79563" y="2495550"/>
            <a:ext cx="7385050" cy="4168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782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1695693" y="5354604"/>
            <a:ext cx="7138063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200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39888"/>
            <a:ext cx="6381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03275"/>
            <a:ext cx="6381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173538"/>
            <a:ext cx="641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411" y="195143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204788" y="2495550"/>
            <a:ext cx="1309687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336925"/>
            <a:ext cx="6429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3125" y="3336925"/>
            <a:ext cx="641350" cy="78898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873125" y="803275"/>
            <a:ext cx="641350" cy="788988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01613" y="1644650"/>
            <a:ext cx="641350" cy="798513"/>
          </a:xfrm>
          <a:prstGeom prst="rect">
            <a:avLst/>
          </a:prstGeom>
          <a:solidFill>
            <a:srgbClr val="29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201613" y="4178300"/>
            <a:ext cx="641350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88913" y="5027613"/>
            <a:ext cx="1322387" cy="788987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876925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8913" y="5876925"/>
            <a:ext cx="641350" cy="787400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579563" y="195263"/>
            <a:ext cx="7385050" cy="22447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695450" y="1495425"/>
            <a:ext cx="4476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hr-HR"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ankete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79563" y="2495550"/>
            <a:ext cx="7385050" cy="4168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465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1695693" y="5354604"/>
            <a:ext cx="7138063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200540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9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4857750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4857750"/>
            <a:ext cx="12477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4857750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4857750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37" y="0"/>
            <a:ext cx="3663315" cy="104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5" y="2882695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tx2"/>
                </a:solidFill>
                <a:effectLst/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507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2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bilityday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1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06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14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2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97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21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95693" y="4417018"/>
            <a:ext cx="7138063" cy="1399252"/>
          </a:xfrm>
        </p:spPr>
        <p:txBody>
          <a:bodyPr/>
          <a:lstStyle/>
          <a:p>
            <a:r>
              <a:rPr lang="hr-HR" sz="2400" dirty="0" smtClean="0"/>
              <a:t>Ankete su dostupne na:</a:t>
            </a:r>
          </a:p>
          <a:p>
            <a:pPr marL="514350" indent="-514350">
              <a:buAutoNum type="alphaLcParenR"/>
            </a:pPr>
            <a:r>
              <a:rPr lang="hr-HR" sz="2400" dirty="0" smtClean="0"/>
              <a:t>Mobilnim uređajima (Android, Apple, Windows)</a:t>
            </a:r>
          </a:p>
          <a:p>
            <a:pPr marL="514350" indent="-514350">
              <a:buAutoNum type="alphaLcParenR"/>
            </a:pPr>
            <a:r>
              <a:rPr lang="hr-HR" sz="2400" dirty="0" smtClean="0"/>
              <a:t>Web-u </a:t>
            </a:r>
            <a:r>
              <a:rPr lang="hr-HR" sz="2400" dirty="0" smtClean="0">
                <a:hlinkClick r:id="rId2"/>
              </a:rPr>
              <a:t>http://www.mobilityday.com</a:t>
            </a:r>
            <a:r>
              <a:rPr lang="hr-HR" sz="2400" dirty="0" smtClean="0"/>
              <a:t> </a:t>
            </a:r>
          </a:p>
          <a:p>
            <a:r>
              <a:rPr lang="hr-HR" sz="2400" dirty="0" smtClean="0"/>
              <a:t>PIN za pristup se nalazi na poleđini akreditacije i u vašem on-line profilu.</a:t>
            </a:r>
            <a:endParaRPr lang="hr-HR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1368363"/>
          </a:xfrm>
        </p:spPr>
        <p:txBody>
          <a:bodyPr/>
          <a:lstStyle/>
          <a:p>
            <a:r>
              <a:rPr lang="hr-HR" dirty="0" smtClean="0"/>
              <a:t>Popunite ankete i osvojite vrijedne nagrade!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6696534"/>
      </p:ext>
    </p:extLst>
  </p:cSld>
  <p:clrMapOvr>
    <a:masterClrMapping/>
  </p:clrMapOvr>
</p:sld>
</file>

<file path=ppt/theme/theme1.xml><?xml version="1.0" encoding="utf-8"?>
<a:theme xmlns:a="http://schemas.openxmlformats.org/drawingml/2006/main" name="MobilityDay2013-PP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ityDay2013-PPT-Template.potx" id="{8C2CA381-0ED1-4697-9400-53B75DFF74AF}" vid="{16E62A3B-B6BD-4A90-8598-DD011436AD0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bd0d587-cd8f-4f36-990a-b65a7e766e97">
      <UserInfo>
        <DisplayName>Brigita Prole</DisplayName>
        <AccountId>75</AccountId>
        <AccountType/>
      </UserInfo>
      <UserInfo>
        <DisplayName>Darko Jureković</DisplayName>
        <AccountId>111</AccountId>
        <AccountType/>
      </UserInfo>
      <UserInfo>
        <DisplayName>Iva Petrić</DisplayName>
        <AccountId>32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AAAF100AB6DF47A65215DFAEE63E6A" ma:contentTypeVersion="3" ma:contentTypeDescription="Create a new document." ma:contentTypeScope="" ma:versionID="cffc19251ab1ea7a5d7a1f5cb34589ec">
  <xsd:schema xmlns:xsd="http://www.w3.org/2001/XMLSchema" xmlns:xs="http://www.w3.org/2001/XMLSchema" xmlns:p="http://schemas.microsoft.com/office/2006/metadata/properties" xmlns:ns2="0bd0d587-cd8f-4f36-990a-b65a7e766e97" targetNamespace="http://schemas.microsoft.com/office/2006/metadata/properties" ma:root="true" ma:fieldsID="46579cadc1e84f344d3071da3b714b5c" ns2:_="">
    <xsd:import namespace="0bd0d587-cd8f-4f36-990a-b65a7e766e9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0d587-cd8f-4f36-990a-b65a7e766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AC048-B849-4DF4-8091-C2A878C0A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9CDFE7-8808-4D6E-A5C6-59DA948B567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bd0d587-cd8f-4f36-990a-b65a7e766e97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85B83C-1E66-4802-9A92-1F4884807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d0d587-cd8f-4f36-990a-b65a7e766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MobilityDay2013-PPT-Template</Template>
  <TotalTime>54</TotalTime>
  <Words>39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Segoe UI</vt:lpstr>
      <vt:lpstr>Segoe UI Semilight</vt:lpstr>
      <vt:lpstr>Trebuchet MS</vt:lpstr>
      <vt:lpstr>Wingdings 2</vt:lpstr>
      <vt:lpstr>MobilityDay2013-PPT-Template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Popunite ankete i osvojite vrijedne nagrade!</vt:lpstr>
    </vt:vector>
  </TitlesOfParts>
  <Manager>Tomislav Bronzin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 Template</dc:subject>
  <dc:creator>Tomislav Bronzin</dc:creator>
  <cp:keywords>Mobile, Mobility, Day</cp:keywords>
  <cp:lastModifiedBy>Iva Petrić</cp:lastModifiedBy>
  <cp:revision>17</cp:revision>
  <dcterms:created xsi:type="dcterms:W3CDTF">2013-09-24T12:18:58Z</dcterms:created>
  <dcterms:modified xsi:type="dcterms:W3CDTF">2015-09-16T10:29:59Z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0x01010031AAAF100AB6DF47A65215DFAEE63E6A</vt:lpwstr>
  </property>
</Properties>
</file>