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0" r:id="rId2"/>
  </p:sldMasterIdLst>
  <p:notesMasterIdLst>
    <p:notesMasterId r:id="rId4"/>
  </p:notesMasterIdLst>
  <p:sldIdLst>
    <p:sldId id="30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4D2"/>
    <a:srgbClr val="47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851"/>
  </p:normalViewPr>
  <p:slideViewPr>
    <p:cSldViewPr snapToGrid="0" snapToObjects="1">
      <p:cViewPr varScale="1">
        <p:scale>
          <a:sx n="192" d="100"/>
          <a:sy n="192" d="100"/>
        </p:scale>
        <p:origin x="138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4C884-B1D7-A043-A4AA-521744755A4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97B6B-FF96-F443-AED4-FFB2898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73751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293678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22284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95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938330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1321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 slide">
    <p:bg>
      <p:bgPr>
        <a:solidFill>
          <a:srgbClr val="1530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18216" y="2497036"/>
            <a:ext cx="105029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+mn-lt"/>
                <a:ea typeface="+mn-ea"/>
                <a:cs typeface="+mn-cs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Non-bullete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4768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hart slide">
    <p:bg>
      <p:bgPr>
        <a:solidFill>
          <a:srgbClr val="1530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18216" y="2497036"/>
            <a:ext cx="105029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+mn-lt"/>
                <a:ea typeface="+mn-ea"/>
                <a:cs typeface="+mn-cs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0" r:id="rId7"/>
    <p:sldLayoutId id="2147483671" r:id="rId8"/>
    <p:sldLayoutId id="2147483678" r:id="rId9"/>
    <p:sldLayoutId id="2147483679" r:id="rId1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3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90" r:id="rId7"/>
    <p:sldLayoutId id="2147483691" r:id="rId8"/>
    <p:sldLayoutId id="2147483698" r:id="rId9"/>
    <p:sldLayoutId id="2147483699" r:id="rId10"/>
    <p:sldLayoutId id="2147483701" r:id="rId1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vDays.png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556" y="6237474"/>
            <a:ext cx="2034644" cy="4079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8" y="4411988"/>
            <a:ext cx="12192000" cy="1591205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Clone or Download: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rgbClr val="2B84D2"/>
                </a:solidFill>
                <a:latin typeface="Segoe UI" charset="0"/>
                <a:ea typeface="Segoe UI" charset="0"/>
                <a:cs typeface="Segoe UI" charset="0"/>
              </a:rPr>
              <a:t>http://github.com/xamarin/dev-days-labs</a:t>
            </a:r>
          </a:p>
        </p:txBody>
      </p:sp>
      <p:pic>
        <p:nvPicPr>
          <p:cNvPr id="9" name="Picture 8" descr="DevDay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287" y="1352226"/>
            <a:ext cx="10058400" cy="20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2.xml><?xml version="1.0" encoding="utf-8"?>
<a:theme xmlns:a="http://schemas.openxmlformats.org/drawingml/2006/main" name="1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Consolas</vt:lpstr>
      <vt:lpstr>Segoe UI</vt:lpstr>
      <vt:lpstr>Segoe UI Light</vt:lpstr>
      <vt:lpstr>Wingdings</vt:lpstr>
      <vt:lpstr>5-30629_Build_Template_WHITE</vt:lpstr>
      <vt:lpstr>1_5-30629_Build_Template_WHITE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Montemagno</dc:creator>
  <cp:lastModifiedBy>James Montemagno</cp:lastModifiedBy>
  <cp:revision>91</cp:revision>
  <dcterms:created xsi:type="dcterms:W3CDTF">2015-05-05T21:43:30Z</dcterms:created>
  <dcterms:modified xsi:type="dcterms:W3CDTF">2016-07-14T22:48:20Z</dcterms:modified>
</cp:coreProperties>
</file>