
<file path=[Content_Types].xml><?xml version="1.0" encoding="utf-8"?>
<Types xmlns="http://schemas.openxmlformats.org/package/2006/content-types">
  <Default Extension="png" ContentType="image/png"/>
  <Default Extension="svg" ContentType="image/svg+xml"/>
  <Default Extension="jpg&amp;ehk=eBnFX8LzzDlEMQsEUJTFLQ&amp;r=0&amp;pid=OfficeInsert"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78" r:id="rId2"/>
    <p:sldId id="258" r:id="rId3"/>
    <p:sldId id="259" r:id="rId4"/>
    <p:sldId id="261" r:id="rId5"/>
    <p:sldId id="260" r:id="rId6"/>
    <p:sldId id="262" r:id="rId7"/>
    <p:sldId id="263" r:id="rId8"/>
    <p:sldId id="264" r:id="rId9"/>
    <p:sldId id="265" r:id="rId10"/>
    <p:sldId id="266" r:id="rId11"/>
    <p:sldId id="379" r:id="rId12"/>
    <p:sldId id="294" r:id="rId13"/>
    <p:sldId id="279" r:id="rId14"/>
    <p:sldId id="380" r:id="rId15"/>
    <p:sldId id="382" r:id="rId16"/>
    <p:sldId id="385" r:id="rId17"/>
    <p:sldId id="383" r:id="rId18"/>
    <p:sldId id="384" r:id="rId19"/>
    <p:sldId id="299" r:id="rId20"/>
    <p:sldId id="287"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795" autoAdjust="0"/>
  </p:normalViewPr>
  <p:slideViewPr>
    <p:cSldViewPr snapToGrid="0">
      <p:cViewPr varScale="1">
        <p:scale>
          <a:sx n="77" d="100"/>
          <a:sy n="77" d="100"/>
        </p:scale>
        <p:origin x="47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hrudin Hrnjica" userId="8b11bbbf3f0ed903" providerId="LiveId" clId="{709DCBD5-C08A-4227-94A7-C95EC2CAF583}"/>
    <pc:docChg chg="custSel addSld modSld">
      <pc:chgData name="Bahrudin Hrnjica" userId="8b11bbbf3f0ed903" providerId="LiveId" clId="{709DCBD5-C08A-4227-94A7-C95EC2CAF583}" dt="2018-04-10T18:39:18.211" v="1689" actId="20577"/>
      <pc:docMkLst>
        <pc:docMk/>
      </pc:docMkLst>
      <pc:sldChg chg="addSp delSp modSp add">
        <pc:chgData name="Bahrudin Hrnjica" userId="8b11bbbf3f0ed903" providerId="LiveId" clId="{709DCBD5-C08A-4227-94A7-C95EC2CAF583}" dt="2018-04-10T17:48:53.514" v="483" actId="20577"/>
        <pc:sldMkLst>
          <pc:docMk/>
          <pc:sldMk cId="1157219207" sldId="258"/>
        </pc:sldMkLst>
        <pc:spChg chg="mod">
          <ac:chgData name="Bahrudin Hrnjica" userId="8b11bbbf3f0ed903" providerId="LiveId" clId="{709DCBD5-C08A-4227-94A7-C95EC2CAF583}" dt="2018-04-10T17:22:32.980" v="6" actId="20577"/>
          <ac:spMkLst>
            <pc:docMk/>
            <pc:sldMk cId="1157219207" sldId="258"/>
            <ac:spMk id="2" creationId="{E790E4E3-DF3A-4AD3-B55D-57FF04C00D9A}"/>
          </ac:spMkLst>
        </pc:spChg>
        <pc:spChg chg="del">
          <ac:chgData name="Bahrudin Hrnjica" userId="8b11bbbf3f0ed903" providerId="LiveId" clId="{709DCBD5-C08A-4227-94A7-C95EC2CAF583}" dt="2018-04-10T17:23:40.826" v="7" actId="1032"/>
          <ac:spMkLst>
            <pc:docMk/>
            <pc:sldMk cId="1157219207" sldId="258"/>
            <ac:spMk id="3" creationId="{BC602A1D-3C8F-4D9C-B7D7-4C3AE13FF222}"/>
          </ac:spMkLst>
        </pc:spChg>
        <pc:graphicFrameChg chg="add mod">
          <ac:chgData name="Bahrudin Hrnjica" userId="8b11bbbf3f0ed903" providerId="LiveId" clId="{709DCBD5-C08A-4227-94A7-C95EC2CAF583}" dt="2018-04-10T17:48:53.514" v="483" actId="20577"/>
          <ac:graphicFrameMkLst>
            <pc:docMk/>
            <pc:sldMk cId="1157219207" sldId="258"/>
            <ac:graphicFrameMk id="7" creationId="{8B7376AC-4CAD-4721-BAFE-5CED5712148C}"/>
          </ac:graphicFrameMkLst>
        </pc:graphicFrameChg>
      </pc:sldChg>
      <pc:sldChg chg="addSp delSp modSp add">
        <pc:chgData name="Bahrudin Hrnjica" userId="8b11bbbf3f0ed903" providerId="LiveId" clId="{709DCBD5-C08A-4227-94A7-C95EC2CAF583}" dt="2018-04-10T18:03:50.083" v="803" actId="20577"/>
        <pc:sldMkLst>
          <pc:docMk/>
          <pc:sldMk cId="103699431" sldId="259"/>
        </pc:sldMkLst>
        <pc:spChg chg="mod">
          <ac:chgData name="Bahrudin Hrnjica" userId="8b11bbbf3f0ed903" providerId="LiveId" clId="{709DCBD5-C08A-4227-94A7-C95EC2CAF583}" dt="2018-04-10T17:56:20.664" v="723" actId="20577"/>
          <ac:spMkLst>
            <pc:docMk/>
            <pc:sldMk cId="103699431" sldId="259"/>
            <ac:spMk id="2" creationId="{0EE5804A-637D-4ADA-A1C2-396FF871DD72}"/>
          </ac:spMkLst>
        </pc:spChg>
        <pc:spChg chg="mod">
          <ac:chgData name="Bahrudin Hrnjica" userId="8b11bbbf3f0ed903" providerId="LiveId" clId="{709DCBD5-C08A-4227-94A7-C95EC2CAF583}" dt="2018-04-10T18:03:50.083" v="803" actId="20577"/>
          <ac:spMkLst>
            <pc:docMk/>
            <pc:sldMk cId="103699431" sldId="259"/>
            <ac:spMk id="3" creationId="{5830284A-ADF4-437E-A506-C9053CED8F34}"/>
          </ac:spMkLst>
        </pc:spChg>
        <pc:picChg chg="add del mod">
          <ac:chgData name="Bahrudin Hrnjica" userId="8b11bbbf3f0ed903" providerId="LiveId" clId="{709DCBD5-C08A-4227-94A7-C95EC2CAF583}" dt="2018-04-10T17:56:32.812" v="726" actId="20577"/>
          <ac:picMkLst>
            <pc:docMk/>
            <pc:sldMk cId="103699431" sldId="259"/>
            <ac:picMk id="5" creationId="{94CFE688-A649-4C52-BF27-73682179D014}"/>
          </ac:picMkLst>
        </pc:picChg>
      </pc:sldChg>
      <pc:sldChg chg="addSp delSp modSp add">
        <pc:chgData name="Bahrudin Hrnjica" userId="8b11bbbf3f0ed903" providerId="LiveId" clId="{709DCBD5-C08A-4227-94A7-C95EC2CAF583}" dt="2018-04-10T17:59:56.861" v="757" actId="1076"/>
        <pc:sldMkLst>
          <pc:docMk/>
          <pc:sldMk cId="3034206133" sldId="260"/>
        </pc:sldMkLst>
        <pc:spChg chg="mod">
          <ac:chgData name="Bahrudin Hrnjica" userId="8b11bbbf3f0ed903" providerId="LiveId" clId="{709DCBD5-C08A-4227-94A7-C95EC2CAF583}" dt="2018-04-10T17:58:57.801" v="751" actId="20577"/>
          <ac:spMkLst>
            <pc:docMk/>
            <pc:sldMk cId="3034206133" sldId="260"/>
            <ac:spMk id="2" creationId="{FF066FBA-A5DE-4C7D-9C0D-78E277B84813}"/>
          </ac:spMkLst>
        </pc:spChg>
        <pc:spChg chg="del">
          <ac:chgData name="Bahrudin Hrnjica" userId="8b11bbbf3f0ed903" providerId="LiveId" clId="{709DCBD5-C08A-4227-94A7-C95EC2CAF583}" dt="2018-04-10T17:56:36.170" v="727" actId="1076"/>
          <ac:spMkLst>
            <pc:docMk/>
            <pc:sldMk cId="3034206133" sldId="260"/>
            <ac:spMk id="3" creationId="{F7A31AFA-8EB0-4446-B27C-596B52B37339}"/>
          </ac:spMkLst>
        </pc:spChg>
        <pc:spChg chg="add mod">
          <ac:chgData name="Bahrudin Hrnjica" userId="8b11bbbf3f0ed903" providerId="LiveId" clId="{709DCBD5-C08A-4227-94A7-C95EC2CAF583}" dt="2018-04-10T17:59:47.738" v="753" actId="20577"/>
          <ac:spMkLst>
            <pc:docMk/>
            <pc:sldMk cId="3034206133" sldId="260"/>
            <ac:spMk id="7" creationId="{77CEDD4C-59E8-4691-9043-07EF8A155CF6}"/>
          </ac:spMkLst>
        </pc:spChg>
        <pc:picChg chg="add del mod">
          <ac:chgData name="Bahrudin Hrnjica" userId="8b11bbbf3f0ed903" providerId="LiveId" clId="{709DCBD5-C08A-4227-94A7-C95EC2CAF583}" dt="2018-04-10T17:57:40.667" v="736" actId="1076"/>
          <ac:picMkLst>
            <pc:docMk/>
            <pc:sldMk cId="3034206133" sldId="260"/>
            <ac:picMk id="4" creationId="{C0C110F4-F954-48E7-AB5D-534AEB5A04FF}"/>
          </ac:picMkLst>
        </pc:picChg>
        <pc:picChg chg="add del mod">
          <ac:chgData name="Bahrudin Hrnjica" userId="8b11bbbf3f0ed903" providerId="LiveId" clId="{709DCBD5-C08A-4227-94A7-C95EC2CAF583}" dt="2018-04-10T17:58:36.858" v="742" actId="1076"/>
          <ac:picMkLst>
            <pc:docMk/>
            <pc:sldMk cId="3034206133" sldId="260"/>
            <ac:picMk id="6" creationId="{041B3B5D-19F1-4C64-A90B-F160A0AE4579}"/>
          </ac:picMkLst>
        </pc:picChg>
        <pc:picChg chg="add mod">
          <ac:chgData name="Bahrudin Hrnjica" userId="8b11bbbf3f0ed903" providerId="LiveId" clId="{709DCBD5-C08A-4227-94A7-C95EC2CAF583}" dt="2018-04-10T17:59:56.861" v="757" actId="1076"/>
          <ac:picMkLst>
            <pc:docMk/>
            <pc:sldMk cId="3034206133" sldId="260"/>
            <ac:picMk id="8" creationId="{2DA1A32E-5B83-4A68-B17A-F52291FAF1E9}"/>
          </ac:picMkLst>
        </pc:picChg>
      </pc:sldChg>
      <pc:sldChg chg="addSp delSp modSp add modAnim">
        <pc:chgData name="Bahrudin Hrnjica" userId="8b11bbbf3f0ed903" providerId="LiveId" clId="{709DCBD5-C08A-4227-94A7-C95EC2CAF583}" dt="2018-04-10T17:58:47.198" v="745" actId="20577"/>
        <pc:sldMkLst>
          <pc:docMk/>
          <pc:sldMk cId="1842824099" sldId="261"/>
        </pc:sldMkLst>
        <pc:spChg chg="mod">
          <ac:chgData name="Bahrudin Hrnjica" userId="8b11bbbf3f0ed903" providerId="LiveId" clId="{709DCBD5-C08A-4227-94A7-C95EC2CAF583}" dt="2018-04-10T17:57:30.480" v="735" actId="20577"/>
          <ac:spMkLst>
            <pc:docMk/>
            <pc:sldMk cId="1842824099" sldId="261"/>
            <ac:spMk id="2" creationId="{F49864CF-E783-4FD6-B6F8-42FFC4BECCC6}"/>
          </ac:spMkLst>
        </pc:spChg>
        <pc:spChg chg="del">
          <ac:chgData name="Bahrudin Hrnjica" userId="8b11bbbf3f0ed903" providerId="LiveId" clId="{709DCBD5-C08A-4227-94A7-C95EC2CAF583}" dt="2018-04-10T17:57:16.824" v="733" actId="20577"/>
          <ac:spMkLst>
            <pc:docMk/>
            <pc:sldMk cId="1842824099" sldId="261"/>
            <ac:spMk id="3" creationId="{3635A056-BDF0-4BF0-A003-58EDC6356443}"/>
          </ac:spMkLst>
        </pc:spChg>
        <pc:picChg chg="add mod">
          <ac:chgData name="Bahrudin Hrnjica" userId="8b11bbbf3f0ed903" providerId="LiveId" clId="{709DCBD5-C08A-4227-94A7-C95EC2CAF583}" dt="2018-04-10T17:57:19.105" v="734" actId="27614"/>
          <ac:picMkLst>
            <pc:docMk/>
            <pc:sldMk cId="1842824099" sldId="261"/>
            <ac:picMk id="5" creationId="{D464441B-80DA-4816-95ED-C230EEE2B405}"/>
          </ac:picMkLst>
        </pc:picChg>
        <pc:picChg chg="add mod">
          <ac:chgData name="Bahrudin Hrnjica" userId="8b11bbbf3f0ed903" providerId="LiveId" clId="{709DCBD5-C08A-4227-94A7-C95EC2CAF583}" dt="2018-04-10T17:57:57.420" v="740" actId="14100"/>
          <ac:picMkLst>
            <pc:docMk/>
            <pc:sldMk cId="1842824099" sldId="261"/>
            <ac:picMk id="6" creationId="{57E48844-CE51-42DC-A6C0-094D5EF5B56A}"/>
          </ac:picMkLst>
        </pc:picChg>
        <pc:picChg chg="add mod">
          <ac:chgData name="Bahrudin Hrnjica" userId="8b11bbbf3f0ed903" providerId="LiveId" clId="{709DCBD5-C08A-4227-94A7-C95EC2CAF583}" dt="2018-04-10T17:58:45.371" v="744" actId="1076"/>
          <ac:picMkLst>
            <pc:docMk/>
            <pc:sldMk cId="1842824099" sldId="261"/>
            <ac:picMk id="7" creationId="{8B802A5C-46CC-4B40-9970-93A8221DE76A}"/>
          </ac:picMkLst>
        </pc:picChg>
      </pc:sldChg>
      <pc:sldChg chg="addSp delSp modSp add modAnim">
        <pc:chgData name="Bahrudin Hrnjica" userId="8b11bbbf3f0ed903" providerId="LiveId" clId="{709DCBD5-C08A-4227-94A7-C95EC2CAF583}" dt="2018-04-10T18:04:26.288" v="810" actId="20577"/>
        <pc:sldMkLst>
          <pc:docMk/>
          <pc:sldMk cId="588215149" sldId="262"/>
        </pc:sldMkLst>
        <pc:spChg chg="add del">
          <ac:chgData name="Bahrudin Hrnjica" userId="8b11bbbf3f0ed903" providerId="LiveId" clId="{709DCBD5-C08A-4227-94A7-C95EC2CAF583}" dt="2018-04-10T18:01:22.597" v="763" actId="20577"/>
          <ac:spMkLst>
            <pc:docMk/>
            <pc:sldMk cId="588215149" sldId="262"/>
            <ac:spMk id="3" creationId="{4CF4B83C-7F3B-4693-A08C-569313A0EFB3}"/>
          </ac:spMkLst>
        </pc:spChg>
        <pc:spChg chg="mod">
          <ac:chgData name="Bahrudin Hrnjica" userId="8b11bbbf3f0ed903" providerId="LiveId" clId="{709DCBD5-C08A-4227-94A7-C95EC2CAF583}" dt="2018-04-10T18:02:59.587" v="791" actId="20577"/>
          <ac:spMkLst>
            <pc:docMk/>
            <pc:sldMk cId="588215149" sldId="262"/>
            <ac:spMk id="7" creationId="{77CEDD4C-59E8-4691-9043-07EF8A155CF6}"/>
          </ac:spMkLst>
        </pc:spChg>
        <pc:picChg chg="add del mod">
          <ac:chgData name="Bahrudin Hrnjica" userId="8b11bbbf3f0ed903" providerId="LiveId" clId="{709DCBD5-C08A-4227-94A7-C95EC2CAF583}" dt="2018-04-10T18:04:11.409" v="804" actId="478"/>
          <ac:picMkLst>
            <pc:docMk/>
            <pc:sldMk cId="588215149" sldId="262"/>
            <ac:picMk id="4" creationId="{8CBEBA4D-E992-4D7D-A2BB-58F1F230B4F8}"/>
          </ac:picMkLst>
        </pc:picChg>
        <pc:picChg chg="add mod">
          <ac:chgData name="Bahrudin Hrnjica" userId="8b11bbbf3f0ed903" providerId="LiveId" clId="{709DCBD5-C08A-4227-94A7-C95EC2CAF583}" dt="2018-04-10T18:04:19.164" v="809" actId="1076"/>
          <ac:picMkLst>
            <pc:docMk/>
            <pc:sldMk cId="588215149" sldId="262"/>
            <ac:picMk id="5" creationId="{28367D9D-B03B-4049-A357-096013D546BB}"/>
          </ac:picMkLst>
        </pc:picChg>
        <pc:picChg chg="del">
          <ac:chgData name="Bahrudin Hrnjica" userId="8b11bbbf3f0ed903" providerId="LiveId" clId="{709DCBD5-C08A-4227-94A7-C95EC2CAF583}" dt="2018-04-10T18:00:38.848" v="759" actId="478"/>
          <ac:picMkLst>
            <pc:docMk/>
            <pc:sldMk cId="588215149" sldId="262"/>
            <ac:picMk id="8" creationId="{2DA1A32E-5B83-4A68-B17A-F52291FAF1E9}"/>
          </ac:picMkLst>
        </pc:picChg>
      </pc:sldChg>
      <pc:sldChg chg="modSp add">
        <pc:chgData name="Bahrudin Hrnjica" userId="8b11bbbf3f0ed903" providerId="LiveId" clId="{709DCBD5-C08A-4227-94A7-C95EC2CAF583}" dt="2018-04-10T18:22:58.598" v="1354" actId="27636"/>
        <pc:sldMkLst>
          <pc:docMk/>
          <pc:sldMk cId="2921872802" sldId="263"/>
        </pc:sldMkLst>
        <pc:spChg chg="mod">
          <ac:chgData name="Bahrudin Hrnjica" userId="8b11bbbf3f0ed903" providerId="LiveId" clId="{709DCBD5-C08A-4227-94A7-C95EC2CAF583}" dt="2018-04-10T18:04:55.673" v="830" actId="20577"/>
          <ac:spMkLst>
            <pc:docMk/>
            <pc:sldMk cId="2921872802" sldId="263"/>
            <ac:spMk id="2" creationId="{7D085D72-1E70-467B-B8F7-D891D11EE2A6}"/>
          </ac:spMkLst>
        </pc:spChg>
        <pc:spChg chg="mod">
          <ac:chgData name="Bahrudin Hrnjica" userId="8b11bbbf3f0ed903" providerId="LiveId" clId="{709DCBD5-C08A-4227-94A7-C95EC2CAF583}" dt="2018-04-10T18:22:58.598" v="1354" actId="27636"/>
          <ac:spMkLst>
            <pc:docMk/>
            <pc:sldMk cId="2921872802" sldId="263"/>
            <ac:spMk id="3" creationId="{9313C9A1-249D-49D8-8C21-E4899CE52F07}"/>
          </ac:spMkLst>
        </pc:spChg>
      </pc:sldChg>
      <pc:sldChg chg="modSp add">
        <pc:chgData name="Bahrudin Hrnjica" userId="8b11bbbf3f0ed903" providerId="LiveId" clId="{709DCBD5-C08A-4227-94A7-C95EC2CAF583}" dt="2018-04-10T18:27:26.445" v="1584" actId="27636"/>
        <pc:sldMkLst>
          <pc:docMk/>
          <pc:sldMk cId="397552102" sldId="264"/>
        </pc:sldMkLst>
        <pc:spChg chg="mod">
          <ac:chgData name="Bahrudin Hrnjica" userId="8b11bbbf3f0ed903" providerId="LiveId" clId="{709DCBD5-C08A-4227-94A7-C95EC2CAF583}" dt="2018-04-10T18:10:12.969" v="1345" actId="20577"/>
          <ac:spMkLst>
            <pc:docMk/>
            <pc:sldMk cId="397552102" sldId="264"/>
            <ac:spMk id="2" creationId="{DF7F04A0-4BBF-494E-8C52-4C460F044EBE}"/>
          </ac:spMkLst>
        </pc:spChg>
        <pc:spChg chg="mod">
          <ac:chgData name="Bahrudin Hrnjica" userId="8b11bbbf3f0ed903" providerId="LiveId" clId="{709DCBD5-C08A-4227-94A7-C95EC2CAF583}" dt="2018-04-10T18:27:26.445" v="1584" actId="27636"/>
          <ac:spMkLst>
            <pc:docMk/>
            <pc:sldMk cId="397552102" sldId="264"/>
            <ac:spMk id="3" creationId="{677BADDA-0F8C-4AFA-A6FE-F097B9C63D82}"/>
          </ac:spMkLst>
        </pc:spChg>
      </pc:sldChg>
      <pc:sldChg chg="addSp delSp modSp add delAnim modAnim">
        <pc:chgData name="Bahrudin Hrnjica" userId="8b11bbbf3f0ed903" providerId="LiveId" clId="{709DCBD5-C08A-4227-94A7-C95EC2CAF583}" dt="2018-04-10T18:36:53.544" v="1631" actId="1076"/>
        <pc:sldMkLst>
          <pc:docMk/>
          <pc:sldMk cId="2787790136" sldId="265"/>
        </pc:sldMkLst>
        <pc:spChg chg="mod">
          <ac:chgData name="Bahrudin Hrnjica" userId="8b11bbbf3f0ed903" providerId="LiveId" clId="{709DCBD5-C08A-4227-94A7-C95EC2CAF583}" dt="2018-04-10T18:30:04.059" v="1588" actId="1076"/>
          <ac:spMkLst>
            <pc:docMk/>
            <pc:sldMk cId="2787790136" sldId="265"/>
            <ac:spMk id="2" creationId="{2FD17912-FAC5-474A-A0B9-9781C835F2AD}"/>
          </ac:spMkLst>
        </pc:spChg>
        <pc:spChg chg="del mod">
          <ac:chgData name="Bahrudin Hrnjica" userId="8b11bbbf3f0ed903" providerId="LiveId" clId="{709DCBD5-C08A-4227-94A7-C95EC2CAF583}" dt="2018-04-10T18:36:46.988" v="1629" actId="478"/>
          <ac:spMkLst>
            <pc:docMk/>
            <pc:sldMk cId="2787790136" sldId="265"/>
            <ac:spMk id="3" creationId="{D449608D-FB21-4D0A-9ECB-62BD9164BBC6}"/>
          </ac:spMkLst>
        </pc:spChg>
        <pc:spChg chg="add del mod">
          <ac:chgData name="Bahrudin Hrnjica" userId="8b11bbbf3f0ed903" providerId="LiveId" clId="{709DCBD5-C08A-4227-94A7-C95EC2CAF583}" dt="2018-04-10T18:36:50.451" v="1630" actId="478"/>
          <ac:spMkLst>
            <pc:docMk/>
            <pc:sldMk cId="2787790136" sldId="265"/>
            <ac:spMk id="6" creationId="{9FD7D502-D91D-4F6A-ACEC-8B364C40E0C8}"/>
          </ac:spMkLst>
        </pc:spChg>
        <pc:picChg chg="add mod">
          <ac:chgData name="Bahrudin Hrnjica" userId="8b11bbbf3f0ed903" providerId="LiveId" clId="{709DCBD5-C08A-4227-94A7-C95EC2CAF583}" dt="2018-04-10T18:36:53.544" v="1631" actId="1076"/>
          <ac:picMkLst>
            <pc:docMk/>
            <pc:sldMk cId="2787790136" sldId="265"/>
            <ac:picMk id="4" creationId="{98834B6A-49C9-4A00-AA80-E161324BC3DF}"/>
          </ac:picMkLst>
        </pc:picChg>
      </pc:sldChg>
      <pc:sldChg chg="delSp add delAnim modNotesTx">
        <pc:chgData name="Bahrudin Hrnjica" userId="8b11bbbf3f0ed903" providerId="LiveId" clId="{709DCBD5-C08A-4227-94A7-C95EC2CAF583}" dt="2018-04-10T18:38:53.890" v="1658" actId="20577"/>
        <pc:sldMkLst>
          <pc:docMk/>
          <pc:sldMk cId="1784275467" sldId="266"/>
        </pc:sldMkLst>
        <pc:picChg chg="del">
          <ac:chgData name="Bahrudin Hrnjica" userId="8b11bbbf3f0ed903" providerId="LiveId" clId="{709DCBD5-C08A-4227-94A7-C95EC2CAF583}" dt="2018-04-10T18:36:57.477" v="1632" actId="478"/>
          <ac:picMkLst>
            <pc:docMk/>
            <pc:sldMk cId="1784275467" sldId="266"/>
            <ac:picMk id="4" creationId="{98834B6A-49C9-4A00-AA80-E161324BC3DF}"/>
          </ac:picMkLst>
        </pc:picChg>
      </pc:sldChg>
    </pc:docChg>
  </pc:docChgLst>
  <pc:docChgLst>
    <pc:chgData name="Bahrudin Hrnjica" userId="8b11bbbf3f0ed903" providerId="LiveId" clId="{16EB93A5-FBA2-45B0-845C-3121FE145A2C}"/>
    <pc:docChg chg="delSld modSld sldOrd">
      <pc:chgData name="Bahrudin Hrnjica" userId="8b11bbbf3f0ed903" providerId="LiveId" clId="{16EB93A5-FBA2-45B0-845C-3121FE145A2C}" dt="2018-04-26T05:36:41.102" v="62" actId="207"/>
      <pc:docMkLst>
        <pc:docMk/>
      </pc:docMkLst>
      <pc:sldChg chg="addSp">
        <pc:chgData name="Bahrudin Hrnjica" userId="8b11bbbf3f0ed903" providerId="LiveId" clId="{16EB93A5-FBA2-45B0-845C-3121FE145A2C}" dt="2018-04-25T16:41:42.745" v="18"/>
        <pc:sldMkLst>
          <pc:docMk/>
          <pc:sldMk cId="1157219207" sldId="258"/>
        </pc:sldMkLst>
        <pc:picChg chg="add">
          <ac:chgData name="Bahrudin Hrnjica" userId="8b11bbbf3f0ed903" providerId="LiveId" clId="{16EB93A5-FBA2-45B0-845C-3121FE145A2C}" dt="2018-04-25T16:41:42.745" v="18"/>
          <ac:picMkLst>
            <pc:docMk/>
            <pc:sldMk cId="1157219207" sldId="258"/>
            <ac:picMk id="4" creationId="{433E279D-8A34-46B3-84A2-16B048239C3B}"/>
          </ac:picMkLst>
        </pc:picChg>
      </pc:sldChg>
      <pc:sldChg chg="modSp ord">
        <pc:chgData name="Bahrudin Hrnjica" userId="8b11bbbf3f0ed903" providerId="LiveId" clId="{16EB93A5-FBA2-45B0-845C-3121FE145A2C}" dt="2018-04-26T05:36:41.102" v="62" actId="207"/>
        <pc:sldMkLst>
          <pc:docMk/>
          <pc:sldMk cId="1671615036" sldId="299"/>
        </pc:sldMkLst>
        <pc:spChg chg="mod">
          <ac:chgData name="Bahrudin Hrnjica" userId="8b11bbbf3f0ed903" providerId="LiveId" clId="{16EB93A5-FBA2-45B0-845C-3121FE145A2C}" dt="2018-04-26T05:36:41.102" v="62" actId="207"/>
          <ac:spMkLst>
            <pc:docMk/>
            <pc:sldMk cId="1671615036" sldId="299"/>
            <ac:spMk id="2" creationId="{23F58BE5-01B8-42A3-A3BB-CA2B7AC63DE8}"/>
          </ac:spMkLst>
        </pc:spChg>
      </pc:sldChg>
      <pc:sldChg chg="addSp modSp">
        <pc:chgData name="Bahrudin Hrnjica" userId="8b11bbbf3f0ed903" providerId="LiveId" clId="{16EB93A5-FBA2-45B0-845C-3121FE145A2C}" dt="2018-04-25T16:41:38.628" v="17" actId="1076"/>
        <pc:sldMkLst>
          <pc:docMk/>
          <pc:sldMk cId="233265635" sldId="378"/>
        </pc:sldMkLst>
        <pc:picChg chg="add mod">
          <ac:chgData name="Bahrudin Hrnjica" userId="8b11bbbf3f0ed903" providerId="LiveId" clId="{16EB93A5-FBA2-45B0-845C-3121FE145A2C}" dt="2018-04-25T16:41:38.628" v="17" actId="1076"/>
          <ac:picMkLst>
            <pc:docMk/>
            <pc:sldMk cId="233265635" sldId="378"/>
            <ac:picMk id="7" creationId="{23125035-BC37-4632-95E1-5CA0CDD4F6AF}"/>
          </ac:picMkLst>
        </pc:picChg>
      </pc:sldChg>
      <pc:sldChg chg="modSp">
        <pc:chgData name="Bahrudin Hrnjica" userId="8b11bbbf3f0ed903" providerId="LiveId" clId="{16EB93A5-FBA2-45B0-845C-3121FE145A2C}" dt="2018-04-24T12:33:45.605" v="10"/>
        <pc:sldMkLst>
          <pc:docMk/>
          <pc:sldMk cId="1763663025" sldId="382"/>
        </pc:sldMkLst>
        <pc:spChg chg="mod">
          <ac:chgData name="Bahrudin Hrnjica" userId="8b11bbbf3f0ed903" providerId="LiveId" clId="{16EB93A5-FBA2-45B0-845C-3121FE145A2C}" dt="2018-04-24T12:33:45.605" v="10"/>
          <ac:spMkLst>
            <pc:docMk/>
            <pc:sldMk cId="1763663025" sldId="382"/>
            <ac:spMk id="2" creationId="{E16D03BF-5398-4217-B93B-5D35C528DE30}"/>
          </ac:spMkLst>
        </pc:spChg>
      </pc:sldChg>
      <pc:sldChg chg="ord">
        <pc:chgData name="Bahrudin Hrnjica" userId="8b11bbbf3f0ed903" providerId="LiveId" clId="{16EB93A5-FBA2-45B0-845C-3121FE145A2C}" dt="2018-04-24T12:34:50.558" v="13"/>
        <pc:sldMkLst>
          <pc:docMk/>
          <pc:sldMk cId="2743250417" sldId="385"/>
        </pc:sldMkLst>
      </pc:sldChg>
    </pc:docChg>
  </pc:docChgLst>
  <pc:docChgLst>
    <pc:chgData name="Bahrudin Hrnjica" userId="8b11bbbf3f0ed903" providerId="LiveId" clId="{A2B9E007-C5FA-49FD-BE10-7F6B3FB5BE74}"/>
    <pc:docChg chg="undo custSel addSld delSld modSld sldOrd">
      <pc:chgData name="Bahrudin Hrnjica" userId="8b11bbbf3f0ed903" providerId="LiveId" clId="{A2B9E007-C5FA-49FD-BE10-7F6B3FB5BE74}" dt="2018-04-22T07:52:01.169" v="1198" actId="1076"/>
      <pc:docMkLst>
        <pc:docMk/>
      </pc:docMkLst>
      <pc:sldChg chg="modSp ord modTransition">
        <pc:chgData name="Bahrudin Hrnjica" userId="8b11bbbf3f0ed903" providerId="LiveId" clId="{A2B9E007-C5FA-49FD-BE10-7F6B3FB5BE74}" dt="2018-04-22T07:47:15.536" v="1076" actId="1076"/>
        <pc:sldMkLst>
          <pc:docMk/>
          <pc:sldMk cId="753042010" sldId="257"/>
        </pc:sldMkLst>
        <pc:spChg chg="mod">
          <ac:chgData name="Bahrudin Hrnjica" userId="8b11bbbf3f0ed903" providerId="LiveId" clId="{A2B9E007-C5FA-49FD-BE10-7F6B3FB5BE74}" dt="2018-04-22T07:01:43.675" v="125" actId="20577"/>
          <ac:spMkLst>
            <pc:docMk/>
            <pc:sldMk cId="753042010" sldId="257"/>
            <ac:spMk id="2" creationId="{83462C09-D853-4247-9BA8-E837E933FD0F}"/>
          </ac:spMkLst>
        </pc:spChg>
        <pc:spChg chg="mod">
          <ac:chgData name="Bahrudin Hrnjica" userId="8b11bbbf3f0ed903" providerId="LiveId" clId="{A2B9E007-C5FA-49FD-BE10-7F6B3FB5BE74}" dt="2018-04-22T06:58:59.377" v="13" actId="27636"/>
          <ac:spMkLst>
            <pc:docMk/>
            <pc:sldMk cId="753042010" sldId="257"/>
            <ac:spMk id="3" creationId="{78A1F240-655F-43AF-9C21-F1153B708CEB}"/>
          </ac:spMkLst>
        </pc:spChg>
      </pc:sldChg>
      <pc:sldChg chg="modSp modTransition">
        <pc:chgData name="Bahrudin Hrnjica" userId="8b11bbbf3f0ed903" providerId="LiveId" clId="{A2B9E007-C5FA-49FD-BE10-7F6B3FB5BE74}" dt="2018-04-22T07:16:33.993" v="413" actId="20577"/>
        <pc:sldMkLst>
          <pc:docMk/>
          <pc:sldMk cId="1157219207" sldId="258"/>
        </pc:sldMkLst>
        <pc:graphicFrameChg chg="mod">
          <ac:chgData name="Bahrudin Hrnjica" userId="8b11bbbf3f0ed903" providerId="LiveId" clId="{A2B9E007-C5FA-49FD-BE10-7F6B3FB5BE74}" dt="2018-04-22T07:16:33.993" v="413" actId="20577"/>
          <ac:graphicFrameMkLst>
            <pc:docMk/>
            <pc:sldMk cId="1157219207" sldId="258"/>
            <ac:graphicFrameMk id="7" creationId="{8B7376AC-4CAD-4721-BAFE-5CED5712148C}"/>
          </ac:graphicFrameMkLst>
        </pc:graphicFrameChg>
      </pc:sldChg>
      <pc:sldChg chg="modSp modTransition">
        <pc:chgData name="Bahrudin Hrnjica" userId="8b11bbbf3f0ed903" providerId="LiveId" clId="{A2B9E007-C5FA-49FD-BE10-7F6B3FB5BE74}" dt="2018-04-22T06:58:59.393" v="14" actId="27636"/>
        <pc:sldMkLst>
          <pc:docMk/>
          <pc:sldMk cId="103699431" sldId="259"/>
        </pc:sldMkLst>
        <pc:spChg chg="mod">
          <ac:chgData name="Bahrudin Hrnjica" userId="8b11bbbf3f0ed903" providerId="LiveId" clId="{A2B9E007-C5FA-49FD-BE10-7F6B3FB5BE74}" dt="2018-04-22T06:58:59.393" v="14" actId="27636"/>
          <ac:spMkLst>
            <pc:docMk/>
            <pc:sldMk cId="103699431" sldId="259"/>
            <ac:spMk id="3" creationId="{5830284A-ADF4-437E-A506-C9053CED8F34}"/>
          </ac:spMkLst>
        </pc:spChg>
      </pc:sldChg>
      <pc:sldChg chg="modTransition">
        <pc:chgData name="Bahrudin Hrnjica" userId="8b11bbbf3f0ed903" providerId="LiveId" clId="{A2B9E007-C5FA-49FD-BE10-7F6B3FB5BE74}" dt="2018-04-22T06:58:59.223" v="12" actId="1076"/>
        <pc:sldMkLst>
          <pc:docMk/>
          <pc:sldMk cId="3034206133" sldId="260"/>
        </pc:sldMkLst>
      </pc:sldChg>
      <pc:sldChg chg="modTransition">
        <pc:chgData name="Bahrudin Hrnjica" userId="8b11bbbf3f0ed903" providerId="LiveId" clId="{A2B9E007-C5FA-49FD-BE10-7F6B3FB5BE74}" dt="2018-04-22T06:58:59.223" v="12" actId="1076"/>
        <pc:sldMkLst>
          <pc:docMk/>
          <pc:sldMk cId="1842824099" sldId="261"/>
        </pc:sldMkLst>
      </pc:sldChg>
      <pc:sldChg chg="modTransition">
        <pc:chgData name="Bahrudin Hrnjica" userId="8b11bbbf3f0ed903" providerId="LiveId" clId="{A2B9E007-C5FA-49FD-BE10-7F6B3FB5BE74}" dt="2018-04-22T06:58:59.223" v="12" actId="1076"/>
        <pc:sldMkLst>
          <pc:docMk/>
          <pc:sldMk cId="588215149" sldId="262"/>
        </pc:sldMkLst>
      </pc:sldChg>
      <pc:sldChg chg="modSp modTransition">
        <pc:chgData name="Bahrudin Hrnjica" userId="8b11bbbf3f0ed903" providerId="LiveId" clId="{A2B9E007-C5FA-49FD-BE10-7F6B3FB5BE74}" dt="2018-04-22T07:08:23.537" v="250" actId="20577"/>
        <pc:sldMkLst>
          <pc:docMk/>
          <pc:sldMk cId="2921872802" sldId="263"/>
        </pc:sldMkLst>
        <pc:spChg chg="mod">
          <ac:chgData name="Bahrudin Hrnjica" userId="8b11bbbf3f0ed903" providerId="LiveId" clId="{A2B9E007-C5FA-49FD-BE10-7F6B3FB5BE74}" dt="2018-04-22T07:08:23.537" v="250" actId="20577"/>
          <ac:spMkLst>
            <pc:docMk/>
            <pc:sldMk cId="2921872802" sldId="263"/>
            <ac:spMk id="3" creationId="{9313C9A1-249D-49D8-8C21-E4899CE52F07}"/>
          </ac:spMkLst>
        </pc:spChg>
      </pc:sldChg>
      <pc:sldChg chg="modSp modTransition">
        <pc:chgData name="Bahrudin Hrnjica" userId="8b11bbbf3f0ed903" providerId="LiveId" clId="{A2B9E007-C5FA-49FD-BE10-7F6B3FB5BE74}" dt="2018-04-22T06:58:59.508" v="16" actId="27636"/>
        <pc:sldMkLst>
          <pc:docMk/>
          <pc:sldMk cId="397552102" sldId="264"/>
        </pc:sldMkLst>
        <pc:spChg chg="mod">
          <ac:chgData name="Bahrudin Hrnjica" userId="8b11bbbf3f0ed903" providerId="LiveId" clId="{A2B9E007-C5FA-49FD-BE10-7F6B3FB5BE74}" dt="2018-04-22T06:58:59.508" v="16" actId="27636"/>
          <ac:spMkLst>
            <pc:docMk/>
            <pc:sldMk cId="397552102" sldId="264"/>
            <ac:spMk id="3" creationId="{677BADDA-0F8C-4AFA-A6FE-F097B9C63D82}"/>
          </ac:spMkLst>
        </pc:spChg>
      </pc:sldChg>
      <pc:sldChg chg="modTransition">
        <pc:chgData name="Bahrudin Hrnjica" userId="8b11bbbf3f0ed903" providerId="LiveId" clId="{A2B9E007-C5FA-49FD-BE10-7F6B3FB5BE74}" dt="2018-04-22T07:09:24.055" v="251" actId="1076"/>
        <pc:sldMkLst>
          <pc:docMk/>
          <pc:sldMk cId="2787790136" sldId="265"/>
        </pc:sldMkLst>
      </pc:sldChg>
      <pc:sldChg chg="modSp modTransition">
        <pc:chgData name="Bahrudin Hrnjica" userId="8b11bbbf3f0ed903" providerId="LiveId" clId="{A2B9E007-C5FA-49FD-BE10-7F6B3FB5BE74}" dt="2018-04-22T07:09:24.055" v="251" actId="1076"/>
        <pc:sldMkLst>
          <pc:docMk/>
          <pc:sldMk cId="1784275467" sldId="266"/>
        </pc:sldMkLst>
        <pc:spChg chg="mod">
          <ac:chgData name="Bahrudin Hrnjica" userId="8b11bbbf3f0ed903" providerId="LiveId" clId="{A2B9E007-C5FA-49FD-BE10-7F6B3FB5BE74}" dt="2018-04-22T06:58:59.562" v="17" actId="27636"/>
          <ac:spMkLst>
            <pc:docMk/>
            <pc:sldMk cId="1784275467" sldId="266"/>
            <ac:spMk id="3" creationId="{D449608D-FB21-4D0A-9ECB-62BD9164BBC6}"/>
          </ac:spMkLst>
        </pc:spChg>
      </pc:sldChg>
      <pc:sldChg chg="modSp add">
        <pc:chgData name="Bahrudin Hrnjica" userId="8b11bbbf3f0ed903" providerId="LiveId" clId="{A2B9E007-C5FA-49FD-BE10-7F6B3FB5BE74}" dt="2018-04-22T07:29:29.063" v="644" actId="20577"/>
        <pc:sldMkLst>
          <pc:docMk/>
          <pc:sldMk cId="2866699905" sldId="279"/>
        </pc:sldMkLst>
        <pc:spChg chg="mod">
          <ac:chgData name="Bahrudin Hrnjica" userId="8b11bbbf3f0ed903" providerId="LiveId" clId="{A2B9E007-C5FA-49FD-BE10-7F6B3FB5BE74}" dt="2018-04-22T07:29:22.441" v="641" actId="27636"/>
          <ac:spMkLst>
            <pc:docMk/>
            <pc:sldMk cId="2866699905" sldId="279"/>
            <ac:spMk id="2" creationId="{E75AFC6C-B212-4E18-B797-5B363ADDF9F5}"/>
          </ac:spMkLst>
        </pc:spChg>
        <pc:spChg chg="mod">
          <ac:chgData name="Bahrudin Hrnjica" userId="8b11bbbf3f0ed903" providerId="LiveId" clId="{A2B9E007-C5FA-49FD-BE10-7F6B3FB5BE74}" dt="2018-04-22T07:29:29.063" v="644" actId="20577"/>
          <ac:spMkLst>
            <pc:docMk/>
            <pc:sldMk cId="2866699905" sldId="279"/>
            <ac:spMk id="3" creationId="{D0554819-AB4F-4B4D-8AA2-9D455BC13767}"/>
          </ac:spMkLst>
        </pc:spChg>
      </pc:sldChg>
      <pc:sldChg chg="modSp add setBg">
        <pc:chgData name="Bahrudin Hrnjica" userId="8b11bbbf3f0ed903" providerId="LiveId" clId="{A2B9E007-C5FA-49FD-BE10-7F6B3FB5BE74}" dt="2018-04-22T07:40:53.076" v="840" actId="1076"/>
        <pc:sldMkLst>
          <pc:docMk/>
          <pc:sldMk cId="4270854001" sldId="287"/>
        </pc:sldMkLst>
        <pc:spChg chg="mod">
          <ac:chgData name="Bahrudin Hrnjica" userId="8b11bbbf3f0ed903" providerId="LiveId" clId="{A2B9E007-C5FA-49FD-BE10-7F6B3FB5BE74}" dt="2018-04-22T07:40:46.615" v="839" actId="207"/>
          <ac:spMkLst>
            <pc:docMk/>
            <pc:sldMk cId="4270854001" sldId="287"/>
            <ac:spMk id="2" creationId="{34B6D889-0650-4122-A486-A5F44BD110B2}"/>
          </ac:spMkLst>
        </pc:spChg>
      </pc:sldChg>
      <pc:sldChg chg="modSp add">
        <pc:chgData name="Bahrudin Hrnjica" userId="8b11bbbf3f0ed903" providerId="LiveId" clId="{A2B9E007-C5FA-49FD-BE10-7F6B3FB5BE74}" dt="2018-04-22T07:16:54.207" v="423" actId="5793"/>
        <pc:sldMkLst>
          <pc:docMk/>
          <pc:sldMk cId="32385056" sldId="294"/>
        </pc:sldMkLst>
        <pc:spChg chg="mod">
          <ac:chgData name="Bahrudin Hrnjica" userId="8b11bbbf3f0ed903" providerId="LiveId" clId="{A2B9E007-C5FA-49FD-BE10-7F6B3FB5BE74}" dt="2018-04-22T07:16:54.207" v="423" actId="5793"/>
          <ac:spMkLst>
            <pc:docMk/>
            <pc:sldMk cId="32385056" sldId="294"/>
            <ac:spMk id="2" creationId="{7381A0AB-33C0-4064-AF99-15E5BDB83462}"/>
          </ac:spMkLst>
        </pc:spChg>
      </pc:sldChg>
      <pc:sldChg chg="addSp delSp modSp add setBg">
        <pc:chgData name="Bahrudin Hrnjica" userId="8b11bbbf3f0ed903" providerId="LiveId" clId="{A2B9E007-C5FA-49FD-BE10-7F6B3FB5BE74}" dt="2018-04-22T07:45:07.823" v="971" actId="1076"/>
        <pc:sldMkLst>
          <pc:docMk/>
          <pc:sldMk cId="1671615036" sldId="299"/>
        </pc:sldMkLst>
        <pc:spChg chg="mod">
          <ac:chgData name="Bahrudin Hrnjica" userId="8b11bbbf3f0ed903" providerId="LiveId" clId="{A2B9E007-C5FA-49FD-BE10-7F6B3FB5BE74}" dt="2018-04-22T07:45:03.688" v="969" actId="20577"/>
          <ac:spMkLst>
            <pc:docMk/>
            <pc:sldMk cId="1671615036" sldId="299"/>
            <ac:spMk id="3" creationId="{D520391E-87E6-4806-8408-992E75F0378C}"/>
          </ac:spMkLst>
        </pc:spChg>
        <pc:picChg chg="del mod">
          <ac:chgData name="Bahrudin Hrnjica" userId="8b11bbbf3f0ed903" providerId="LiveId" clId="{A2B9E007-C5FA-49FD-BE10-7F6B3FB5BE74}" dt="2018-04-22T07:42:12.993" v="898" actId="478"/>
          <ac:picMkLst>
            <pc:docMk/>
            <pc:sldMk cId="1671615036" sldId="299"/>
            <ac:picMk id="4" creationId="{CCD1CBA2-9A6F-42A6-8497-888441F93A63}"/>
          </ac:picMkLst>
        </pc:picChg>
        <pc:picChg chg="add mod">
          <ac:chgData name="Bahrudin Hrnjica" userId="8b11bbbf3f0ed903" providerId="LiveId" clId="{A2B9E007-C5FA-49FD-BE10-7F6B3FB5BE74}" dt="2018-04-22T07:45:07.823" v="971" actId="1076"/>
          <ac:picMkLst>
            <pc:docMk/>
            <pc:sldMk cId="1671615036" sldId="299"/>
            <ac:picMk id="2050" creationId="{DEA80352-724E-470E-B724-F825408AF479}"/>
          </ac:picMkLst>
        </pc:picChg>
      </pc:sldChg>
      <pc:sldChg chg="addSp modSp setBg modAnim">
        <pc:chgData name="Bahrudin Hrnjica" userId="8b11bbbf3f0ed903" providerId="LiveId" clId="{A2B9E007-C5FA-49FD-BE10-7F6B3FB5BE74}" dt="2018-04-22T07:04:38.941" v="132" actId="1076"/>
        <pc:sldMkLst>
          <pc:docMk/>
          <pc:sldMk cId="233265635" sldId="378"/>
        </pc:sldMkLst>
        <pc:spChg chg="mod">
          <ac:chgData name="Bahrudin Hrnjica" userId="8b11bbbf3f0ed903" providerId="LiveId" clId="{A2B9E007-C5FA-49FD-BE10-7F6B3FB5BE74}" dt="2018-04-22T07:04:05.813" v="129" actId="14100"/>
          <ac:spMkLst>
            <pc:docMk/>
            <pc:sldMk cId="233265635" sldId="378"/>
            <ac:spMk id="2" creationId="{00000000-0000-0000-0000-000000000000}"/>
          </ac:spMkLst>
        </pc:spChg>
        <pc:spChg chg="add mod">
          <ac:chgData name="Bahrudin Hrnjica" userId="8b11bbbf3f0ed903" providerId="LiveId" clId="{A2B9E007-C5FA-49FD-BE10-7F6B3FB5BE74}" dt="2018-04-22T07:01:15.834" v="109" actId="6549"/>
          <ac:spMkLst>
            <pc:docMk/>
            <pc:sldMk cId="233265635" sldId="378"/>
            <ac:spMk id="5" creationId="{D0C4B341-8A76-4F82-8FD7-636427AF24D0}"/>
          </ac:spMkLst>
        </pc:spChg>
        <pc:picChg chg="mod">
          <ac:chgData name="Bahrudin Hrnjica" userId="8b11bbbf3f0ed903" providerId="LiveId" clId="{A2B9E007-C5FA-49FD-BE10-7F6B3FB5BE74}" dt="2018-04-22T07:04:38.941" v="132" actId="1076"/>
          <ac:picMkLst>
            <pc:docMk/>
            <pc:sldMk cId="233265635" sldId="378"/>
            <ac:picMk id="3" creationId="{00000000-0000-0000-0000-000000000000}"/>
          </ac:picMkLst>
        </pc:picChg>
      </pc:sldChg>
      <pc:sldChg chg="addSp delSp modSp add">
        <pc:chgData name="Bahrudin Hrnjica" userId="8b11bbbf3f0ed903" providerId="LiveId" clId="{A2B9E007-C5FA-49FD-BE10-7F6B3FB5BE74}" dt="2018-04-22T07:14:33.812" v="346" actId="14100"/>
        <pc:sldMkLst>
          <pc:docMk/>
          <pc:sldMk cId="221836230" sldId="379"/>
        </pc:sldMkLst>
        <pc:spChg chg="mod">
          <ac:chgData name="Bahrudin Hrnjica" userId="8b11bbbf3f0ed903" providerId="LiveId" clId="{A2B9E007-C5FA-49FD-BE10-7F6B3FB5BE74}" dt="2018-04-22T07:14:31.395" v="345" actId="1076"/>
          <ac:spMkLst>
            <pc:docMk/>
            <pc:sldMk cId="221836230" sldId="379"/>
            <ac:spMk id="2" creationId="{A23A83DC-89C7-45D2-9FE6-B1F31A60DA75}"/>
          </ac:spMkLst>
        </pc:spChg>
        <pc:spChg chg="add del">
          <ac:chgData name="Bahrudin Hrnjica" userId="8b11bbbf3f0ed903" providerId="LiveId" clId="{A2B9E007-C5FA-49FD-BE10-7F6B3FB5BE74}" dt="2018-04-22T07:14:15.666" v="341" actId="14100"/>
          <ac:spMkLst>
            <pc:docMk/>
            <pc:sldMk cId="221836230" sldId="379"/>
            <ac:spMk id="3" creationId="{5F03D8F8-4A24-4939-8A83-D442A1ADEE48}"/>
          </ac:spMkLst>
        </pc:spChg>
        <pc:picChg chg="add mod">
          <ac:chgData name="Bahrudin Hrnjica" userId="8b11bbbf3f0ed903" providerId="LiveId" clId="{A2B9E007-C5FA-49FD-BE10-7F6B3FB5BE74}" dt="2018-04-22T07:14:33.812" v="346" actId="14100"/>
          <ac:picMkLst>
            <pc:docMk/>
            <pc:sldMk cId="221836230" sldId="379"/>
            <ac:picMk id="4" creationId="{6749F7AC-C692-4181-8521-C94274997FE4}"/>
          </ac:picMkLst>
        </pc:picChg>
      </pc:sldChg>
      <pc:sldChg chg="addSp delSp modSp add">
        <pc:chgData name="Bahrudin Hrnjica" userId="8b11bbbf3f0ed903" providerId="LiveId" clId="{A2B9E007-C5FA-49FD-BE10-7F6B3FB5BE74}" dt="2018-04-22T07:29:36.571" v="646" actId="20577"/>
        <pc:sldMkLst>
          <pc:docMk/>
          <pc:sldMk cId="2120516019" sldId="380"/>
        </pc:sldMkLst>
        <pc:spChg chg="add del mod">
          <ac:chgData name="Bahrudin Hrnjica" userId="8b11bbbf3f0ed903" providerId="LiveId" clId="{A2B9E007-C5FA-49FD-BE10-7F6B3FB5BE74}" dt="2018-04-22T07:23:28.024" v="566" actId="478"/>
          <ac:spMkLst>
            <pc:docMk/>
            <pc:sldMk cId="2120516019" sldId="380"/>
            <ac:spMk id="2" creationId="{6EF247C4-CBD8-4DA4-92CC-388CC26D669F}"/>
          </ac:spMkLst>
        </pc:spChg>
        <pc:spChg chg="mod">
          <ac:chgData name="Bahrudin Hrnjica" userId="8b11bbbf3f0ed903" providerId="LiveId" clId="{A2B9E007-C5FA-49FD-BE10-7F6B3FB5BE74}" dt="2018-04-22T07:29:36.571" v="646" actId="20577"/>
          <ac:spMkLst>
            <pc:docMk/>
            <pc:sldMk cId="2120516019" sldId="380"/>
            <ac:spMk id="3" creationId="{F35D36FF-1504-4FC2-AF92-57BFAEF48C2B}"/>
          </ac:spMkLst>
        </pc:spChg>
        <pc:spChg chg="add del">
          <ac:chgData name="Bahrudin Hrnjica" userId="8b11bbbf3f0ed903" providerId="LiveId" clId="{A2B9E007-C5FA-49FD-BE10-7F6B3FB5BE74}" dt="2018-04-22T07:22:51.553" v="559" actId="20577"/>
          <ac:spMkLst>
            <pc:docMk/>
            <pc:sldMk cId="2120516019" sldId="380"/>
            <ac:spMk id="4" creationId="{A88FDA2B-ED96-4C7D-AEAE-02034DCF5C7B}"/>
          </ac:spMkLst>
        </pc:spChg>
        <pc:spChg chg="add del mod">
          <ac:chgData name="Bahrudin Hrnjica" userId="8b11bbbf3f0ed903" providerId="LiveId" clId="{A2B9E007-C5FA-49FD-BE10-7F6B3FB5BE74}" dt="2018-04-22T07:23:25.053" v="565" actId="20577"/>
          <ac:spMkLst>
            <pc:docMk/>
            <pc:sldMk cId="2120516019" sldId="380"/>
            <ac:spMk id="5" creationId="{9BE9027F-C2FD-4EA1-8247-B45F7BCD2A06}"/>
          </ac:spMkLst>
        </pc:spChg>
        <pc:spChg chg="add del mod">
          <ac:chgData name="Bahrudin Hrnjica" userId="8b11bbbf3f0ed903" providerId="LiveId" clId="{A2B9E007-C5FA-49FD-BE10-7F6B3FB5BE74}" dt="2018-04-22T07:23:25.053" v="565" actId="20577"/>
          <ac:spMkLst>
            <pc:docMk/>
            <pc:sldMk cId="2120516019" sldId="380"/>
            <ac:spMk id="8" creationId="{EDBD5D9D-8531-4987-A7BE-FA8BB335A241}"/>
          </ac:spMkLst>
        </pc:spChg>
        <pc:spChg chg="add del mod">
          <ac:chgData name="Bahrudin Hrnjica" userId="8b11bbbf3f0ed903" providerId="LiveId" clId="{A2B9E007-C5FA-49FD-BE10-7F6B3FB5BE74}" dt="2018-04-22T07:23:25.053" v="565" actId="20577"/>
          <ac:spMkLst>
            <pc:docMk/>
            <pc:sldMk cId="2120516019" sldId="380"/>
            <ac:spMk id="9" creationId="{55160EBE-E5AA-44ED-B09B-573CEDFDE6EB}"/>
          </ac:spMkLst>
        </pc:spChg>
        <pc:spChg chg="add del mod">
          <ac:chgData name="Bahrudin Hrnjica" userId="8b11bbbf3f0ed903" providerId="LiveId" clId="{A2B9E007-C5FA-49FD-BE10-7F6B3FB5BE74}" dt="2018-04-22T07:23:25.053" v="565" actId="20577"/>
          <ac:spMkLst>
            <pc:docMk/>
            <pc:sldMk cId="2120516019" sldId="380"/>
            <ac:spMk id="10" creationId="{F891C6BB-9716-4368-90CC-D2F1611E1C80}"/>
          </ac:spMkLst>
        </pc:spChg>
        <pc:spChg chg="add del mod">
          <ac:chgData name="Bahrudin Hrnjica" userId="8b11bbbf3f0ed903" providerId="LiveId" clId="{A2B9E007-C5FA-49FD-BE10-7F6B3FB5BE74}" dt="2018-04-22T07:23:25.053" v="565" actId="20577"/>
          <ac:spMkLst>
            <pc:docMk/>
            <pc:sldMk cId="2120516019" sldId="380"/>
            <ac:spMk id="11" creationId="{69CEF4FD-2896-4400-A8BE-4DE93CC15D8F}"/>
          </ac:spMkLst>
        </pc:spChg>
        <pc:spChg chg="add del mod">
          <ac:chgData name="Bahrudin Hrnjica" userId="8b11bbbf3f0ed903" providerId="LiveId" clId="{A2B9E007-C5FA-49FD-BE10-7F6B3FB5BE74}" dt="2018-04-22T07:23:25.053" v="565" actId="20577"/>
          <ac:spMkLst>
            <pc:docMk/>
            <pc:sldMk cId="2120516019" sldId="380"/>
            <ac:spMk id="16" creationId="{263A56A3-BB92-4EF4-8148-797557E5A23D}"/>
          </ac:spMkLst>
        </pc:spChg>
        <pc:spChg chg="add del mod">
          <ac:chgData name="Bahrudin Hrnjica" userId="8b11bbbf3f0ed903" providerId="LiveId" clId="{A2B9E007-C5FA-49FD-BE10-7F6B3FB5BE74}" dt="2018-04-22T07:27:31.105" v="583" actId="478"/>
          <ac:spMkLst>
            <pc:docMk/>
            <pc:sldMk cId="2120516019" sldId="380"/>
            <ac:spMk id="20" creationId="{88DB3C33-AE57-41F8-9615-945C21105B7B}"/>
          </ac:spMkLst>
        </pc:spChg>
        <pc:spChg chg="add del mod">
          <ac:chgData name="Bahrudin Hrnjica" userId="8b11bbbf3f0ed903" providerId="LiveId" clId="{A2B9E007-C5FA-49FD-BE10-7F6B3FB5BE74}" dt="2018-04-22T07:27:34.507" v="585" actId="478"/>
          <ac:spMkLst>
            <pc:docMk/>
            <pc:sldMk cId="2120516019" sldId="380"/>
            <ac:spMk id="23" creationId="{E1B4F298-6CD3-41C9-9394-F8C55BCBB4D8}"/>
          </ac:spMkLst>
        </pc:spChg>
        <pc:spChg chg="add del mod">
          <ac:chgData name="Bahrudin Hrnjica" userId="8b11bbbf3f0ed903" providerId="LiveId" clId="{A2B9E007-C5FA-49FD-BE10-7F6B3FB5BE74}" dt="2018-04-22T07:27:34.507" v="585" actId="478"/>
          <ac:spMkLst>
            <pc:docMk/>
            <pc:sldMk cId="2120516019" sldId="380"/>
            <ac:spMk id="24" creationId="{24CD7274-A36D-474D-B5A4-A2406CA7E185}"/>
          </ac:spMkLst>
        </pc:spChg>
        <pc:spChg chg="add del mod">
          <ac:chgData name="Bahrudin Hrnjica" userId="8b11bbbf3f0ed903" providerId="LiveId" clId="{A2B9E007-C5FA-49FD-BE10-7F6B3FB5BE74}" dt="2018-04-22T07:27:34.507" v="585" actId="478"/>
          <ac:spMkLst>
            <pc:docMk/>
            <pc:sldMk cId="2120516019" sldId="380"/>
            <ac:spMk id="25" creationId="{BEAD4689-508E-4567-B1CE-A4DCC86C59BC}"/>
          </ac:spMkLst>
        </pc:spChg>
        <pc:spChg chg="add del mod">
          <ac:chgData name="Bahrudin Hrnjica" userId="8b11bbbf3f0ed903" providerId="LiveId" clId="{A2B9E007-C5FA-49FD-BE10-7F6B3FB5BE74}" dt="2018-04-22T07:27:34.507" v="585" actId="478"/>
          <ac:spMkLst>
            <pc:docMk/>
            <pc:sldMk cId="2120516019" sldId="380"/>
            <ac:spMk id="26" creationId="{CD25EC0C-D8FC-403F-ABB1-266DA7089EAD}"/>
          </ac:spMkLst>
        </pc:spChg>
        <pc:spChg chg="add del mod">
          <ac:chgData name="Bahrudin Hrnjica" userId="8b11bbbf3f0ed903" providerId="LiveId" clId="{A2B9E007-C5FA-49FD-BE10-7F6B3FB5BE74}" dt="2018-04-22T07:27:34.507" v="585" actId="478"/>
          <ac:spMkLst>
            <pc:docMk/>
            <pc:sldMk cId="2120516019" sldId="380"/>
            <ac:spMk id="31" creationId="{C5E177CC-37B0-4188-BE7D-0E99DDBA30B9}"/>
          </ac:spMkLst>
        </pc:spChg>
        <pc:picChg chg="add del mod">
          <ac:chgData name="Bahrudin Hrnjica" userId="8b11bbbf3f0ed903" providerId="LiveId" clId="{A2B9E007-C5FA-49FD-BE10-7F6B3FB5BE74}" dt="2018-04-22T07:23:25.053" v="565" actId="20577"/>
          <ac:picMkLst>
            <pc:docMk/>
            <pc:sldMk cId="2120516019" sldId="380"/>
            <ac:picMk id="12" creationId="{B8E548E2-1025-421F-9CC3-0E70F84090A2}"/>
          </ac:picMkLst>
        </pc:picChg>
        <pc:picChg chg="add del mod">
          <ac:chgData name="Bahrudin Hrnjica" userId="8b11bbbf3f0ed903" providerId="LiveId" clId="{A2B9E007-C5FA-49FD-BE10-7F6B3FB5BE74}" dt="2018-04-22T07:23:25.053" v="565" actId="20577"/>
          <ac:picMkLst>
            <pc:docMk/>
            <pc:sldMk cId="2120516019" sldId="380"/>
            <ac:picMk id="13" creationId="{7AC7F2DB-0EA0-4876-A33F-55ECC4D61A37}"/>
          </ac:picMkLst>
        </pc:picChg>
        <pc:picChg chg="add del mod">
          <ac:chgData name="Bahrudin Hrnjica" userId="8b11bbbf3f0ed903" providerId="LiveId" clId="{A2B9E007-C5FA-49FD-BE10-7F6B3FB5BE74}" dt="2018-04-22T07:23:25.053" v="565" actId="20577"/>
          <ac:picMkLst>
            <pc:docMk/>
            <pc:sldMk cId="2120516019" sldId="380"/>
            <ac:picMk id="14" creationId="{B3FF0827-76CF-473D-AB7A-15F3873BF33E}"/>
          </ac:picMkLst>
        </pc:picChg>
        <pc:picChg chg="add del mod">
          <ac:chgData name="Bahrudin Hrnjica" userId="8b11bbbf3f0ed903" providerId="LiveId" clId="{A2B9E007-C5FA-49FD-BE10-7F6B3FB5BE74}" dt="2018-04-22T07:23:25.053" v="565" actId="20577"/>
          <ac:picMkLst>
            <pc:docMk/>
            <pc:sldMk cId="2120516019" sldId="380"/>
            <ac:picMk id="15" creationId="{9630E0EE-8711-44D3-98E6-FF3E4E81B64D}"/>
          </ac:picMkLst>
        </pc:picChg>
        <pc:picChg chg="add del mod">
          <ac:chgData name="Bahrudin Hrnjica" userId="8b11bbbf3f0ed903" providerId="LiveId" clId="{A2B9E007-C5FA-49FD-BE10-7F6B3FB5BE74}" dt="2018-04-22T07:27:34.507" v="585" actId="478"/>
          <ac:picMkLst>
            <pc:docMk/>
            <pc:sldMk cId="2120516019" sldId="380"/>
            <ac:picMk id="27" creationId="{EF4B52A2-09F9-41D9-AC55-21E6CF5306A6}"/>
          </ac:picMkLst>
        </pc:picChg>
        <pc:picChg chg="add del mod">
          <ac:chgData name="Bahrudin Hrnjica" userId="8b11bbbf3f0ed903" providerId="LiveId" clId="{A2B9E007-C5FA-49FD-BE10-7F6B3FB5BE74}" dt="2018-04-22T07:27:34.507" v="585" actId="478"/>
          <ac:picMkLst>
            <pc:docMk/>
            <pc:sldMk cId="2120516019" sldId="380"/>
            <ac:picMk id="28" creationId="{F3462011-8796-4AC6-AB0C-71A0E4C8D266}"/>
          </ac:picMkLst>
        </pc:picChg>
        <pc:picChg chg="add del mod">
          <ac:chgData name="Bahrudin Hrnjica" userId="8b11bbbf3f0ed903" providerId="LiveId" clId="{A2B9E007-C5FA-49FD-BE10-7F6B3FB5BE74}" dt="2018-04-22T07:27:34.507" v="585" actId="478"/>
          <ac:picMkLst>
            <pc:docMk/>
            <pc:sldMk cId="2120516019" sldId="380"/>
            <ac:picMk id="29" creationId="{FF62B593-67C0-4829-805A-B61EA98CED5B}"/>
          </ac:picMkLst>
        </pc:picChg>
        <pc:picChg chg="add del mod">
          <ac:chgData name="Bahrudin Hrnjica" userId="8b11bbbf3f0ed903" providerId="LiveId" clId="{A2B9E007-C5FA-49FD-BE10-7F6B3FB5BE74}" dt="2018-04-22T07:27:34.507" v="585" actId="478"/>
          <ac:picMkLst>
            <pc:docMk/>
            <pc:sldMk cId="2120516019" sldId="380"/>
            <ac:picMk id="30" creationId="{722075DF-D190-40D9-B7D4-CCC59F7EC479}"/>
          </ac:picMkLst>
        </pc:picChg>
        <pc:picChg chg="add mod">
          <ac:chgData name="Bahrudin Hrnjica" userId="8b11bbbf3f0ed903" providerId="LiveId" clId="{A2B9E007-C5FA-49FD-BE10-7F6B3FB5BE74}" dt="2018-04-22T07:27:45.768" v="588" actId="14100"/>
          <ac:picMkLst>
            <pc:docMk/>
            <pc:sldMk cId="2120516019" sldId="380"/>
            <ac:picMk id="1026" creationId="{CB4644D5-0F29-41E8-9BD7-312B5DB10F8D}"/>
          </ac:picMkLst>
        </pc:picChg>
        <pc:cxnChg chg="add del mod">
          <ac:chgData name="Bahrudin Hrnjica" userId="8b11bbbf3f0ed903" providerId="LiveId" clId="{A2B9E007-C5FA-49FD-BE10-7F6B3FB5BE74}" dt="2018-04-22T07:23:25.053" v="565" actId="20577"/>
          <ac:cxnSpMkLst>
            <pc:docMk/>
            <pc:sldMk cId="2120516019" sldId="380"/>
            <ac:cxnSpMk id="6" creationId="{D0DD5702-6BEF-40C7-A892-D1B46BF37FFE}"/>
          </ac:cxnSpMkLst>
        </pc:cxnChg>
        <pc:cxnChg chg="add del mod">
          <ac:chgData name="Bahrudin Hrnjica" userId="8b11bbbf3f0ed903" providerId="LiveId" clId="{A2B9E007-C5FA-49FD-BE10-7F6B3FB5BE74}" dt="2018-04-22T07:23:25.053" v="565" actId="20577"/>
          <ac:cxnSpMkLst>
            <pc:docMk/>
            <pc:sldMk cId="2120516019" sldId="380"/>
            <ac:cxnSpMk id="7" creationId="{19154940-BB03-4890-9E54-89ACD2D16E3D}"/>
          </ac:cxnSpMkLst>
        </pc:cxnChg>
        <pc:cxnChg chg="add del mod">
          <ac:chgData name="Bahrudin Hrnjica" userId="8b11bbbf3f0ed903" providerId="LiveId" clId="{A2B9E007-C5FA-49FD-BE10-7F6B3FB5BE74}" dt="2018-04-22T07:23:25.053" v="565" actId="20577"/>
          <ac:cxnSpMkLst>
            <pc:docMk/>
            <pc:sldMk cId="2120516019" sldId="380"/>
            <ac:cxnSpMk id="17" creationId="{75524D57-88E1-4A00-B1CB-74BC25C28AC0}"/>
          </ac:cxnSpMkLst>
        </pc:cxnChg>
        <pc:cxnChg chg="add del mod">
          <ac:chgData name="Bahrudin Hrnjica" userId="8b11bbbf3f0ed903" providerId="LiveId" clId="{A2B9E007-C5FA-49FD-BE10-7F6B3FB5BE74}" dt="2018-04-22T07:23:25.053" v="565" actId="20577"/>
          <ac:cxnSpMkLst>
            <pc:docMk/>
            <pc:sldMk cId="2120516019" sldId="380"/>
            <ac:cxnSpMk id="18" creationId="{A9A821BA-54F3-48DD-A5F6-71E0D336F893}"/>
          </ac:cxnSpMkLst>
        </pc:cxnChg>
        <pc:cxnChg chg="add del mod">
          <ac:chgData name="Bahrudin Hrnjica" userId="8b11bbbf3f0ed903" providerId="LiveId" clId="{A2B9E007-C5FA-49FD-BE10-7F6B3FB5BE74}" dt="2018-04-22T07:23:25.053" v="565" actId="20577"/>
          <ac:cxnSpMkLst>
            <pc:docMk/>
            <pc:sldMk cId="2120516019" sldId="380"/>
            <ac:cxnSpMk id="19" creationId="{29286FA1-5C09-4799-86AC-E5E4C42A9FEC}"/>
          </ac:cxnSpMkLst>
        </pc:cxnChg>
        <pc:cxnChg chg="add del mod">
          <ac:chgData name="Bahrudin Hrnjica" userId="8b11bbbf3f0ed903" providerId="LiveId" clId="{A2B9E007-C5FA-49FD-BE10-7F6B3FB5BE74}" dt="2018-04-22T07:27:34.507" v="585" actId="478"/>
          <ac:cxnSpMkLst>
            <pc:docMk/>
            <pc:sldMk cId="2120516019" sldId="380"/>
            <ac:cxnSpMk id="21" creationId="{9AE47067-1E68-4C39-8982-5443A5772330}"/>
          </ac:cxnSpMkLst>
        </pc:cxnChg>
        <pc:cxnChg chg="add del mod">
          <ac:chgData name="Bahrudin Hrnjica" userId="8b11bbbf3f0ed903" providerId="LiveId" clId="{A2B9E007-C5FA-49FD-BE10-7F6B3FB5BE74}" dt="2018-04-22T07:27:34.507" v="585" actId="478"/>
          <ac:cxnSpMkLst>
            <pc:docMk/>
            <pc:sldMk cId="2120516019" sldId="380"/>
            <ac:cxnSpMk id="22" creationId="{C1AFE003-BAF7-4C39-9B5B-91EBB11487B6}"/>
          </ac:cxnSpMkLst>
        </pc:cxnChg>
        <pc:cxnChg chg="add del mod">
          <ac:chgData name="Bahrudin Hrnjica" userId="8b11bbbf3f0ed903" providerId="LiveId" clId="{A2B9E007-C5FA-49FD-BE10-7F6B3FB5BE74}" dt="2018-04-22T07:27:34.507" v="585" actId="478"/>
          <ac:cxnSpMkLst>
            <pc:docMk/>
            <pc:sldMk cId="2120516019" sldId="380"/>
            <ac:cxnSpMk id="32" creationId="{5423A8A8-163C-4F8A-B788-CDF9172E0F9F}"/>
          </ac:cxnSpMkLst>
        </pc:cxnChg>
        <pc:cxnChg chg="add del mod">
          <ac:chgData name="Bahrudin Hrnjica" userId="8b11bbbf3f0ed903" providerId="LiveId" clId="{A2B9E007-C5FA-49FD-BE10-7F6B3FB5BE74}" dt="2018-04-22T07:27:32.591" v="584" actId="478"/>
          <ac:cxnSpMkLst>
            <pc:docMk/>
            <pc:sldMk cId="2120516019" sldId="380"/>
            <ac:cxnSpMk id="33" creationId="{3A75FE7F-8DE9-43B9-9512-DCB59C97593C}"/>
          </ac:cxnSpMkLst>
        </pc:cxnChg>
        <pc:cxnChg chg="add del mod">
          <ac:chgData name="Bahrudin Hrnjica" userId="8b11bbbf3f0ed903" providerId="LiveId" clId="{A2B9E007-C5FA-49FD-BE10-7F6B3FB5BE74}" dt="2018-04-22T07:27:34.507" v="585" actId="478"/>
          <ac:cxnSpMkLst>
            <pc:docMk/>
            <pc:sldMk cId="2120516019" sldId="380"/>
            <ac:cxnSpMk id="34" creationId="{C690F076-5F30-415A-8214-F3C2DF225D55}"/>
          </ac:cxnSpMkLst>
        </pc:cxnChg>
      </pc:sldChg>
      <pc:sldChg chg="modSp add">
        <pc:chgData name="Bahrudin Hrnjica" userId="8b11bbbf3f0ed903" providerId="LiveId" clId="{A2B9E007-C5FA-49FD-BE10-7F6B3FB5BE74}" dt="2018-04-22T07:47:01.278" v="1075" actId="6549"/>
        <pc:sldMkLst>
          <pc:docMk/>
          <pc:sldMk cId="1763663025" sldId="382"/>
        </pc:sldMkLst>
        <pc:spChg chg="mod">
          <ac:chgData name="Bahrudin Hrnjica" userId="8b11bbbf3f0ed903" providerId="LiveId" clId="{A2B9E007-C5FA-49FD-BE10-7F6B3FB5BE74}" dt="2018-04-22T07:47:01.278" v="1075" actId="6549"/>
          <ac:spMkLst>
            <pc:docMk/>
            <pc:sldMk cId="1763663025" sldId="382"/>
            <ac:spMk id="2" creationId="{E16D03BF-5398-4217-B93B-5D35C528DE30}"/>
          </ac:spMkLst>
        </pc:spChg>
        <pc:spChg chg="mod">
          <ac:chgData name="Bahrudin Hrnjica" userId="8b11bbbf3f0ed903" providerId="LiveId" clId="{A2B9E007-C5FA-49FD-BE10-7F6B3FB5BE74}" dt="2018-04-22T07:31:31.934" v="665" actId="20577"/>
          <ac:spMkLst>
            <pc:docMk/>
            <pc:sldMk cId="1763663025" sldId="382"/>
            <ac:spMk id="3" creationId="{27DE72C2-35FA-4FA8-A0EB-64A3BC3D65C3}"/>
          </ac:spMkLst>
        </pc:spChg>
      </pc:sldChg>
      <pc:sldChg chg="addSp delSp modSp add">
        <pc:chgData name="Bahrudin Hrnjica" userId="8b11bbbf3f0ed903" providerId="LiveId" clId="{A2B9E007-C5FA-49FD-BE10-7F6B3FB5BE74}" dt="2018-04-22T07:38:51.737" v="746" actId="1076"/>
        <pc:sldMkLst>
          <pc:docMk/>
          <pc:sldMk cId="1100462615" sldId="383"/>
        </pc:sldMkLst>
        <pc:spChg chg="del">
          <ac:chgData name="Bahrudin Hrnjica" userId="8b11bbbf3f0ed903" providerId="LiveId" clId="{A2B9E007-C5FA-49FD-BE10-7F6B3FB5BE74}" dt="2018-04-22T07:38:46.378" v="743" actId="1076"/>
          <ac:spMkLst>
            <pc:docMk/>
            <pc:sldMk cId="1100462615" sldId="383"/>
            <ac:spMk id="2" creationId="{0CA752BB-60AF-4E00-A568-3B1557F70701}"/>
          </ac:spMkLst>
        </pc:spChg>
        <pc:spChg chg="mod">
          <ac:chgData name="Bahrudin Hrnjica" userId="8b11bbbf3f0ed903" providerId="LiveId" clId="{A2B9E007-C5FA-49FD-BE10-7F6B3FB5BE74}" dt="2018-04-22T07:31:54.426" v="685" actId="20577"/>
          <ac:spMkLst>
            <pc:docMk/>
            <pc:sldMk cId="1100462615" sldId="383"/>
            <ac:spMk id="3" creationId="{802F10D5-9840-4638-98AC-42EA81502C93}"/>
          </ac:spMkLst>
        </pc:spChg>
        <pc:picChg chg="add mod">
          <ac:chgData name="Bahrudin Hrnjica" userId="8b11bbbf3f0ed903" providerId="LiveId" clId="{A2B9E007-C5FA-49FD-BE10-7F6B3FB5BE74}" dt="2018-04-22T07:38:51.737" v="746" actId="1076"/>
          <ac:picMkLst>
            <pc:docMk/>
            <pc:sldMk cId="1100462615" sldId="383"/>
            <ac:picMk id="4" creationId="{81EAFD5D-B68D-443B-AF57-116F8636478E}"/>
          </ac:picMkLst>
        </pc:picChg>
      </pc:sldChg>
      <pc:sldChg chg="addSp delSp modSp add">
        <pc:chgData name="Bahrudin Hrnjica" userId="8b11bbbf3f0ed903" providerId="LiveId" clId="{A2B9E007-C5FA-49FD-BE10-7F6B3FB5BE74}" dt="2018-04-22T07:39:44.536" v="834" actId="20577"/>
        <pc:sldMkLst>
          <pc:docMk/>
          <pc:sldMk cId="1981966425" sldId="384"/>
        </pc:sldMkLst>
        <pc:spChg chg="del">
          <ac:chgData name="Bahrudin Hrnjica" userId="8b11bbbf3f0ed903" providerId="LiveId" clId="{A2B9E007-C5FA-49FD-BE10-7F6B3FB5BE74}" dt="2018-04-22T07:38:27.971" v="737" actId="20577"/>
          <ac:spMkLst>
            <pc:docMk/>
            <pc:sldMk cId="1981966425" sldId="384"/>
            <ac:spMk id="2" creationId="{3D25520D-78AC-46E7-A9D6-89762A8DD1B2}"/>
          </ac:spMkLst>
        </pc:spChg>
        <pc:spChg chg="mod">
          <ac:chgData name="Bahrudin Hrnjica" userId="8b11bbbf3f0ed903" providerId="LiveId" clId="{A2B9E007-C5FA-49FD-BE10-7F6B3FB5BE74}" dt="2018-04-22T07:32:18.651" v="734" actId="20577"/>
          <ac:spMkLst>
            <pc:docMk/>
            <pc:sldMk cId="1981966425" sldId="384"/>
            <ac:spMk id="3" creationId="{1E1CC406-4B9D-4134-ABA4-A7B8D0290180}"/>
          </ac:spMkLst>
        </pc:spChg>
        <pc:spChg chg="add mod">
          <ac:chgData name="Bahrudin Hrnjica" userId="8b11bbbf3f0ed903" providerId="LiveId" clId="{A2B9E007-C5FA-49FD-BE10-7F6B3FB5BE74}" dt="2018-04-22T07:39:44.536" v="834" actId="20577"/>
          <ac:spMkLst>
            <pc:docMk/>
            <pc:sldMk cId="1981966425" sldId="384"/>
            <ac:spMk id="6" creationId="{B03991F2-9420-4BC3-AB31-56ABB958F3D8}"/>
          </ac:spMkLst>
        </pc:spChg>
        <pc:picChg chg="add del mod">
          <ac:chgData name="Bahrudin Hrnjica" userId="8b11bbbf3f0ed903" providerId="LiveId" clId="{A2B9E007-C5FA-49FD-BE10-7F6B3FB5BE74}" dt="2018-04-22T07:38:38.855" v="742" actId="20577"/>
          <ac:picMkLst>
            <pc:docMk/>
            <pc:sldMk cId="1981966425" sldId="384"/>
            <ac:picMk id="5" creationId="{DC7307CE-21A7-40B2-B6F2-0373D5A3CBAF}"/>
          </ac:picMkLst>
        </pc:picChg>
      </pc:sldChg>
      <pc:sldChg chg="addSp delSp modSp add">
        <pc:chgData name="Bahrudin Hrnjica" userId="8b11bbbf3f0ed903" providerId="LiveId" clId="{A2B9E007-C5FA-49FD-BE10-7F6B3FB5BE74}" dt="2018-04-22T07:52:01.169" v="1198" actId="1076"/>
        <pc:sldMkLst>
          <pc:docMk/>
          <pc:sldMk cId="2743250417" sldId="385"/>
        </pc:sldMkLst>
        <pc:spChg chg="mod">
          <ac:chgData name="Bahrudin Hrnjica" userId="8b11bbbf3f0ed903" providerId="LiveId" clId="{A2B9E007-C5FA-49FD-BE10-7F6B3FB5BE74}" dt="2018-04-22T07:49:24.431" v="1190" actId="14100"/>
          <ac:spMkLst>
            <pc:docMk/>
            <pc:sldMk cId="2743250417" sldId="385"/>
            <ac:spMk id="2" creationId="{A23A83DC-89C7-45D2-9FE6-B1F31A60DA75}"/>
          </ac:spMkLst>
        </pc:spChg>
        <pc:spChg chg="add mod ord">
          <ac:chgData name="Bahrudin Hrnjica" userId="8b11bbbf3f0ed903" providerId="LiveId" clId="{A2B9E007-C5FA-49FD-BE10-7F6B3FB5BE74}" dt="2018-04-22T07:52:01.169" v="1198" actId="1076"/>
          <ac:spMkLst>
            <pc:docMk/>
            <pc:sldMk cId="2743250417" sldId="385"/>
            <ac:spMk id="3" creationId="{29EC2E9A-1F9D-4266-A749-87FCC52533C5}"/>
          </ac:spMkLst>
        </pc:spChg>
        <pc:picChg chg="del">
          <ac:chgData name="Bahrudin Hrnjica" userId="8b11bbbf3f0ed903" providerId="LiveId" clId="{A2B9E007-C5FA-49FD-BE10-7F6B3FB5BE74}" dt="2018-04-22T07:48:14.496" v="1144" actId="478"/>
          <ac:picMkLst>
            <pc:docMk/>
            <pc:sldMk cId="2743250417" sldId="385"/>
            <ac:picMk id="4" creationId="{6749F7AC-C692-4181-8521-C94274997FE4}"/>
          </ac:picMkLst>
        </pc:picChg>
        <pc:picChg chg="add mod">
          <ac:chgData name="Bahrudin Hrnjica" userId="8b11bbbf3f0ed903" providerId="LiveId" clId="{A2B9E007-C5FA-49FD-BE10-7F6B3FB5BE74}" dt="2018-04-22T07:51:51.598" v="1196" actId="14100"/>
          <ac:picMkLst>
            <pc:docMk/>
            <pc:sldMk cId="2743250417" sldId="385"/>
            <ac:picMk id="5" creationId="{596FF1A1-8327-4F5F-99F2-1F3E168CFFE1}"/>
          </ac:picMkLst>
        </pc:picChg>
      </pc:sldChg>
      <pc:sldMasterChg chg="delSldLayout">
        <pc:chgData name="Bahrudin Hrnjica" userId="8b11bbbf3f0ed903" providerId="LiveId" clId="{A2B9E007-C5FA-49FD-BE10-7F6B3FB5BE74}" dt="2018-04-22T07:01:21.603" v="111" actId="2696"/>
        <pc:sldMasterMkLst>
          <pc:docMk/>
          <pc:sldMasterMk cId="2545769855" sldId="2147483660"/>
        </pc:sldMasterMkLst>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stackoverflow.com/questions/34725495/can-i-use-a-neural-network-for-regression-when-input-has-multiple-output-values" TargetMode="External"/><Relationship Id="rId2" Type="http://schemas.openxmlformats.org/officeDocument/2006/relationships/image" Target="../media/image7.jpg&amp;ehk=eBnFX8LzzDlEMQsEUJTFLQ&amp;r=0&amp;pid=OfficeInsert"/><Relationship Id="rId1" Type="http://schemas.openxmlformats.org/officeDocument/2006/relationships/image" Target="../media/image6.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hyperlink" Target="https://stackoverflow.com/questions/34725495/can-i-use-a-neural-network-for-regression-when-input-has-multiple-output-values" TargetMode="External"/><Relationship Id="rId2" Type="http://schemas.openxmlformats.org/officeDocument/2006/relationships/image" Target="../media/image7.jpg&amp;ehk=eBnFX8LzzDlEMQsEUJTFLQ&amp;r=0&amp;pid=OfficeInsert"/><Relationship Id="rId1" Type="http://schemas.openxmlformats.org/officeDocument/2006/relationships/image" Target="../media/image6.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689D1-FA40-442A-BC55-7E10EFC8D5E7}"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E7EDEB1D-22DF-48D9-A3EE-09F9B9D4C123}">
      <dgm:prSet phldrT="[Text]"/>
      <dgm:spPr/>
      <dgm:t>
        <a:bodyPr/>
        <a:lstStyle/>
        <a:p>
          <a:r>
            <a:rPr lang="en-US" dirty="0"/>
            <a:t>Machine Learning</a:t>
          </a:r>
        </a:p>
        <a:p>
          <a:r>
            <a:rPr lang="en-US"/>
            <a:t>Project</a:t>
          </a:r>
          <a:endParaRPr lang="en-US" dirty="0"/>
        </a:p>
      </dgm:t>
    </dgm:pt>
    <dgm:pt modelId="{319AAB15-1355-46C6-A4E9-C022BD8B1AAA}" type="parTrans" cxnId="{9DE899A8-3DDA-4C3D-BABA-7ED4061B4ED4}">
      <dgm:prSet/>
      <dgm:spPr/>
      <dgm:t>
        <a:bodyPr/>
        <a:lstStyle/>
        <a:p>
          <a:endParaRPr lang="en-US"/>
        </a:p>
      </dgm:t>
    </dgm:pt>
    <dgm:pt modelId="{3D01E167-B469-4C9C-916F-D91CC0D5E0CD}" type="sibTrans" cxnId="{9DE899A8-3DDA-4C3D-BABA-7ED4061B4ED4}">
      <dgm:prSet/>
      <dgm:spPr/>
      <dgm:t>
        <a:bodyPr/>
        <a:lstStyle/>
        <a:p>
          <a:endParaRPr lang="en-US"/>
        </a:p>
      </dgm:t>
    </dgm:pt>
    <dgm:pt modelId="{D8247347-9771-473D-A6F7-0274BC095344}">
      <dgm:prSet phldrT="[Text]"/>
      <dgm:spPr/>
      <dgm:t>
        <a:bodyPr/>
        <a:lstStyle/>
        <a:p>
          <a:pPr>
            <a:buNone/>
          </a:pPr>
          <a:r>
            <a:rPr lang="en-US" dirty="0"/>
            <a:t>10. Update and Tuning</a:t>
          </a:r>
        </a:p>
      </dgm:t>
    </dgm:pt>
    <dgm:pt modelId="{CE178F8D-4474-41C0-8DEB-11CEF4C736F2}" type="parTrans" cxnId="{8A6DA6BE-0D4E-44F6-B302-EFA4A6B48CE8}">
      <dgm:prSet/>
      <dgm:spPr/>
      <dgm:t>
        <a:bodyPr/>
        <a:lstStyle/>
        <a:p>
          <a:endParaRPr lang="en-US"/>
        </a:p>
      </dgm:t>
    </dgm:pt>
    <dgm:pt modelId="{2907FCFE-4AD6-485A-A917-2209655A2ECB}" type="sibTrans" cxnId="{8A6DA6BE-0D4E-44F6-B302-EFA4A6B48CE8}">
      <dgm:prSet/>
      <dgm:spPr/>
      <dgm:t>
        <a:bodyPr/>
        <a:lstStyle/>
        <a:p>
          <a:endParaRPr lang="en-US"/>
        </a:p>
      </dgm:t>
    </dgm:pt>
    <dgm:pt modelId="{DCBC6D90-EC5D-4AE1-B7B5-A4AB759996C6}">
      <dgm:prSet phldrT="[Text]"/>
      <dgm:spPr/>
      <dgm:t>
        <a:bodyPr/>
        <a:lstStyle/>
        <a:p>
          <a:pPr>
            <a:buNone/>
          </a:pPr>
          <a:r>
            <a:rPr lang="en-US" dirty="0"/>
            <a:t>Data Collection Preparation</a:t>
          </a:r>
        </a:p>
      </dgm:t>
    </dgm:pt>
    <dgm:pt modelId="{00795EDA-3DE1-4CAA-A3DF-0D314F1D8A9F}" type="parTrans" cxnId="{B1882C5B-2F74-400F-95EB-E7EF8E70354B}">
      <dgm:prSet/>
      <dgm:spPr/>
      <dgm:t>
        <a:bodyPr/>
        <a:lstStyle/>
        <a:p>
          <a:endParaRPr lang="en-US"/>
        </a:p>
      </dgm:t>
    </dgm:pt>
    <dgm:pt modelId="{0092573B-4A80-4251-993E-5BF340FA343B}" type="sibTrans" cxnId="{B1882C5B-2F74-400F-95EB-E7EF8E70354B}">
      <dgm:prSet/>
      <dgm:spPr/>
      <dgm:t>
        <a:bodyPr/>
        <a:lstStyle/>
        <a:p>
          <a:endParaRPr lang="en-US"/>
        </a:p>
      </dgm:t>
    </dgm:pt>
    <dgm:pt modelId="{0D55496F-F5FB-46A3-B25F-03B6BE8ECBB5}">
      <dgm:prSet phldrT="[Text]"/>
      <dgm:spPr/>
      <dgm:t>
        <a:bodyPr/>
        <a:lstStyle/>
        <a:p>
          <a:pPr>
            <a:buNone/>
          </a:pPr>
          <a:r>
            <a:rPr lang="en-US" dirty="0"/>
            <a:t>Model Implementation</a:t>
          </a:r>
        </a:p>
      </dgm:t>
    </dgm:pt>
    <dgm:pt modelId="{D8E3C5B4-3009-4E50-A3C6-A0331945B209}" type="parTrans" cxnId="{BBC5C3AC-F1BF-489A-A755-8219C02B495E}">
      <dgm:prSet/>
      <dgm:spPr/>
      <dgm:t>
        <a:bodyPr/>
        <a:lstStyle/>
        <a:p>
          <a:endParaRPr lang="en-US"/>
        </a:p>
      </dgm:t>
    </dgm:pt>
    <dgm:pt modelId="{037CE728-DAAE-462E-8284-5D72965C7AE5}" type="sibTrans" cxnId="{BBC5C3AC-F1BF-489A-A755-8219C02B495E}">
      <dgm:prSet/>
      <dgm:spPr/>
      <dgm:t>
        <a:bodyPr/>
        <a:lstStyle/>
        <a:p>
          <a:endParaRPr lang="en-US"/>
        </a:p>
      </dgm:t>
    </dgm:pt>
    <dgm:pt modelId="{341B1A94-4F44-466B-BC2A-184292CB8C0C}">
      <dgm:prSet phldrT="[Text]"/>
      <dgm:spPr/>
      <dgm:t>
        <a:bodyPr/>
        <a:lstStyle/>
        <a:p>
          <a:pPr>
            <a:buNone/>
          </a:pPr>
          <a:r>
            <a:rPr lang="en-US" dirty="0"/>
            <a:t>9. Model Deployment</a:t>
          </a:r>
        </a:p>
      </dgm:t>
    </dgm:pt>
    <dgm:pt modelId="{E892A0AC-D351-45CD-8A54-C37F61069345}" type="parTrans" cxnId="{9DA4CA3B-5CF1-44BD-8CEB-6856D0911216}">
      <dgm:prSet/>
      <dgm:spPr/>
      <dgm:t>
        <a:bodyPr/>
        <a:lstStyle/>
        <a:p>
          <a:endParaRPr lang="en-US"/>
        </a:p>
      </dgm:t>
    </dgm:pt>
    <dgm:pt modelId="{E890245B-B2D6-4D3A-8E74-9ED65D08B55C}" type="sibTrans" cxnId="{9DA4CA3B-5CF1-44BD-8CEB-6856D0911216}">
      <dgm:prSet/>
      <dgm:spPr/>
      <dgm:t>
        <a:bodyPr/>
        <a:lstStyle/>
        <a:p>
          <a:endParaRPr lang="en-US"/>
        </a:p>
      </dgm:t>
    </dgm:pt>
    <dgm:pt modelId="{21FD7FD5-BAB1-45EF-AE09-DFAEF2585BB5}">
      <dgm:prSet phldrT="[Text]"/>
      <dgm:spPr/>
      <dgm:t>
        <a:bodyPr/>
        <a:lstStyle/>
        <a:p>
          <a:pPr>
            <a:buFont typeface="+mj-lt"/>
            <a:buAutoNum type="arabicPeriod"/>
          </a:pPr>
          <a:r>
            <a:rPr lang="en-US" dirty="0"/>
            <a:t>Problem understanding</a:t>
          </a:r>
        </a:p>
      </dgm:t>
    </dgm:pt>
    <dgm:pt modelId="{F54C493F-158D-4F50-A918-5FA8AF3C9CC9}" type="parTrans" cxnId="{F19C5C1D-E816-42E3-8E83-675E809103B5}">
      <dgm:prSet/>
      <dgm:spPr/>
      <dgm:t>
        <a:bodyPr/>
        <a:lstStyle/>
        <a:p>
          <a:endParaRPr lang="en-US"/>
        </a:p>
      </dgm:t>
    </dgm:pt>
    <dgm:pt modelId="{9ED29715-98B9-4FD5-867A-82A618D2FB01}" type="sibTrans" cxnId="{F19C5C1D-E816-42E3-8E83-675E809103B5}">
      <dgm:prSet/>
      <dgm:spPr/>
      <dgm:t>
        <a:bodyPr/>
        <a:lstStyle/>
        <a:p>
          <a:endParaRPr lang="en-US"/>
        </a:p>
      </dgm:t>
    </dgm:pt>
    <dgm:pt modelId="{A5A0858A-6B7F-4E50-A6EF-0EFC519166FB}">
      <dgm:prSet phldrT="[Text]"/>
      <dgm:spPr/>
      <dgm:t>
        <a:bodyPr/>
        <a:lstStyle/>
        <a:p>
          <a:pPr>
            <a:buFont typeface="+mj-lt"/>
            <a:buAutoNum type="arabicPeriod"/>
          </a:pPr>
          <a:r>
            <a:rPr lang="en-US" dirty="0"/>
            <a:t>Data Understanding</a:t>
          </a:r>
        </a:p>
      </dgm:t>
    </dgm:pt>
    <dgm:pt modelId="{87F08190-5763-42F4-928F-4D8FA6D0FE05}" type="parTrans" cxnId="{31225F90-97C2-443D-A7B2-ED6C2A705AC7}">
      <dgm:prSet/>
      <dgm:spPr/>
      <dgm:t>
        <a:bodyPr/>
        <a:lstStyle/>
        <a:p>
          <a:endParaRPr lang="en-US"/>
        </a:p>
      </dgm:t>
    </dgm:pt>
    <dgm:pt modelId="{36F566B3-5451-4030-BAA9-88C1DC49194C}" type="sibTrans" cxnId="{31225F90-97C2-443D-A7B2-ED6C2A705AC7}">
      <dgm:prSet/>
      <dgm:spPr/>
      <dgm:t>
        <a:bodyPr/>
        <a:lstStyle/>
        <a:p>
          <a:endParaRPr lang="en-US"/>
        </a:p>
      </dgm:t>
    </dgm:pt>
    <dgm:pt modelId="{8F49EBE9-C3FD-4F1E-B844-BF5B46A2CF3B}">
      <dgm:prSet phldrT="[Text]"/>
      <dgm:spPr/>
      <dgm:t>
        <a:bodyPr/>
        <a:lstStyle/>
        <a:p>
          <a:pPr>
            <a:buFont typeface="+mj-lt"/>
            <a:buAutoNum type="arabicPeriod"/>
          </a:pPr>
          <a:r>
            <a:rPr lang="en-US" dirty="0"/>
            <a:t>Data Preparation</a:t>
          </a:r>
        </a:p>
      </dgm:t>
    </dgm:pt>
    <dgm:pt modelId="{24CB1282-B919-4C08-AF71-13E4F38FA553}" type="parTrans" cxnId="{3F6FC5E0-D403-44E1-94F0-C0A2B162A546}">
      <dgm:prSet/>
      <dgm:spPr/>
      <dgm:t>
        <a:bodyPr/>
        <a:lstStyle/>
        <a:p>
          <a:endParaRPr lang="en-US"/>
        </a:p>
      </dgm:t>
    </dgm:pt>
    <dgm:pt modelId="{3D751890-12A8-4157-BDC0-7F441C16D659}" type="sibTrans" cxnId="{3F6FC5E0-D403-44E1-94F0-C0A2B162A546}">
      <dgm:prSet/>
      <dgm:spPr/>
      <dgm:t>
        <a:bodyPr/>
        <a:lstStyle/>
        <a:p>
          <a:endParaRPr lang="en-US"/>
        </a:p>
      </dgm:t>
    </dgm:pt>
    <dgm:pt modelId="{4841EFA8-CB88-426F-B39B-107F273C85AA}">
      <dgm:prSet phldrT="[Text]"/>
      <dgm:spPr/>
      <dgm:t>
        <a:bodyPr/>
        <a:lstStyle/>
        <a:p>
          <a:pPr>
            <a:buFont typeface="+mj-lt"/>
            <a:buNone/>
          </a:pPr>
          <a:r>
            <a:rPr lang="en-US" dirty="0"/>
            <a:t>6. Model Training</a:t>
          </a:r>
        </a:p>
      </dgm:t>
    </dgm:pt>
    <dgm:pt modelId="{CC15F375-1F0E-45C3-ACD8-E0AB3F5F96EE}" type="parTrans" cxnId="{F87630BD-D67A-48C8-BC57-0219A1FF0D68}">
      <dgm:prSet/>
      <dgm:spPr/>
      <dgm:t>
        <a:bodyPr/>
        <a:lstStyle/>
        <a:p>
          <a:endParaRPr lang="en-US"/>
        </a:p>
      </dgm:t>
    </dgm:pt>
    <dgm:pt modelId="{EFA738F6-509D-4988-AD40-9E96BFAE3BC5}" type="sibTrans" cxnId="{F87630BD-D67A-48C8-BC57-0219A1FF0D68}">
      <dgm:prSet/>
      <dgm:spPr/>
      <dgm:t>
        <a:bodyPr/>
        <a:lstStyle/>
        <a:p>
          <a:endParaRPr lang="en-US"/>
        </a:p>
      </dgm:t>
    </dgm:pt>
    <dgm:pt modelId="{0B3B3B0C-70AD-4626-A7D1-96250A521A9D}">
      <dgm:prSet phldrT="[Text]"/>
      <dgm:spPr/>
      <dgm:t>
        <a:bodyPr/>
        <a:lstStyle/>
        <a:p>
          <a:pPr>
            <a:buFont typeface="+mj-lt"/>
            <a:buNone/>
          </a:pPr>
          <a:r>
            <a:rPr lang="en-US" dirty="0"/>
            <a:t>7. Model Validation</a:t>
          </a:r>
        </a:p>
      </dgm:t>
    </dgm:pt>
    <dgm:pt modelId="{82598C5B-5181-41B1-B00A-6B0852A1F9D5}" type="parTrans" cxnId="{27CF0173-2FE7-4871-968B-92CC18A1646A}">
      <dgm:prSet/>
      <dgm:spPr/>
      <dgm:t>
        <a:bodyPr/>
        <a:lstStyle/>
        <a:p>
          <a:endParaRPr lang="en-US"/>
        </a:p>
      </dgm:t>
    </dgm:pt>
    <dgm:pt modelId="{2A7BBCBC-A970-49EF-8A97-5883417913FE}" type="sibTrans" cxnId="{27CF0173-2FE7-4871-968B-92CC18A1646A}">
      <dgm:prSet/>
      <dgm:spPr/>
      <dgm:t>
        <a:bodyPr/>
        <a:lstStyle/>
        <a:p>
          <a:endParaRPr lang="en-US"/>
        </a:p>
      </dgm:t>
    </dgm:pt>
    <dgm:pt modelId="{66831A87-8336-4586-91DA-CD9EEC28C911}">
      <dgm:prSet phldrT="[Text]"/>
      <dgm:spPr/>
      <dgm:t>
        <a:bodyPr/>
        <a:lstStyle/>
        <a:p>
          <a:pPr>
            <a:buNone/>
          </a:pPr>
          <a:r>
            <a:rPr lang="en-US" dirty="0"/>
            <a:t>Delivery</a:t>
          </a:r>
        </a:p>
      </dgm:t>
    </dgm:pt>
    <dgm:pt modelId="{F76508AD-D725-43E4-8599-E4AFCB7B1B9E}" type="parTrans" cxnId="{C4E4FC1C-D52D-48FE-8543-4520D5FB22BC}">
      <dgm:prSet/>
      <dgm:spPr/>
      <dgm:t>
        <a:bodyPr/>
        <a:lstStyle/>
        <a:p>
          <a:endParaRPr lang="en-US"/>
        </a:p>
      </dgm:t>
    </dgm:pt>
    <dgm:pt modelId="{428E5B24-6BC0-4988-9AE6-11D0DEFF264C}" type="sibTrans" cxnId="{C4E4FC1C-D52D-48FE-8543-4520D5FB22BC}">
      <dgm:prSet/>
      <dgm:spPr/>
      <dgm:t>
        <a:bodyPr/>
        <a:lstStyle/>
        <a:p>
          <a:endParaRPr lang="en-US"/>
        </a:p>
      </dgm:t>
    </dgm:pt>
    <dgm:pt modelId="{C59C89F1-7992-40ED-A16D-894C11198015}">
      <dgm:prSet phldrT="[Text]"/>
      <dgm:spPr/>
      <dgm:t>
        <a:bodyPr/>
        <a:lstStyle/>
        <a:p>
          <a:pPr>
            <a:buFont typeface="+mj-lt"/>
            <a:buAutoNum type="arabicPeriod"/>
          </a:pPr>
          <a:r>
            <a:rPr lang="en-US" dirty="0"/>
            <a:t>Feature Selection</a:t>
          </a:r>
        </a:p>
      </dgm:t>
    </dgm:pt>
    <dgm:pt modelId="{CCCB436C-6ADA-4C0D-A8AE-44E8CF8CB13E}" type="parTrans" cxnId="{7FB44A39-E40D-4558-A1FE-BBF445275E58}">
      <dgm:prSet/>
      <dgm:spPr/>
      <dgm:t>
        <a:bodyPr/>
        <a:lstStyle/>
        <a:p>
          <a:endParaRPr lang="en-US"/>
        </a:p>
      </dgm:t>
    </dgm:pt>
    <dgm:pt modelId="{17AA4405-6BDF-4109-81B0-A42611C761D8}" type="sibTrans" cxnId="{7FB44A39-E40D-4558-A1FE-BBF445275E58}">
      <dgm:prSet/>
      <dgm:spPr/>
      <dgm:t>
        <a:bodyPr/>
        <a:lstStyle/>
        <a:p>
          <a:endParaRPr lang="en-US"/>
        </a:p>
      </dgm:t>
    </dgm:pt>
    <dgm:pt modelId="{7552382F-6802-447E-9D93-53C61AD4542B}">
      <dgm:prSet phldrT="[Text]"/>
      <dgm:spPr/>
      <dgm:t>
        <a:bodyPr/>
        <a:lstStyle/>
        <a:p>
          <a:pPr>
            <a:buFont typeface="+mj-lt"/>
            <a:buNone/>
          </a:pPr>
          <a:r>
            <a:rPr lang="en-US" dirty="0"/>
            <a:t>5. Building/Configuring prediction model</a:t>
          </a:r>
        </a:p>
      </dgm:t>
    </dgm:pt>
    <dgm:pt modelId="{9FE71F0E-0F73-4EE9-BE70-43066ECD9C03}" type="parTrans" cxnId="{9AAA2B5F-02DF-4944-BA2D-D2BF6639400F}">
      <dgm:prSet/>
      <dgm:spPr/>
      <dgm:t>
        <a:bodyPr/>
        <a:lstStyle/>
        <a:p>
          <a:endParaRPr lang="en-US"/>
        </a:p>
      </dgm:t>
    </dgm:pt>
    <dgm:pt modelId="{5DC526AC-0296-4F85-B197-00D44E7BB961}" type="sibTrans" cxnId="{9AAA2B5F-02DF-4944-BA2D-D2BF6639400F}">
      <dgm:prSet/>
      <dgm:spPr/>
      <dgm:t>
        <a:bodyPr/>
        <a:lstStyle/>
        <a:p>
          <a:endParaRPr lang="en-US"/>
        </a:p>
      </dgm:t>
    </dgm:pt>
    <dgm:pt modelId="{E2E9CAEB-E0B0-4DEA-BFBB-D3EEAE558862}">
      <dgm:prSet phldrT="[Text]"/>
      <dgm:spPr/>
      <dgm:t>
        <a:bodyPr/>
        <a:lstStyle/>
        <a:p>
          <a:endParaRPr lang="en-US" dirty="0"/>
        </a:p>
      </dgm:t>
    </dgm:pt>
    <dgm:pt modelId="{98E58655-7115-4308-878F-E8D2506983A3}" type="parTrans" cxnId="{52EFF9D0-6CF4-4F19-A7BA-CF7FD99FD43A}">
      <dgm:prSet/>
      <dgm:spPr/>
      <dgm:t>
        <a:bodyPr/>
        <a:lstStyle/>
        <a:p>
          <a:endParaRPr lang="en-US"/>
        </a:p>
      </dgm:t>
    </dgm:pt>
    <dgm:pt modelId="{CB390C0B-6C2D-4EBC-B8ED-49F8070E818F}" type="sibTrans" cxnId="{52EFF9D0-6CF4-4F19-A7BA-CF7FD99FD43A}">
      <dgm:prSet/>
      <dgm:spPr/>
      <dgm:t>
        <a:bodyPr/>
        <a:lstStyle/>
        <a:p>
          <a:endParaRPr lang="en-US"/>
        </a:p>
      </dgm:t>
    </dgm:pt>
    <dgm:pt modelId="{477578CC-DD3D-4569-94F0-DF3E69066B26}">
      <dgm:prSet phldrT="[Text]"/>
      <dgm:spPr/>
      <dgm:t>
        <a:bodyPr/>
        <a:lstStyle/>
        <a:p>
          <a:pPr>
            <a:buNone/>
          </a:pPr>
          <a:r>
            <a:rPr lang="en-US" dirty="0"/>
            <a:t>8. Model Testing</a:t>
          </a:r>
        </a:p>
      </dgm:t>
    </dgm:pt>
    <dgm:pt modelId="{9BD051FE-33DF-4C79-8213-21ED4E51CBA3}" type="parTrans" cxnId="{88DF223C-AB4C-4C66-ADA0-FA2924315C4D}">
      <dgm:prSet/>
      <dgm:spPr/>
      <dgm:t>
        <a:bodyPr/>
        <a:lstStyle/>
        <a:p>
          <a:endParaRPr lang="en-US"/>
        </a:p>
      </dgm:t>
    </dgm:pt>
    <dgm:pt modelId="{C7441370-C8A4-4418-87E3-85EFA316AEDC}" type="sibTrans" cxnId="{88DF223C-AB4C-4C66-ADA0-FA2924315C4D}">
      <dgm:prSet/>
      <dgm:spPr/>
      <dgm:t>
        <a:bodyPr/>
        <a:lstStyle/>
        <a:p>
          <a:endParaRPr lang="en-US"/>
        </a:p>
      </dgm:t>
    </dgm:pt>
    <dgm:pt modelId="{26828D0E-27FD-40C9-8A61-BAE757AEBF4F}" type="pres">
      <dgm:prSet presAssocID="{0EC689D1-FA40-442A-BC55-7E10EFC8D5E7}" presName="Name0" presStyleCnt="0">
        <dgm:presLayoutVars>
          <dgm:chMax val="1"/>
          <dgm:chPref val="1"/>
          <dgm:dir/>
          <dgm:resizeHandles/>
        </dgm:presLayoutVars>
      </dgm:prSet>
      <dgm:spPr/>
    </dgm:pt>
    <dgm:pt modelId="{754BE223-4A19-45B2-9C3B-FC4CFBB25882}" type="pres">
      <dgm:prSet presAssocID="{E7EDEB1D-22DF-48D9-A3EE-09F9B9D4C123}" presName="Parent" presStyleLbl="node1" presStyleIdx="0" presStyleCnt="2">
        <dgm:presLayoutVars>
          <dgm:chMax val="4"/>
          <dgm:chPref val="3"/>
        </dgm:presLayoutVars>
      </dgm:prSet>
      <dgm:spPr/>
    </dgm:pt>
    <dgm:pt modelId="{1CB1B6FE-A257-4C99-8632-1330C7ED1072}" type="pres">
      <dgm:prSet presAssocID="{DCBC6D90-EC5D-4AE1-B7B5-A4AB759996C6}" presName="Accent" presStyleLbl="node1" presStyleIdx="1" presStyleCnt="2"/>
      <dgm:spPr/>
    </dgm:pt>
    <dgm:pt modelId="{C95496E2-B90B-4911-97F1-1827885EB854}" type="pres">
      <dgm:prSet presAssocID="{DCBC6D90-EC5D-4AE1-B7B5-A4AB759996C6}"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100C018F-9918-46F5-AFCF-217D2A29ED16}" type="pres">
      <dgm:prSet presAssocID="{DCBC6D90-EC5D-4AE1-B7B5-A4AB759996C6}" presName="Child1" presStyleLbl="revTx" presStyleIdx="0" presStyleCnt="3" custScaleX="179549" custLinFactNeighborX="34789">
        <dgm:presLayoutVars>
          <dgm:chMax val="0"/>
          <dgm:chPref val="0"/>
          <dgm:bulletEnabled val="1"/>
        </dgm:presLayoutVars>
      </dgm:prSet>
      <dgm:spPr/>
    </dgm:pt>
    <dgm:pt modelId="{F735266A-1D38-4841-B599-D494515E2509}" type="pres">
      <dgm:prSet presAssocID="{0D55496F-F5FB-46A3-B25F-03B6BE8ECBB5}" presName="Image2" presStyleCnt="0"/>
      <dgm:spPr/>
    </dgm:pt>
    <dgm:pt modelId="{6B3E0434-9984-43A7-8F13-00F43EA60FFC}" type="pres">
      <dgm:prSet presAssocID="{0D55496F-F5FB-46A3-B25F-03B6BE8ECBB5}"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26000" r="-26000"/>
          </a:stretch>
        </a:blipFill>
      </dgm:spPr>
    </dgm:pt>
    <dgm:pt modelId="{C7238805-6321-40A5-AC39-5907336807C2}" type="pres">
      <dgm:prSet presAssocID="{0D55496F-F5FB-46A3-B25F-03B6BE8ECBB5}" presName="Child2" presStyleLbl="revTx" presStyleIdx="1" presStyleCnt="3" custScaleX="153282" custLinFactNeighborX="27831" custLinFactNeighborY="-740">
        <dgm:presLayoutVars>
          <dgm:chMax val="0"/>
          <dgm:chPref val="0"/>
          <dgm:bulletEnabled val="1"/>
        </dgm:presLayoutVars>
      </dgm:prSet>
      <dgm:spPr/>
    </dgm:pt>
    <dgm:pt modelId="{75D65F49-1C4F-4B93-B020-35E815C89B1F}" type="pres">
      <dgm:prSet presAssocID="{66831A87-8336-4586-91DA-CD9EEC28C911}" presName="Image3" presStyleCnt="0"/>
      <dgm:spPr/>
    </dgm:pt>
    <dgm:pt modelId="{248234AB-4918-48B9-B4D1-69E6C56A5CE6}" type="pres">
      <dgm:prSet presAssocID="{66831A87-8336-4586-91DA-CD9EEC28C911}" presName="Image" presStyleLbl="fgImgPlace1" presStyleIdx="2"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l="-21000" r="-21000"/>
          </a:stretch>
        </a:blipFill>
      </dgm:spPr>
    </dgm:pt>
    <dgm:pt modelId="{6EA8055B-DD0D-479B-B8AE-22D1C76C3A0C}" type="pres">
      <dgm:prSet presAssocID="{66831A87-8336-4586-91DA-CD9EEC28C911}" presName="Child3" presStyleLbl="revTx" presStyleIdx="2" presStyleCnt="3">
        <dgm:presLayoutVars>
          <dgm:chMax val="0"/>
          <dgm:chPref val="0"/>
          <dgm:bulletEnabled val="1"/>
        </dgm:presLayoutVars>
      </dgm:prSet>
      <dgm:spPr/>
    </dgm:pt>
  </dgm:ptLst>
  <dgm:cxnLst>
    <dgm:cxn modelId="{D243A511-885A-41BF-AA70-42542B493BF3}" type="presOf" srcId="{0B3B3B0C-70AD-4626-A7D1-96250A521A9D}" destId="{C7238805-6321-40A5-AC39-5907336807C2}" srcOrd="0" destOrd="3" presId="urn:microsoft.com/office/officeart/2011/layout/RadialPictureList"/>
    <dgm:cxn modelId="{C86D9D16-B0F2-4296-93B9-0D59BB1F403E}" type="presOf" srcId="{D8247347-9771-473D-A6F7-0274BC095344}" destId="{6EA8055B-DD0D-479B-B8AE-22D1C76C3A0C}" srcOrd="0" destOrd="3" presId="urn:microsoft.com/office/officeart/2011/layout/RadialPictureList"/>
    <dgm:cxn modelId="{C4E4FC1C-D52D-48FE-8543-4520D5FB22BC}" srcId="{E7EDEB1D-22DF-48D9-A3EE-09F9B9D4C123}" destId="{66831A87-8336-4586-91DA-CD9EEC28C911}" srcOrd="2" destOrd="0" parTransId="{F76508AD-D725-43E4-8599-E4AFCB7B1B9E}" sibTransId="{428E5B24-6BC0-4988-9AE6-11D0DEFF264C}"/>
    <dgm:cxn modelId="{F19C5C1D-E816-42E3-8E83-675E809103B5}" srcId="{DCBC6D90-EC5D-4AE1-B7B5-A4AB759996C6}" destId="{21FD7FD5-BAB1-45EF-AE09-DFAEF2585BB5}" srcOrd="0" destOrd="0" parTransId="{F54C493F-158D-4F50-A918-5FA8AF3C9CC9}" sibTransId="{9ED29715-98B9-4FD5-867A-82A618D2FB01}"/>
    <dgm:cxn modelId="{2C49B426-E08E-4BF7-8A82-2F5C0AE82EF3}" type="presOf" srcId="{C59C89F1-7992-40ED-A16D-894C11198015}" destId="{100C018F-9918-46F5-AFCF-217D2A29ED16}" srcOrd="0" destOrd="4" presId="urn:microsoft.com/office/officeart/2011/layout/RadialPictureList"/>
    <dgm:cxn modelId="{6E0F2B35-FC91-47E4-84FB-C8E2E2242120}" type="presOf" srcId="{4841EFA8-CB88-426F-B39B-107F273C85AA}" destId="{C7238805-6321-40A5-AC39-5907336807C2}" srcOrd="0" destOrd="2" presId="urn:microsoft.com/office/officeart/2011/layout/RadialPictureList"/>
    <dgm:cxn modelId="{EA142937-3F6D-443F-A1AE-27BBDEF7394D}" type="presOf" srcId="{8F49EBE9-C3FD-4F1E-B844-BF5B46A2CF3B}" destId="{100C018F-9918-46F5-AFCF-217D2A29ED16}" srcOrd="0" destOrd="3" presId="urn:microsoft.com/office/officeart/2011/layout/RadialPictureList"/>
    <dgm:cxn modelId="{32D0A038-50BC-4406-B290-91E74BB45729}" type="presOf" srcId="{341B1A94-4F44-466B-BC2A-184292CB8C0C}" destId="{6EA8055B-DD0D-479B-B8AE-22D1C76C3A0C}" srcOrd="0" destOrd="2" presId="urn:microsoft.com/office/officeart/2011/layout/RadialPictureList"/>
    <dgm:cxn modelId="{7FB44A39-E40D-4558-A1FE-BBF445275E58}" srcId="{DCBC6D90-EC5D-4AE1-B7B5-A4AB759996C6}" destId="{C59C89F1-7992-40ED-A16D-894C11198015}" srcOrd="3" destOrd="0" parTransId="{CCCB436C-6ADA-4C0D-A8AE-44E8CF8CB13E}" sibTransId="{17AA4405-6BDF-4109-81B0-A42611C761D8}"/>
    <dgm:cxn modelId="{9DA4CA3B-5CF1-44BD-8CEB-6856D0911216}" srcId="{66831A87-8336-4586-91DA-CD9EEC28C911}" destId="{341B1A94-4F44-466B-BC2A-184292CB8C0C}" srcOrd="1" destOrd="0" parTransId="{E892A0AC-D351-45CD-8A54-C37F61069345}" sibTransId="{E890245B-B2D6-4D3A-8E74-9ED65D08B55C}"/>
    <dgm:cxn modelId="{88DF223C-AB4C-4C66-ADA0-FA2924315C4D}" srcId="{66831A87-8336-4586-91DA-CD9EEC28C911}" destId="{477578CC-DD3D-4569-94F0-DF3E69066B26}" srcOrd="0" destOrd="0" parTransId="{9BD051FE-33DF-4C79-8213-21ED4E51CBA3}" sibTransId="{C7441370-C8A4-4418-87E3-85EFA316AEDC}"/>
    <dgm:cxn modelId="{B1882C5B-2F74-400F-95EB-E7EF8E70354B}" srcId="{E7EDEB1D-22DF-48D9-A3EE-09F9B9D4C123}" destId="{DCBC6D90-EC5D-4AE1-B7B5-A4AB759996C6}" srcOrd="0" destOrd="0" parTransId="{00795EDA-3DE1-4CAA-A3DF-0D314F1D8A9F}" sibTransId="{0092573B-4A80-4251-993E-5BF340FA343B}"/>
    <dgm:cxn modelId="{9AAA2B5F-02DF-4944-BA2D-D2BF6639400F}" srcId="{0D55496F-F5FB-46A3-B25F-03B6BE8ECBB5}" destId="{7552382F-6802-447E-9D93-53C61AD4542B}" srcOrd="0" destOrd="0" parTransId="{9FE71F0E-0F73-4EE9-BE70-43066ECD9C03}" sibTransId="{5DC526AC-0296-4F85-B197-00D44E7BB961}"/>
    <dgm:cxn modelId="{AD431E49-A0FD-4B49-8115-65F3EED45A7F}" type="presOf" srcId="{A5A0858A-6B7F-4E50-A6EF-0EFC519166FB}" destId="{100C018F-9918-46F5-AFCF-217D2A29ED16}" srcOrd="0" destOrd="2" presId="urn:microsoft.com/office/officeart/2011/layout/RadialPictureList"/>
    <dgm:cxn modelId="{27CF0173-2FE7-4871-968B-92CC18A1646A}" srcId="{0D55496F-F5FB-46A3-B25F-03B6BE8ECBB5}" destId="{0B3B3B0C-70AD-4626-A7D1-96250A521A9D}" srcOrd="2" destOrd="0" parTransId="{82598C5B-5181-41B1-B00A-6B0852A1F9D5}" sibTransId="{2A7BBCBC-A970-49EF-8A97-5883417913FE}"/>
    <dgm:cxn modelId="{91F7CB57-F645-4FFA-AA73-ABE933633770}" type="presOf" srcId="{66831A87-8336-4586-91DA-CD9EEC28C911}" destId="{6EA8055B-DD0D-479B-B8AE-22D1C76C3A0C}" srcOrd="0" destOrd="0" presId="urn:microsoft.com/office/officeart/2011/layout/RadialPictureList"/>
    <dgm:cxn modelId="{31225F90-97C2-443D-A7B2-ED6C2A705AC7}" srcId="{DCBC6D90-EC5D-4AE1-B7B5-A4AB759996C6}" destId="{A5A0858A-6B7F-4E50-A6EF-0EFC519166FB}" srcOrd="1" destOrd="0" parTransId="{87F08190-5763-42F4-928F-4D8FA6D0FE05}" sibTransId="{36F566B3-5451-4030-BAA9-88C1DC49194C}"/>
    <dgm:cxn modelId="{2473E095-41C8-4E94-B8D6-F310155FF50D}" type="presOf" srcId="{E2E9CAEB-E0B0-4DEA-BFBB-D3EEAE558862}" destId="{C7238805-6321-40A5-AC39-5907336807C2}" srcOrd="0" destOrd="4" presId="urn:microsoft.com/office/officeart/2011/layout/RadialPictureList"/>
    <dgm:cxn modelId="{A0262596-68D8-4A25-AD69-2CF31EBB88A0}" type="presOf" srcId="{DCBC6D90-EC5D-4AE1-B7B5-A4AB759996C6}" destId="{100C018F-9918-46F5-AFCF-217D2A29ED16}" srcOrd="0" destOrd="0" presId="urn:microsoft.com/office/officeart/2011/layout/RadialPictureList"/>
    <dgm:cxn modelId="{0B3425A4-9AC3-4BB7-A6C5-081298E8A76A}" type="presOf" srcId="{477578CC-DD3D-4569-94F0-DF3E69066B26}" destId="{6EA8055B-DD0D-479B-B8AE-22D1C76C3A0C}" srcOrd="0" destOrd="1" presId="urn:microsoft.com/office/officeart/2011/layout/RadialPictureList"/>
    <dgm:cxn modelId="{9DE899A8-3DDA-4C3D-BABA-7ED4061B4ED4}" srcId="{0EC689D1-FA40-442A-BC55-7E10EFC8D5E7}" destId="{E7EDEB1D-22DF-48D9-A3EE-09F9B9D4C123}" srcOrd="0" destOrd="0" parTransId="{319AAB15-1355-46C6-A4E9-C022BD8B1AAA}" sibTransId="{3D01E167-B469-4C9C-916F-D91CC0D5E0CD}"/>
    <dgm:cxn modelId="{BBC5C3AC-F1BF-489A-A755-8219C02B495E}" srcId="{E7EDEB1D-22DF-48D9-A3EE-09F9B9D4C123}" destId="{0D55496F-F5FB-46A3-B25F-03B6BE8ECBB5}" srcOrd="1" destOrd="0" parTransId="{D8E3C5B4-3009-4E50-A3C6-A0331945B209}" sibTransId="{037CE728-DAAE-462E-8284-5D72965C7AE5}"/>
    <dgm:cxn modelId="{F87630BD-D67A-48C8-BC57-0219A1FF0D68}" srcId="{0D55496F-F5FB-46A3-B25F-03B6BE8ECBB5}" destId="{4841EFA8-CB88-426F-B39B-107F273C85AA}" srcOrd="1" destOrd="0" parTransId="{CC15F375-1F0E-45C3-ACD8-E0AB3F5F96EE}" sibTransId="{EFA738F6-509D-4988-AD40-9E96BFAE3BC5}"/>
    <dgm:cxn modelId="{536D17BE-3234-4035-BA48-DA37645E38E2}" type="presOf" srcId="{0EC689D1-FA40-442A-BC55-7E10EFC8D5E7}" destId="{26828D0E-27FD-40C9-8A61-BAE757AEBF4F}" srcOrd="0" destOrd="0" presId="urn:microsoft.com/office/officeart/2011/layout/RadialPictureList"/>
    <dgm:cxn modelId="{8A6DA6BE-0D4E-44F6-B302-EFA4A6B48CE8}" srcId="{66831A87-8336-4586-91DA-CD9EEC28C911}" destId="{D8247347-9771-473D-A6F7-0274BC095344}" srcOrd="2" destOrd="0" parTransId="{CE178F8D-4474-41C0-8DEB-11CEF4C736F2}" sibTransId="{2907FCFE-4AD6-485A-A917-2209655A2ECB}"/>
    <dgm:cxn modelId="{1D4BCEC3-8D22-47A1-8A23-985CAF75ED20}" type="presOf" srcId="{E7EDEB1D-22DF-48D9-A3EE-09F9B9D4C123}" destId="{754BE223-4A19-45B2-9C3B-FC4CFBB25882}" srcOrd="0" destOrd="0" presId="urn:microsoft.com/office/officeart/2011/layout/RadialPictureList"/>
    <dgm:cxn modelId="{52EFF9D0-6CF4-4F19-A7BA-CF7FD99FD43A}" srcId="{0D55496F-F5FB-46A3-B25F-03B6BE8ECBB5}" destId="{E2E9CAEB-E0B0-4DEA-BFBB-D3EEAE558862}" srcOrd="3" destOrd="0" parTransId="{98E58655-7115-4308-878F-E8D2506983A3}" sibTransId="{CB390C0B-6C2D-4EBC-B8ED-49F8070E818F}"/>
    <dgm:cxn modelId="{39C964DD-812F-445D-A1F9-83A92362B735}" type="presOf" srcId="{0D55496F-F5FB-46A3-B25F-03B6BE8ECBB5}" destId="{C7238805-6321-40A5-AC39-5907336807C2}" srcOrd="0" destOrd="0" presId="urn:microsoft.com/office/officeart/2011/layout/RadialPictureList"/>
    <dgm:cxn modelId="{D169F1DF-2741-403E-8303-0FAD0178513E}" type="presOf" srcId="{21FD7FD5-BAB1-45EF-AE09-DFAEF2585BB5}" destId="{100C018F-9918-46F5-AFCF-217D2A29ED16}" srcOrd="0" destOrd="1" presId="urn:microsoft.com/office/officeart/2011/layout/RadialPictureList"/>
    <dgm:cxn modelId="{3F6FC5E0-D403-44E1-94F0-C0A2B162A546}" srcId="{DCBC6D90-EC5D-4AE1-B7B5-A4AB759996C6}" destId="{8F49EBE9-C3FD-4F1E-B844-BF5B46A2CF3B}" srcOrd="2" destOrd="0" parTransId="{24CB1282-B919-4C08-AF71-13E4F38FA553}" sibTransId="{3D751890-12A8-4157-BDC0-7F441C16D659}"/>
    <dgm:cxn modelId="{89DCCEF6-D108-45F8-B397-C265E30F0628}" type="presOf" srcId="{7552382F-6802-447E-9D93-53C61AD4542B}" destId="{C7238805-6321-40A5-AC39-5907336807C2}" srcOrd="0" destOrd="1" presId="urn:microsoft.com/office/officeart/2011/layout/RadialPictureList"/>
    <dgm:cxn modelId="{E81EB776-8B57-49E3-AEAC-3E1F284F3251}" type="presParOf" srcId="{26828D0E-27FD-40C9-8A61-BAE757AEBF4F}" destId="{754BE223-4A19-45B2-9C3B-FC4CFBB25882}" srcOrd="0" destOrd="0" presId="urn:microsoft.com/office/officeart/2011/layout/RadialPictureList"/>
    <dgm:cxn modelId="{19FBBCE0-5F79-4656-88D0-DA9B277707CE}" type="presParOf" srcId="{26828D0E-27FD-40C9-8A61-BAE757AEBF4F}" destId="{1CB1B6FE-A257-4C99-8632-1330C7ED1072}" srcOrd="1" destOrd="0" presId="urn:microsoft.com/office/officeart/2011/layout/RadialPictureList"/>
    <dgm:cxn modelId="{F78AEB60-F7C7-44D8-9B25-327BD6B9F758}" type="presParOf" srcId="{26828D0E-27FD-40C9-8A61-BAE757AEBF4F}" destId="{C95496E2-B90B-4911-97F1-1827885EB854}" srcOrd="2" destOrd="0" presId="urn:microsoft.com/office/officeart/2011/layout/RadialPictureList"/>
    <dgm:cxn modelId="{32E2C811-B585-4B99-A512-5F5D424F4A84}" type="presParOf" srcId="{26828D0E-27FD-40C9-8A61-BAE757AEBF4F}" destId="{100C018F-9918-46F5-AFCF-217D2A29ED16}" srcOrd="3" destOrd="0" presId="urn:microsoft.com/office/officeart/2011/layout/RadialPictureList"/>
    <dgm:cxn modelId="{6876BE44-03BA-460B-A95C-1AE1AFE1FEED}" type="presParOf" srcId="{26828D0E-27FD-40C9-8A61-BAE757AEBF4F}" destId="{F735266A-1D38-4841-B599-D494515E2509}" srcOrd="4" destOrd="0" presId="urn:microsoft.com/office/officeart/2011/layout/RadialPictureList"/>
    <dgm:cxn modelId="{40E6C628-BEA9-45B1-899B-F11DA8AED85B}" type="presParOf" srcId="{F735266A-1D38-4841-B599-D494515E2509}" destId="{6B3E0434-9984-43A7-8F13-00F43EA60FFC}" srcOrd="0" destOrd="0" presId="urn:microsoft.com/office/officeart/2011/layout/RadialPictureList"/>
    <dgm:cxn modelId="{53EA29F9-E4F7-4D16-800D-236B989E13E2}" type="presParOf" srcId="{26828D0E-27FD-40C9-8A61-BAE757AEBF4F}" destId="{C7238805-6321-40A5-AC39-5907336807C2}" srcOrd="5" destOrd="0" presId="urn:microsoft.com/office/officeart/2011/layout/RadialPictureList"/>
    <dgm:cxn modelId="{766BC938-507C-40EE-A5CE-8265B060FED0}" type="presParOf" srcId="{26828D0E-27FD-40C9-8A61-BAE757AEBF4F}" destId="{75D65F49-1C4F-4B93-B020-35E815C89B1F}" srcOrd="6" destOrd="0" presId="urn:microsoft.com/office/officeart/2011/layout/RadialPictureList"/>
    <dgm:cxn modelId="{D6F90CBB-CFE3-421C-9C9C-A79F173149F5}" type="presParOf" srcId="{75D65F49-1C4F-4B93-B020-35E815C89B1F}" destId="{248234AB-4918-48B9-B4D1-69E6C56A5CE6}" srcOrd="0" destOrd="0" presId="urn:microsoft.com/office/officeart/2011/layout/RadialPictureList"/>
    <dgm:cxn modelId="{DB87F848-DEB3-403B-A724-01A9AD1B19B7}" type="presParOf" srcId="{26828D0E-27FD-40C9-8A61-BAE757AEBF4F}" destId="{6EA8055B-DD0D-479B-B8AE-22D1C76C3A0C}"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CC0A3-6ADE-438D-8FFF-9FF336C0CB09}" type="doc">
      <dgm:prSet loTypeId="urn:microsoft.com/office/officeart/2005/8/layout/hProcess9" loCatId="process" qsTypeId="urn:microsoft.com/office/officeart/2005/8/quickstyle/simple1" qsCatId="simple" csTypeId="urn:microsoft.com/office/officeart/2005/8/colors/accent1_2" csCatId="accent1" phldr="1"/>
      <dgm:spPr/>
    </dgm:pt>
    <dgm:pt modelId="{C04ED342-9BC1-4C7A-A723-33EA0521C47C}">
      <dgm:prSet phldrT="[Text]"/>
      <dgm:spPr/>
      <dgm:t>
        <a:bodyPr/>
        <a:lstStyle/>
        <a:p>
          <a:r>
            <a:rPr lang="en-US" dirty="0"/>
            <a:t>Build</a:t>
          </a:r>
        </a:p>
      </dgm:t>
    </dgm:pt>
    <dgm:pt modelId="{ECADEA6D-6175-4D28-B7E7-0B2A9159C6A0}" type="parTrans" cxnId="{31498F85-8277-4A45-B61A-9EBB94A492A6}">
      <dgm:prSet/>
      <dgm:spPr/>
      <dgm:t>
        <a:bodyPr/>
        <a:lstStyle/>
        <a:p>
          <a:endParaRPr lang="en-US"/>
        </a:p>
      </dgm:t>
    </dgm:pt>
    <dgm:pt modelId="{FCD844DB-D749-4BA3-A5F3-34CEAD23F724}" type="sibTrans" cxnId="{31498F85-8277-4A45-B61A-9EBB94A492A6}">
      <dgm:prSet/>
      <dgm:spPr/>
      <dgm:t>
        <a:bodyPr/>
        <a:lstStyle/>
        <a:p>
          <a:endParaRPr lang="en-US"/>
        </a:p>
      </dgm:t>
    </dgm:pt>
    <dgm:pt modelId="{63EB9102-D73C-4C1F-A7C6-4857EDD33BC5}">
      <dgm:prSet phldrT="[Text]"/>
      <dgm:spPr/>
      <dgm:t>
        <a:bodyPr/>
        <a:lstStyle/>
        <a:p>
          <a:r>
            <a:rPr lang="en-US" dirty="0"/>
            <a:t>Train</a:t>
          </a:r>
        </a:p>
      </dgm:t>
    </dgm:pt>
    <dgm:pt modelId="{DD5238E7-4D9B-4957-9556-D558C1FDB274}" type="parTrans" cxnId="{693E6DFC-B136-4B31-8D20-6CE1A6779624}">
      <dgm:prSet/>
      <dgm:spPr/>
      <dgm:t>
        <a:bodyPr/>
        <a:lstStyle/>
        <a:p>
          <a:endParaRPr lang="en-US"/>
        </a:p>
      </dgm:t>
    </dgm:pt>
    <dgm:pt modelId="{CB28FFCD-45B8-473B-A967-9825EED3FBE9}" type="sibTrans" cxnId="{693E6DFC-B136-4B31-8D20-6CE1A6779624}">
      <dgm:prSet/>
      <dgm:spPr/>
      <dgm:t>
        <a:bodyPr/>
        <a:lstStyle/>
        <a:p>
          <a:endParaRPr lang="en-US"/>
        </a:p>
      </dgm:t>
    </dgm:pt>
    <dgm:pt modelId="{DCA5C3C4-B526-4713-9142-563BDC0249EB}">
      <dgm:prSet phldrT="[Text]"/>
      <dgm:spPr/>
      <dgm:t>
        <a:bodyPr/>
        <a:lstStyle/>
        <a:p>
          <a:r>
            <a:rPr lang="en-US" dirty="0"/>
            <a:t>Test</a:t>
          </a:r>
        </a:p>
      </dgm:t>
    </dgm:pt>
    <dgm:pt modelId="{0FFCA9B0-5144-4DA3-93E1-862C062B9C75}" type="parTrans" cxnId="{F161A045-242E-4608-B1E0-FA2C70A8E808}">
      <dgm:prSet/>
      <dgm:spPr/>
      <dgm:t>
        <a:bodyPr/>
        <a:lstStyle/>
        <a:p>
          <a:endParaRPr lang="en-US"/>
        </a:p>
      </dgm:t>
    </dgm:pt>
    <dgm:pt modelId="{582E06D7-D6C5-41EA-80CD-097D95DD1430}" type="sibTrans" cxnId="{F161A045-242E-4608-B1E0-FA2C70A8E808}">
      <dgm:prSet/>
      <dgm:spPr/>
      <dgm:t>
        <a:bodyPr/>
        <a:lstStyle/>
        <a:p>
          <a:endParaRPr lang="en-US"/>
        </a:p>
      </dgm:t>
    </dgm:pt>
    <dgm:pt modelId="{FEE14A22-5475-404E-A0CC-4C04DA9219C3}">
      <dgm:prSet phldrT="[Text]"/>
      <dgm:spPr/>
      <dgm:t>
        <a:bodyPr/>
        <a:lstStyle/>
        <a:p>
          <a:r>
            <a:rPr lang="en-US" dirty="0"/>
            <a:t>Predict</a:t>
          </a:r>
        </a:p>
      </dgm:t>
    </dgm:pt>
    <dgm:pt modelId="{24E3FC09-7B95-400F-8CE6-313700656185}" type="parTrans" cxnId="{5D15AF54-C0AB-4FEB-9BAA-A10C2DD74374}">
      <dgm:prSet/>
      <dgm:spPr/>
      <dgm:t>
        <a:bodyPr/>
        <a:lstStyle/>
        <a:p>
          <a:endParaRPr lang="en-US"/>
        </a:p>
      </dgm:t>
    </dgm:pt>
    <dgm:pt modelId="{362F239D-9BC3-4B64-AD76-A6D3D34A8E39}" type="sibTrans" cxnId="{5D15AF54-C0AB-4FEB-9BAA-A10C2DD74374}">
      <dgm:prSet/>
      <dgm:spPr/>
      <dgm:t>
        <a:bodyPr/>
        <a:lstStyle/>
        <a:p>
          <a:endParaRPr lang="en-US"/>
        </a:p>
      </dgm:t>
    </dgm:pt>
    <dgm:pt modelId="{59A7850A-C5D2-4A69-9A73-51227E9A0E54}">
      <dgm:prSet phldrT="[Text]"/>
      <dgm:spPr/>
      <dgm:t>
        <a:bodyPr/>
        <a:lstStyle/>
        <a:p>
          <a:r>
            <a:rPr lang="en-US" dirty="0"/>
            <a:t>Providing data, defining input and output, network and training configuration</a:t>
          </a:r>
        </a:p>
      </dgm:t>
    </dgm:pt>
    <dgm:pt modelId="{635F4B39-40C5-4214-89BB-073174B9F532}" type="parTrans" cxnId="{F009D4A7-537F-4FD3-8DA3-9D68077E8741}">
      <dgm:prSet/>
      <dgm:spPr/>
      <dgm:t>
        <a:bodyPr/>
        <a:lstStyle/>
        <a:p>
          <a:endParaRPr lang="en-US"/>
        </a:p>
      </dgm:t>
    </dgm:pt>
    <dgm:pt modelId="{F0C4ABEC-0DAC-44A4-9E59-948C8EF626C5}" type="sibTrans" cxnId="{F009D4A7-537F-4FD3-8DA3-9D68077E8741}">
      <dgm:prSet/>
      <dgm:spPr/>
      <dgm:t>
        <a:bodyPr/>
        <a:lstStyle/>
        <a:p>
          <a:endParaRPr lang="en-US"/>
        </a:p>
      </dgm:t>
    </dgm:pt>
    <dgm:pt modelId="{D15B9A08-2F11-47B2-ADD7-F86184A23C9F}">
      <dgm:prSet phldrT="[Text]"/>
      <dgm:spPr/>
      <dgm:t>
        <a:bodyPr/>
        <a:lstStyle/>
        <a:p>
          <a:r>
            <a:rPr lang="en-US" dirty="0"/>
            <a:t>Use training data set to build NN model, often 70% of provided data</a:t>
          </a:r>
        </a:p>
      </dgm:t>
    </dgm:pt>
    <dgm:pt modelId="{15DBE673-23BF-494B-8B16-229837D60146}" type="parTrans" cxnId="{CC1E71EE-EE8C-430B-B261-661663E67FCC}">
      <dgm:prSet/>
      <dgm:spPr/>
      <dgm:t>
        <a:bodyPr/>
        <a:lstStyle/>
        <a:p>
          <a:endParaRPr lang="en-US"/>
        </a:p>
      </dgm:t>
    </dgm:pt>
    <dgm:pt modelId="{3673AD06-33C3-4274-B350-4873C8175B13}" type="sibTrans" cxnId="{CC1E71EE-EE8C-430B-B261-661663E67FCC}">
      <dgm:prSet/>
      <dgm:spPr/>
      <dgm:t>
        <a:bodyPr/>
        <a:lstStyle/>
        <a:p>
          <a:endParaRPr lang="en-US"/>
        </a:p>
      </dgm:t>
    </dgm:pt>
    <dgm:pt modelId="{CA96E6E6-8DEE-4D32-885F-0F736798A913}">
      <dgm:prSet phldrT="[Text]"/>
      <dgm:spPr/>
      <dgm:t>
        <a:bodyPr/>
        <a:lstStyle/>
        <a:p>
          <a:r>
            <a:rPr lang="en-US" dirty="0"/>
            <a:t>Use your remaining data set (30%) to validate NN model.</a:t>
          </a:r>
        </a:p>
      </dgm:t>
    </dgm:pt>
    <dgm:pt modelId="{E4B8E258-8777-43CF-AF39-DD8E30096ED3}" type="parTrans" cxnId="{13309FE6-BF26-4FA9-90B8-5AB36314F2D9}">
      <dgm:prSet/>
      <dgm:spPr/>
      <dgm:t>
        <a:bodyPr/>
        <a:lstStyle/>
        <a:p>
          <a:endParaRPr lang="en-US"/>
        </a:p>
      </dgm:t>
    </dgm:pt>
    <dgm:pt modelId="{BC8A22D4-26D9-4652-8A76-0C71A75C97C1}" type="sibTrans" cxnId="{13309FE6-BF26-4FA9-90B8-5AB36314F2D9}">
      <dgm:prSet/>
      <dgm:spPr/>
      <dgm:t>
        <a:bodyPr/>
        <a:lstStyle/>
        <a:p>
          <a:endParaRPr lang="en-US"/>
        </a:p>
      </dgm:t>
    </dgm:pt>
    <dgm:pt modelId="{0997D3CF-438C-4A92-86D4-6872928357CF}">
      <dgm:prSet phldrT="[Text]"/>
      <dgm:spPr/>
      <dgm:t>
        <a:bodyPr/>
        <a:lstStyle/>
        <a:p>
          <a:r>
            <a:rPr lang="en-US" dirty="0"/>
            <a:t>Once training and evaluation process are successfully done, use  the model in production, to make prediction.</a:t>
          </a:r>
        </a:p>
      </dgm:t>
    </dgm:pt>
    <dgm:pt modelId="{B8E367D6-1889-4FD4-8D4B-D8776FADE48C}" type="parTrans" cxnId="{FD4C9050-EA2B-4686-95B2-2F2D047E4AB0}">
      <dgm:prSet/>
      <dgm:spPr/>
      <dgm:t>
        <a:bodyPr/>
        <a:lstStyle/>
        <a:p>
          <a:endParaRPr lang="en-US"/>
        </a:p>
      </dgm:t>
    </dgm:pt>
    <dgm:pt modelId="{2493DDB4-D7E6-4698-BAC3-51E9D507A12D}" type="sibTrans" cxnId="{FD4C9050-EA2B-4686-95B2-2F2D047E4AB0}">
      <dgm:prSet/>
      <dgm:spPr/>
      <dgm:t>
        <a:bodyPr/>
        <a:lstStyle/>
        <a:p>
          <a:endParaRPr lang="en-US"/>
        </a:p>
      </dgm:t>
    </dgm:pt>
    <dgm:pt modelId="{9650821A-2D84-4EE5-BFA2-F96E597EAB2D}" type="pres">
      <dgm:prSet presAssocID="{496CC0A3-6ADE-438D-8FFF-9FF336C0CB09}" presName="CompostProcess" presStyleCnt="0">
        <dgm:presLayoutVars>
          <dgm:dir/>
          <dgm:resizeHandles val="exact"/>
        </dgm:presLayoutVars>
      </dgm:prSet>
      <dgm:spPr/>
    </dgm:pt>
    <dgm:pt modelId="{991A9D02-40E8-41EB-815C-EAEED1136152}" type="pres">
      <dgm:prSet presAssocID="{496CC0A3-6ADE-438D-8FFF-9FF336C0CB09}" presName="arrow" presStyleLbl="bgShp" presStyleIdx="0" presStyleCnt="1"/>
      <dgm:spPr/>
    </dgm:pt>
    <dgm:pt modelId="{2F4F0A61-AEE4-418D-8EA8-3A5635EDDFE0}" type="pres">
      <dgm:prSet presAssocID="{496CC0A3-6ADE-438D-8FFF-9FF336C0CB09}" presName="linearProcess" presStyleCnt="0"/>
      <dgm:spPr/>
    </dgm:pt>
    <dgm:pt modelId="{39055881-06E4-4FB5-BE8C-E12058F2D0FE}" type="pres">
      <dgm:prSet presAssocID="{C04ED342-9BC1-4C7A-A723-33EA0521C47C}" presName="textNode" presStyleLbl="node1" presStyleIdx="0" presStyleCnt="4">
        <dgm:presLayoutVars>
          <dgm:bulletEnabled val="1"/>
        </dgm:presLayoutVars>
      </dgm:prSet>
      <dgm:spPr/>
    </dgm:pt>
    <dgm:pt modelId="{C1C8216C-D6C6-4660-A646-25FC5FB2A9D6}" type="pres">
      <dgm:prSet presAssocID="{FCD844DB-D749-4BA3-A5F3-34CEAD23F724}" presName="sibTrans" presStyleCnt="0"/>
      <dgm:spPr/>
    </dgm:pt>
    <dgm:pt modelId="{5AC2F216-0351-41F7-96FE-DA9D3C1461E3}" type="pres">
      <dgm:prSet presAssocID="{63EB9102-D73C-4C1F-A7C6-4857EDD33BC5}" presName="textNode" presStyleLbl="node1" presStyleIdx="1" presStyleCnt="4">
        <dgm:presLayoutVars>
          <dgm:bulletEnabled val="1"/>
        </dgm:presLayoutVars>
      </dgm:prSet>
      <dgm:spPr/>
    </dgm:pt>
    <dgm:pt modelId="{226FE48D-605F-4C39-AB1E-101F1B78EE45}" type="pres">
      <dgm:prSet presAssocID="{CB28FFCD-45B8-473B-A967-9825EED3FBE9}" presName="sibTrans" presStyleCnt="0"/>
      <dgm:spPr/>
    </dgm:pt>
    <dgm:pt modelId="{797122C6-AE6D-4969-A88E-FC83BCCB4A38}" type="pres">
      <dgm:prSet presAssocID="{DCA5C3C4-B526-4713-9142-563BDC0249EB}" presName="textNode" presStyleLbl="node1" presStyleIdx="2" presStyleCnt="4">
        <dgm:presLayoutVars>
          <dgm:bulletEnabled val="1"/>
        </dgm:presLayoutVars>
      </dgm:prSet>
      <dgm:spPr/>
    </dgm:pt>
    <dgm:pt modelId="{F6AE9AC7-E07D-48F9-AB8E-339F05BA4447}" type="pres">
      <dgm:prSet presAssocID="{582E06D7-D6C5-41EA-80CD-097D95DD1430}" presName="sibTrans" presStyleCnt="0"/>
      <dgm:spPr/>
    </dgm:pt>
    <dgm:pt modelId="{B90F9EE8-EACF-432E-BAC5-792ABC90D394}" type="pres">
      <dgm:prSet presAssocID="{FEE14A22-5475-404E-A0CC-4C04DA9219C3}" presName="textNode" presStyleLbl="node1" presStyleIdx="3" presStyleCnt="4">
        <dgm:presLayoutVars>
          <dgm:bulletEnabled val="1"/>
        </dgm:presLayoutVars>
      </dgm:prSet>
      <dgm:spPr/>
    </dgm:pt>
  </dgm:ptLst>
  <dgm:cxnLst>
    <dgm:cxn modelId="{83D52103-C1BD-441E-A265-2C3A8963D424}" type="presOf" srcId="{63EB9102-D73C-4C1F-A7C6-4857EDD33BC5}" destId="{5AC2F216-0351-41F7-96FE-DA9D3C1461E3}" srcOrd="0" destOrd="0" presId="urn:microsoft.com/office/officeart/2005/8/layout/hProcess9"/>
    <dgm:cxn modelId="{FD304603-18A0-4C32-8488-1A99D0B479F8}" type="presOf" srcId="{D15B9A08-2F11-47B2-ADD7-F86184A23C9F}" destId="{5AC2F216-0351-41F7-96FE-DA9D3C1461E3}" srcOrd="0" destOrd="1" presId="urn:microsoft.com/office/officeart/2005/8/layout/hProcess9"/>
    <dgm:cxn modelId="{D19E780B-B1AC-4BE1-92EF-256D86684D5F}" type="presOf" srcId="{C04ED342-9BC1-4C7A-A723-33EA0521C47C}" destId="{39055881-06E4-4FB5-BE8C-E12058F2D0FE}" srcOrd="0" destOrd="0" presId="urn:microsoft.com/office/officeart/2005/8/layout/hProcess9"/>
    <dgm:cxn modelId="{2A27332D-1A16-4836-AFF3-A7F58B02C16C}" type="presOf" srcId="{0997D3CF-438C-4A92-86D4-6872928357CF}" destId="{B90F9EE8-EACF-432E-BAC5-792ABC90D394}" srcOrd="0" destOrd="1" presId="urn:microsoft.com/office/officeart/2005/8/layout/hProcess9"/>
    <dgm:cxn modelId="{96C9F83D-3B02-4C7B-9334-FA7727491798}" type="presOf" srcId="{DCA5C3C4-B526-4713-9142-563BDC0249EB}" destId="{797122C6-AE6D-4969-A88E-FC83BCCB4A38}" srcOrd="0" destOrd="0" presId="urn:microsoft.com/office/officeart/2005/8/layout/hProcess9"/>
    <dgm:cxn modelId="{F161A045-242E-4608-B1E0-FA2C70A8E808}" srcId="{496CC0A3-6ADE-438D-8FFF-9FF336C0CB09}" destId="{DCA5C3C4-B526-4713-9142-563BDC0249EB}" srcOrd="2" destOrd="0" parTransId="{0FFCA9B0-5144-4DA3-93E1-862C062B9C75}" sibTransId="{582E06D7-D6C5-41EA-80CD-097D95DD1430}"/>
    <dgm:cxn modelId="{FD4C9050-EA2B-4686-95B2-2F2D047E4AB0}" srcId="{FEE14A22-5475-404E-A0CC-4C04DA9219C3}" destId="{0997D3CF-438C-4A92-86D4-6872928357CF}" srcOrd="0" destOrd="0" parTransId="{B8E367D6-1889-4FD4-8D4B-D8776FADE48C}" sibTransId="{2493DDB4-D7E6-4698-BAC3-51E9D507A12D}"/>
    <dgm:cxn modelId="{A1F1E572-4C4E-47E3-868C-4E1C9540C38F}" type="presOf" srcId="{59A7850A-C5D2-4A69-9A73-51227E9A0E54}" destId="{39055881-06E4-4FB5-BE8C-E12058F2D0FE}" srcOrd="0" destOrd="1" presId="urn:microsoft.com/office/officeart/2005/8/layout/hProcess9"/>
    <dgm:cxn modelId="{5D15AF54-C0AB-4FEB-9BAA-A10C2DD74374}" srcId="{496CC0A3-6ADE-438D-8FFF-9FF336C0CB09}" destId="{FEE14A22-5475-404E-A0CC-4C04DA9219C3}" srcOrd="3" destOrd="0" parTransId="{24E3FC09-7B95-400F-8CE6-313700656185}" sibTransId="{362F239D-9BC3-4B64-AD76-A6D3D34A8E39}"/>
    <dgm:cxn modelId="{149C9C58-07D4-4A5F-94BE-9BF5C8A315BC}" type="presOf" srcId="{496CC0A3-6ADE-438D-8FFF-9FF336C0CB09}" destId="{9650821A-2D84-4EE5-BFA2-F96E597EAB2D}" srcOrd="0" destOrd="0" presId="urn:microsoft.com/office/officeart/2005/8/layout/hProcess9"/>
    <dgm:cxn modelId="{31498F85-8277-4A45-B61A-9EBB94A492A6}" srcId="{496CC0A3-6ADE-438D-8FFF-9FF336C0CB09}" destId="{C04ED342-9BC1-4C7A-A723-33EA0521C47C}" srcOrd="0" destOrd="0" parTransId="{ECADEA6D-6175-4D28-B7E7-0B2A9159C6A0}" sibTransId="{FCD844DB-D749-4BA3-A5F3-34CEAD23F724}"/>
    <dgm:cxn modelId="{F009D4A7-537F-4FD3-8DA3-9D68077E8741}" srcId="{C04ED342-9BC1-4C7A-A723-33EA0521C47C}" destId="{59A7850A-C5D2-4A69-9A73-51227E9A0E54}" srcOrd="0" destOrd="0" parTransId="{635F4B39-40C5-4214-89BB-073174B9F532}" sibTransId="{F0C4ABEC-0DAC-44A4-9E59-948C8EF626C5}"/>
    <dgm:cxn modelId="{808FB1C1-FE99-4546-861E-20323572F260}" type="presOf" srcId="{CA96E6E6-8DEE-4D32-885F-0F736798A913}" destId="{797122C6-AE6D-4969-A88E-FC83BCCB4A38}" srcOrd="0" destOrd="1" presId="urn:microsoft.com/office/officeart/2005/8/layout/hProcess9"/>
    <dgm:cxn modelId="{13309FE6-BF26-4FA9-90B8-5AB36314F2D9}" srcId="{DCA5C3C4-B526-4713-9142-563BDC0249EB}" destId="{CA96E6E6-8DEE-4D32-885F-0F736798A913}" srcOrd="0" destOrd="0" parTransId="{E4B8E258-8777-43CF-AF39-DD8E30096ED3}" sibTransId="{BC8A22D4-26D9-4652-8A76-0C71A75C97C1}"/>
    <dgm:cxn modelId="{1D1031E9-BF3E-49C4-A0EE-B10F548C5AE2}" type="presOf" srcId="{FEE14A22-5475-404E-A0CC-4C04DA9219C3}" destId="{B90F9EE8-EACF-432E-BAC5-792ABC90D394}" srcOrd="0" destOrd="0" presId="urn:microsoft.com/office/officeart/2005/8/layout/hProcess9"/>
    <dgm:cxn modelId="{CC1E71EE-EE8C-430B-B261-661663E67FCC}" srcId="{63EB9102-D73C-4C1F-A7C6-4857EDD33BC5}" destId="{D15B9A08-2F11-47B2-ADD7-F86184A23C9F}" srcOrd="0" destOrd="0" parTransId="{15DBE673-23BF-494B-8B16-229837D60146}" sibTransId="{3673AD06-33C3-4274-B350-4873C8175B13}"/>
    <dgm:cxn modelId="{693E6DFC-B136-4B31-8D20-6CE1A6779624}" srcId="{496CC0A3-6ADE-438D-8FFF-9FF336C0CB09}" destId="{63EB9102-D73C-4C1F-A7C6-4857EDD33BC5}" srcOrd="1" destOrd="0" parTransId="{DD5238E7-4D9B-4957-9556-D558C1FDB274}" sibTransId="{CB28FFCD-45B8-473B-A967-9825EED3FBE9}"/>
    <dgm:cxn modelId="{420311DD-CB4E-4453-A3E7-64643BA4DFD2}" type="presParOf" srcId="{9650821A-2D84-4EE5-BFA2-F96E597EAB2D}" destId="{991A9D02-40E8-41EB-815C-EAEED1136152}" srcOrd="0" destOrd="0" presId="urn:microsoft.com/office/officeart/2005/8/layout/hProcess9"/>
    <dgm:cxn modelId="{08CEB36C-E2CF-4C42-9B67-DDE3DB270F05}" type="presParOf" srcId="{9650821A-2D84-4EE5-BFA2-F96E597EAB2D}" destId="{2F4F0A61-AEE4-418D-8EA8-3A5635EDDFE0}" srcOrd="1" destOrd="0" presId="urn:microsoft.com/office/officeart/2005/8/layout/hProcess9"/>
    <dgm:cxn modelId="{74B59504-705B-42E7-ADFA-2E33691544FB}" type="presParOf" srcId="{2F4F0A61-AEE4-418D-8EA8-3A5635EDDFE0}" destId="{39055881-06E4-4FB5-BE8C-E12058F2D0FE}" srcOrd="0" destOrd="0" presId="urn:microsoft.com/office/officeart/2005/8/layout/hProcess9"/>
    <dgm:cxn modelId="{0D5D49E9-F157-4BA0-877C-8D89505F234C}" type="presParOf" srcId="{2F4F0A61-AEE4-418D-8EA8-3A5635EDDFE0}" destId="{C1C8216C-D6C6-4660-A646-25FC5FB2A9D6}" srcOrd="1" destOrd="0" presId="urn:microsoft.com/office/officeart/2005/8/layout/hProcess9"/>
    <dgm:cxn modelId="{4058F0B3-9833-4CE2-872E-5A3B033D2F9A}" type="presParOf" srcId="{2F4F0A61-AEE4-418D-8EA8-3A5635EDDFE0}" destId="{5AC2F216-0351-41F7-96FE-DA9D3C1461E3}" srcOrd="2" destOrd="0" presId="urn:microsoft.com/office/officeart/2005/8/layout/hProcess9"/>
    <dgm:cxn modelId="{47DD7C39-974F-4905-9195-5E405A98E746}" type="presParOf" srcId="{2F4F0A61-AEE4-418D-8EA8-3A5635EDDFE0}" destId="{226FE48D-605F-4C39-AB1E-101F1B78EE45}" srcOrd="3" destOrd="0" presId="urn:microsoft.com/office/officeart/2005/8/layout/hProcess9"/>
    <dgm:cxn modelId="{D86817EC-61FF-4FFB-A37E-C18E500D9BBA}" type="presParOf" srcId="{2F4F0A61-AEE4-418D-8EA8-3A5635EDDFE0}" destId="{797122C6-AE6D-4969-A88E-FC83BCCB4A38}" srcOrd="4" destOrd="0" presId="urn:microsoft.com/office/officeart/2005/8/layout/hProcess9"/>
    <dgm:cxn modelId="{BCB5A5DB-081A-429E-B682-DA579F49305F}" type="presParOf" srcId="{2F4F0A61-AEE4-418D-8EA8-3A5635EDDFE0}" destId="{F6AE9AC7-E07D-48F9-AB8E-339F05BA4447}" srcOrd="5" destOrd="0" presId="urn:microsoft.com/office/officeart/2005/8/layout/hProcess9"/>
    <dgm:cxn modelId="{1D981348-AD8F-493B-A480-A9DBE2DCA43B}" type="presParOf" srcId="{2F4F0A61-AEE4-418D-8EA8-3A5635EDDFE0}" destId="{B90F9EE8-EACF-432E-BAC5-792ABC90D39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BE223-4A19-45B2-9C3B-FC4CFBB25882}">
      <dsp:nvSpPr>
        <dsp:cNvPr id="0" name=""/>
        <dsp:cNvSpPr/>
      </dsp:nvSpPr>
      <dsp:spPr>
        <a:xfrm>
          <a:off x="3175944" y="1355089"/>
          <a:ext cx="2437093" cy="24372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Machine Learning</a:t>
          </a:r>
        </a:p>
        <a:p>
          <a:pPr marL="0" lvl="0" indent="0" algn="ctr" defTabSz="1511300">
            <a:lnSpc>
              <a:spcPct val="90000"/>
            </a:lnSpc>
            <a:spcBef>
              <a:spcPct val="0"/>
            </a:spcBef>
            <a:spcAft>
              <a:spcPct val="35000"/>
            </a:spcAft>
            <a:buNone/>
          </a:pPr>
          <a:r>
            <a:rPr lang="en-US" sz="3400" kern="1200"/>
            <a:t>Project</a:t>
          </a:r>
          <a:endParaRPr lang="en-US" sz="3400" kern="1200" dirty="0"/>
        </a:p>
      </dsp:txBody>
      <dsp:txXfrm>
        <a:off x="3532848" y="1712011"/>
        <a:ext cx="1723285" cy="1723370"/>
      </dsp:txXfrm>
    </dsp:sp>
    <dsp:sp modelId="{1CB1B6FE-A257-4C99-8632-1330C7ED1072}">
      <dsp:nvSpPr>
        <dsp:cNvPr id="0" name=""/>
        <dsp:cNvSpPr/>
      </dsp:nvSpPr>
      <dsp:spPr>
        <a:xfrm>
          <a:off x="1919169" y="0"/>
          <a:ext cx="4912779" cy="5121274"/>
        </a:xfrm>
        <a:prstGeom prst="blockArc">
          <a:avLst>
            <a:gd name="adj1" fmla="val 17527788"/>
            <a:gd name="adj2" fmla="val 4119114"/>
            <a:gd name="adj3" fmla="val 5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496E2-B90B-4911-97F1-1827885EB854}">
      <dsp:nvSpPr>
        <dsp:cNvPr id="0" name=""/>
        <dsp:cNvSpPr/>
      </dsp:nvSpPr>
      <dsp:spPr>
        <a:xfrm>
          <a:off x="5536583" y="431723"/>
          <a:ext cx="1305559" cy="130592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0C018F-9918-46F5-AFCF-217D2A29ED16}">
      <dsp:nvSpPr>
        <dsp:cNvPr id="0" name=""/>
        <dsp:cNvSpPr/>
      </dsp:nvSpPr>
      <dsp:spPr>
        <a:xfrm>
          <a:off x="6854046" y="452720"/>
          <a:ext cx="3137695" cy="126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666750">
            <a:lnSpc>
              <a:spcPct val="90000"/>
            </a:lnSpc>
            <a:spcBef>
              <a:spcPct val="0"/>
            </a:spcBef>
            <a:spcAft>
              <a:spcPct val="10000"/>
            </a:spcAft>
            <a:buNone/>
          </a:pPr>
          <a:r>
            <a:rPr lang="en-US" sz="1500" kern="1200" dirty="0"/>
            <a:t>Data Collection Preparation</a:t>
          </a:r>
        </a:p>
        <a:p>
          <a:pPr marL="114300" lvl="1" indent="-114300" algn="l" defTabSz="533400">
            <a:lnSpc>
              <a:spcPct val="90000"/>
            </a:lnSpc>
            <a:spcBef>
              <a:spcPct val="0"/>
            </a:spcBef>
            <a:spcAft>
              <a:spcPct val="15000"/>
            </a:spcAft>
            <a:buFont typeface="+mj-lt"/>
            <a:buAutoNum type="arabicPeriod"/>
          </a:pPr>
          <a:r>
            <a:rPr lang="en-US" sz="1200" kern="1200" dirty="0"/>
            <a:t>Problem understanding</a:t>
          </a:r>
        </a:p>
        <a:p>
          <a:pPr marL="114300" lvl="1" indent="-114300" algn="l" defTabSz="533400">
            <a:lnSpc>
              <a:spcPct val="90000"/>
            </a:lnSpc>
            <a:spcBef>
              <a:spcPct val="0"/>
            </a:spcBef>
            <a:spcAft>
              <a:spcPct val="15000"/>
            </a:spcAft>
            <a:buFont typeface="+mj-lt"/>
            <a:buAutoNum type="arabicPeriod"/>
          </a:pPr>
          <a:r>
            <a:rPr lang="en-US" sz="1200" kern="1200" dirty="0"/>
            <a:t>Data Understanding</a:t>
          </a:r>
        </a:p>
        <a:p>
          <a:pPr marL="114300" lvl="1" indent="-114300" algn="l" defTabSz="533400">
            <a:lnSpc>
              <a:spcPct val="90000"/>
            </a:lnSpc>
            <a:spcBef>
              <a:spcPct val="0"/>
            </a:spcBef>
            <a:spcAft>
              <a:spcPct val="15000"/>
            </a:spcAft>
            <a:buFont typeface="+mj-lt"/>
            <a:buAutoNum type="arabicPeriod"/>
          </a:pPr>
          <a:r>
            <a:rPr lang="en-US" sz="1200" kern="1200" dirty="0"/>
            <a:t>Data Preparation</a:t>
          </a:r>
        </a:p>
        <a:p>
          <a:pPr marL="114300" lvl="1" indent="-114300" algn="l" defTabSz="533400">
            <a:lnSpc>
              <a:spcPct val="90000"/>
            </a:lnSpc>
            <a:spcBef>
              <a:spcPct val="0"/>
            </a:spcBef>
            <a:spcAft>
              <a:spcPct val="15000"/>
            </a:spcAft>
            <a:buFont typeface="+mj-lt"/>
            <a:buAutoNum type="arabicPeriod"/>
          </a:pPr>
          <a:r>
            <a:rPr lang="en-US" sz="1200" kern="1200" dirty="0"/>
            <a:t>Feature Selection</a:t>
          </a:r>
        </a:p>
      </dsp:txBody>
      <dsp:txXfrm>
        <a:off x="6854046" y="452720"/>
        <a:ext cx="3137695" cy="1263930"/>
      </dsp:txXfrm>
    </dsp:sp>
    <dsp:sp modelId="{6B3E0434-9984-43A7-8F13-00F43EA60FFC}">
      <dsp:nvSpPr>
        <dsp:cNvPr id="0" name=""/>
        <dsp:cNvSpPr/>
      </dsp:nvSpPr>
      <dsp:spPr>
        <a:xfrm>
          <a:off x="6041185" y="1917404"/>
          <a:ext cx="1305559" cy="1305924"/>
        </a:xfrm>
        <a:prstGeom prst="ellipse">
          <a:avLst/>
        </a:prstGeom>
        <a:blipFill>
          <a:blip xmlns:r="http://schemas.openxmlformats.org/officeDocument/2006/relationships"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l="-26000" r="-2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238805-6321-40A5-AC39-5907336807C2}">
      <dsp:nvSpPr>
        <dsp:cNvPr id="0" name=""/>
        <dsp:cNvSpPr/>
      </dsp:nvSpPr>
      <dsp:spPr>
        <a:xfrm>
          <a:off x="7473850" y="1926488"/>
          <a:ext cx="2678668" cy="126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666750">
            <a:lnSpc>
              <a:spcPct val="90000"/>
            </a:lnSpc>
            <a:spcBef>
              <a:spcPct val="0"/>
            </a:spcBef>
            <a:spcAft>
              <a:spcPct val="10000"/>
            </a:spcAft>
            <a:buNone/>
          </a:pPr>
          <a:r>
            <a:rPr lang="en-US" sz="1500" kern="1200" dirty="0"/>
            <a:t>Model Implementation</a:t>
          </a:r>
        </a:p>
        <a:p>
          <a:pPr marL="114300" lvl="1" indent="-114300" algn="l" defTabSz="533400">
            <a:lnSpc>
              <a:spcPct val="90000"/>
            </a:lnSpc>
            <a:spcBef>
              <a:spcPct val="0"/>
            </a:spcBef>
            <a:spcAft>
              <a:spcPct val="15000"/>
            </a:spcAft>
            <a:buFont typeface="+mj-lt"/>
            <a:buNone/>
          </a:pPr>
          <a:r>
            <a:rPr lang="en-US" sz="1200" kern="1200" dirty="0"/>
            <a:t>5. Building/Configuring prediction model</a:t>
          </a:r>
        </a:p>
        <a:p>
          <a:pPr marL="114300" lvl="1" indent="-114300" algn="l" defTabSz="533400">
            <a:lnSpc>
              <a:spcPct val="90000"/>
            </a:lnSpc>
            <a:spcBef>
              <a:spcPct val="0"/>
            </a:spcBef>
            <a:spcAft>
              <a:spcPct val="15000"/>
            </a:spcAft>
            <a:buFont typeface="+mj-lt"/>
            <a:buNone/>
          </a:pPr>
          <a:r>
            <a:rPr lang="en-US" sz="1200" kern="1200" dirty="0"/>
            <a:t>6. Model Training</a:t>
          </a:r>
        </a:p>
        <a:p>
          <a:pPr marL="114300" lvl="1" indent="-114300" algn="l" defTabSz="533400">
            <a:lnSpc>
              <a:spcPct val="90000"/>
            </a:lnSpc>
            <a:spcBef>
              <a:spcPct val="0"/>
            </a:spcBef>
            <a:spcAft>
              <a:spcPct val="15000"/>
            </a:spcAft>
            <a:buFont typeface="+mj-lt"/>
            <a:buNone/>
          </a:pPr>
          <a:r>
            <a:rPr lang="en-US" sz="1200" kern="1200" dirty="0"/>
            <a:t>7. Model Validation</a:t>
          </a:r>
        </a:p>
        <a:p>
          <a:pPr marL="114300" lvl="1" indent="-114300" algn="l" defTabSz="533400">
            <a:lnSpc>
              <a:spcPct val="90000"/>
            </a:lnSpc>
            <a:spcBef>
              <a:spcPct val="0"/>
            </a:spcBef>
            <a:spcAft>
              <a:spcPct val="15000"/>
            </a:spcAft>
            <a:buChar char="•"/>
          </a:pPr>
          <a:endParaRPr lang="en-US" sz="1200" kern="1200" dirty="0"/>
        </a:p>
      </dsp:txBody>
      <dsp:txXfrm>
        <a:off x="7473850" y="1926488"/>
        <a:ext cx="2678668" cy="1263930"/>
      </dsp:txXfrm>
    </dsp:sp>
    <dsp:sp modelId="{248234AB-4918-48B9-B4D1-69E6C56A5CE6}">
      <dsp:nvSpPr>
        <dsp:cNvPr id="0" name=""/>
        <dsp:cNvSpPr/>
      </dsp:nvSpPr>
      <dsp:spPr>
        <a:xfrm>
          <a:off x="5536583" y="3424083"/>
          <a:ext cx="1305559" cy="130592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1000" r="-2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8055B-DD0D-479B-B8AE-22D1C76C3A0C}">
      <dsp:nvSpPr>
        <dsp:cNvPr id="0" name=""/>
        <dsp:cNvSpPr/>
      </dsp:nvSpPr>
      <dsp:spPr>
        <a:xfrm>
          <a:off x="6941170" y="3450714"/>
          <a:ext cx="1747542" cy="1263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666750">
            <a:lnSpc>
              <a:spcPct val="90000"/>
            </a:lnSpc>
            <a:spcBef>
              <a:spcPct val="0"/>
            </a:spcBef>
            <a:spcAft>
              <a:spcPct val="10000"/>
            </a:spcAft>
            <a:buNone/>
          </a:pPr>
          <a:r>
            <a:rPr lang="en-US" sz="1500" kern="1200" dirty="0"/>
            <a:t>Delivery</a:t>
          </a:r>
        </a:p>
        <a:p>
          <a:pPr marL="114300" lvl="1" indent="-114300" algn="l" defTabSz="533400">
            <a:lnSpc>
              <a:spcPct val="90000"/>
            </a:lnSpc>
            <a:spcBef>
              <a:spcPct val="0"/>
            </a:spcBef>
            <a:spcAft>
              <a:spcPct val="15000"/>
            </a:spcAft>
            <a:buNone/>
          </a:pPr>
          <a:r>
            <a:rPr lang="en-US" sz="1200" kern="1200" dirty="0"/>
            <a:t>8. Model Testing</a:t>
          </a:r>
        </a:p>
        <a:p>
          <a:pPr marL="114300" lvl="1" indent="-114300" algn="l" defTabSz="533400">
            <a:lnSpc>
              <a:spcPct val="90000"/>
            </a:lnSpc>
            <a:spcBef>
              <a:spcPct val="0"/>
            </a:spcBef>
            <a:spcAft>
              <a:spcPct val="15000"/>
            </a:spcAft>
            <a:buNone/>
          </a:pPr>
          <a:r>
            <a:rPr lang="en-US" sz="1200" kern="1200" dirty="0"/>
            <a:t>9. Model Deployment</a:t>
          </a:r>
        </a:p>
        <a:p>
          <a:pPr marL="114300" lvl="1" indent="-114300" algn="l" defTabSz="533400">
            <a:lnSpc>
              <a:spcPct val="90000"/>
            </a:lnSpc>
            <a:spcBef>
              <a:spcPct val="0"/>
            </a:spcBef>
            <a:spcAft>
              <a:spcPct val="15000"/>
            </a:spcAft>
            <a:buNone/>
          </a:pPr>
          <a:r>
            <a:rPr lang="en-US" sz="1200" kern="1200" dirty="0"/>
            <a:t>10. Update and Tuning</a:t>
          </a:r>
        </a:p>
      </dsp:txBody>
      <dsp:txXfrm>
        <a:off x="6941170" y="3450714"/>
        <a:ext cx="1747542" cy="1263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A9D02-40E8-41EB-815C-EAEED1136152}">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55881-06E4-4FB5-BE8C-E12058F2D0FE}">
      <dsp:nvSpPr>
        <dsp:cNvPr id="0" name=""/>
        <dsp:cNvSpPr/>
      </dsp:nvSpPr>
      <dsp:spPr>
        <a:xfrm>
          <a:off x="5262" y="1305401"/>
          <a:ext cx="2531343" cy="1740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Build</a:t>
          </a:r>
        </a:p>
        <a:p>
          <a:pPr marL="114300" lvl="1" indent="-114300" algn="l" defTabSz="666750">
            <a:lnSpc>
              <a:spcPct val="90000"/>
            </a:lnSpc>
            <a:spcBef>
              <a:spcPct val="0"/>
            </a:spcBef>
            <a:spcAft>
              <a:spcPct val="15000"/>
            </a:spcAft>
            <a:buChar char="•"/>
          </a:pPr>
          <a:r>
            <a:rPr lang="en-US" sz="1500" kern="1200" dirty="0"/>
            <a:t>Providing data, defining input and output, network and training configuration</a:t>
          </a:r>
        </a:p>
      </dsp:txBody>
      <dsp:txXfrm>
        <a:off x="90228" y="1390367"/>
        <a:ext cx="2361411" cy="1570603"/>
      </dsp:txXfrm>
    </dsp:sp>
    <dsp:sp modelId="{5AC2F216-0351-41F7-96FE-DA9D3C1461E3}">
      <dsp:nvSpPr>
        <dsp:cNvPr id="0" name=""/>
        <dsp:cNvSpPr/>
      </dsp:nvSpPr>
      <dsp:spPr>
        <a:xfrm>
          <a:off x="2663173" y="1305401"/>
          <a:ext cx="2531343" cy="1740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Train</a:t>
          </a:r>
        </a:p>
        <a:p>
          <a:pPr marL="114300" lvl="1" indent="-114300" algn="l" defTabSz="666750">
            <a:lnSpc>
              <a:spcPct val="90000"/>
            </a:lnSpc>
            <a:spcBef>
              <a:spcPct val="0"/>
            </a:spcBef>
            <a:spcAft>
              <a:spcPct val="15000"/>
            </a:spcAft>
            <a:buChar char="•"/>
          </a:pPr>
          <a:r>
            <a:rPr lang="en-US" sz="1500" kern="1200" dirty="0"/>
            <a:t>Use training data set to build NN model, often 70% of provided data</a:t>
          </a:r>
        </a:p>
      </dsp:txBody>
      <dsp:txXfrm>
        <a:off x="2748139" y="1390367"/>
        <a:ext cx="2361411" cy="1570603"/>
      </dsp:txXfrm>
    </dsp:sp>
    <dsp:sp modelId="{797122C6-AE6D-4969-A88E-FC83BCCB4A38}">
      <dsp:nvSpPr>
        <dsp:cNvPr id="0" name=""/>
        <dsp:cNvSpPr/>
      </dsp:nvSpPr>
      <dsp:spPr>
        <a:xfrm>
          <a:off x="5321083" y="1305401"/>
          <a:ext cx="2531343" cy="1740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Test</a:t>
          </a:r>
        </a:p>
        <a:p>
          <a:pPr marL="114300" lvl="1" indent="-114300" algn="l" defTabSz="666750">
            <a:lnSpc>
              <a:spcPct val="90000"/>
            </a:lnSpc>
            <a:spcBef>
              <a:spcPct val="0"/>
            </a:spcBef>
            <a:spcAft>
              <a:spcPct val="15000"/>
            </a:spcAft>
            <a:buChar char="•"/>
          </a:pPr>
          <a:r>
            <a:rPr lang="en-US" sz="1500" kern="1200" dirty="0"/>
            <a:t>Use your remaining data set (30%) to validate NN model.</a:t>
          </a:r>
        </a:p>
      </dsp:txBody>
      <dsp:txXfrm>
        <a:off x="5406049" y="1390367"/>
        <a:ext cx="2361411" cy="1570603"/>
      </dsp:txXfrm>
    </dsp:sp>
    <dsp:sp modelId="{B90F9EE8-EACF-432E-BAC5-792ABC90D394}">
      <dsp:nvSpPr>
        <dsp:cNvPr id="0" name=""/>
        <dsp:cNvSpPr/>
      </dsp:nvSpPr>
      <dsp:spPr>
        <a:xfrm>
          <a:off x="7978993" y="1305401"/>
          <a:ext cx="2531343" cy="1740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Predict</a:t>
          </a:r>
        </a:p>
        <a:p>
          <a:pPr marL="114300" lvl="1" indent="-114300" algn="l" defTabSz="666750">
            <a:lnSpc>
              <a:spcPct val="90000"/>
            </a:lnSpc>
            <a:spcBef>
              <a:spcPct val="0"/>
            </a:spcBef>
            <a:spcAft>
              <a:spcPct val="15000"/>
            </a:spcAft>
            <a:buChar char="•"/>
          </a:pPr>
          <a:r>
            <a:rPr lang="en-US" sz="1500" kern="1200" dirty="0"/>
            <a:t>Once training and evaluation process are successfully done, use  the model in production, to make prediction.</a:t>
          </a:r>
        </a:p>
      </dsp:txBody>
      <dsp:txXfrm>
        <a:off x="8063959" y="1390367"/>
        <a:ext cx="2361411" cy="157060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8B1D0-8524-43D0-9E18-D958669EFA4E}"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64A98-A902-4628-B436-368A3E5A0872}" type="slidenum">
              <a:rPr lang="en-US" smtClean="0"/>
              <a:t>‹#›</a:t>
            </a:fld>
            <a:endParaRPr lang="en-US"/>
          </a:p>
        </p:txBody>
      </p:sp>
    </p:spTree>
    <p:extLst>
      <p:ext uri="{BB962C8B-B14F-4D97-AF65-F5344CB8AC3E}">
        <p14:creationId xmlns:p14="http://schemas.microsoft.com/office/powerpoint/2010/main" val="286308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VC_dimension" TargetMode="External"/><Relationship Id="rId13" Type="http://schemas.openxmlformats.org/officeDocument/2006/relationships/hyperlink" Target="https://en.wikipedia.org/wiki/Feature_engineering" TargetMode="External"/><Relationship Id="rId18" Type="http://schemas.openxmlformats.org/officeDocument/2006/relationships/hyperlink" Target="https://en.wikipedia.org/wiki/Superintelligence" TargetMode="External"/><Relationship Id="rId3" Type="http://schemas.openxmlformats.org/officeDocument/2006/relationships/hyperlink" Target="https://work.caltech.edu/telecourse" TargetMode="External"/><Relationship Id="rId7" Type="http://schemas.openxmlformats.org/officeDocument/2006/relationships/hyperlink" Target="https://en.wikipedia.org/wiki/Generalization_error" TargetMode="External"/><Relationship Id="rId12" Type="http://schemas.openxmlformats.org/officeDocument/2006/relationships/hyperlink" Target="https://en.wikipedia.org/wiki/Data_cleansing" TargetMode="External"/><Relationship Id="rId17" Type="http://schemas.openxmlformats.org/officeDocument/2006/relationships/hyperlink" Target="https://en.wikipedia.org/wiki/Skynet_(Terminator)" TargetMode="External"/><Relationship Id="rId2" Type="http://schemas.openxmlformats.org/officeDocument/2006/relationships/slide" Target="../slides/slide21.xml"/><Relationship Id="rId16" Type="http://schemas.openxmlformats.org/officeDocument/2006/relationships/hyperlink" Target="https://www.recode.net/2017/7/15/15976744/elon-musk-artificial-intelligence-regulations-ai" TargetMode="External"/><Relationship Id="rId1" Type="http://schemas.openxmlformats.org/officeDocument/2006/relationships/notesMaster" Target="../notesMasters/notesMaster1.xml"/><Relationship Id="rId6" Type="http://schemas.openxmlformats.org/officeDocument/2006/relationships/hyperlink" Target="https://en.wikipedia.org/wiki/Overfitting" TargetMode="External"/><Relationship Id="rId11" Type="http://schemas.openxmlformats.org/officeDocument/2006/relationships/hyperlink" Target="https://en.wikipedia.org/wiki/Statistical_classification" TargetMode="External"/><Relationship Id="rId5" Type="http://schemas.openxmlformats.org/officeDocument/2006/relationships/hyperlink" Target="https://static.googleusercontent.com/media/research.google.com/en/pubs/archive/35179.pdf" TargetMode="External"/><Relationship Id="rId15" Type="http://schemas.openxmlformats.org/officeDocument/2006/relationships/hyperlink" Target="https://medium.com/@dtunkelang/getting-uncomfortable-with-data-7339e27adf6f" TargetMode="External"/><Relationship Id="rId10" Type="http://schemas.openxmlformats.org/officeDocument/2006/relationships/hyperlink" Target="https://en.wikipedia.org/wiki/Supervised_learning" TargetMode="External"/><Relationship Id="rId4" Type="http://schemas.openxmlformats.org/officeDocument/2006/relationships/hyperlink" Target="https://en.wikipedia.org/wiki/Deep_learning" TargetMode="External"/><Relationship Id="rId9" Type="http://schemas.openxmlformats.org/officeDocument/2006/relationships/hyperlink" Target="https://en.wikipedia.org/wiki/Garbage_in,_garbage_out" TargetMode="External"/><Relationship Id="rId14" Type="http://schemas.openxmlformats.org/officeDocument/2006/relationships/hyperlink" Target="https://en.wikipedia.org/wiki/Feature_(machine_learn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64A98-A902-4628-B436-368A3E5A0872}" type="slidenum">
              <a:rPr lang="en-US" smtClean="0"/>
              <a:t>2</a:t>
            </a:fld>
            <a:endParaRPr lang="en-US"/>
          </a:p>
        </p:txBody>
      </p:sp>
    </p:spTree>
    <p:extLst>
      <p:ext uri="{BB962C8B-B14F-4D97-AF65-F5344CB8AC3E}">
        <p14:creationId xmlns:p14="http://schemas.microsoft.com/office/powerpoint/2010/main" val="126368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selection methods aid you in your mission to create an accurate predictive model. They help you by choosing features that will give you as good or better accuracy whilst requiring less data.</a:t>
            </a:r>
          </a:p>
          <a:p>
            <a:r>
              <a:rPr lang="en-US" dirty="0"/>
              <a:t>Feature selection methods can be used to identify and remove unneeded, irrelevant and redundant attributes from data that do not contribute to the accuracy of a predictive model or may in fact decrease the accuracy of the model.</a:t>
            </a:r>
          </a:p>
          <a:p>
            <a:r>
              <a:rPr lang="en-US" dirty="0"/>
              <a:t>Fewer attributes is desirable because it reduces the complexity of the model, and a simpler model is simpler to understand and explain.</a:t>
            </a:r>
          </a:p>
          <a:p>
            <a:endParaRPr lang="en-US" dirty="0"/>
          </a:p>
        </p:txBody>
      </p:sp>
      <p:sp>
        <p:nvSpPr>
          <p:cNvPr id="4" name="Slide Number Placeholder 3"/>
          <p:cNvSpPr>
            <a:spLocks noGrp="1"/>
          </p:cNvSpPr>
          <p:nvPr>
            <p:ph type="sldNum" sz="quarter" idx="10"/>
          </p:nvPr>
        </p:nvSpPr>
        <p:spPr/>
        <p:txBody>
          <a:bodyPr/>
          <a:lstStyle/>
          <a:p>
            <a:fld id="{5AA64A98-A902-4628-B436-368A3E5A0872}" type="slidenum">
              <a:rPr lang="en-US" smtClean="0"/>
              <a:t>8</a:t>
            </a:fld>
            <a:endParaRPr lang="en-US"/>
          </a:p>
        </p:txBody>
      </p:sp>
    </p:spTree>
    <p:extLst>
      <p:ext uri="{BB962C8B-B14F-4D97-AF65-F5344CB8AC3E}">
        <p14:creationId xmlns:p14="http://schemas.microsoft.com/office/powerpoint/2010/main" val="181895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Commensurate - </a:t>
            </a:r>
            <a:r>
              <a:rPr lang="en-US" dirty="0" err="1"/>
              <a:t>proporcionalan</a:t>
            </a:r>
            <a:endParaRPr lang="en-US" dirty="0"/>
          </a:p>
        </p:txBody>
      </p:sp>
      <p:sp>
        <p:nvSpPr>
          <p:cNvPr id="4" name="Slide Number Placeholder 3"/>
          <p:cNvSpPr>
            <a:spLocks noGrp="1"/>
          </p:cNvSpPr>
          <p:nvPr>
            <p:ph type="sldNum" sz="quarter" idx="10"/>
          </p:nvPr>
        </p:nvSpPr>
        <p:spPr/>
        <p:txBody>
          <a:bodyPr/>
          <a:lstStyle/>
          <a:p>
            <a:fld id="{5AA64A98-A902-4628-B436-368A3E5A0872}" type="slidenum">
              <a:rPr lang="en-US" smtClean="0"/>
              <a:t>10</a:t>
            </a:fld>
            <a:endParaRPr lang="en-US"/>
          </a:p>
        </p:txBody>
      </p:sp>
    </p:spTree>
    <p:extLst>
      <p:ext uri="{BB962C8B-B14F-4D97-AF65-F5344CB8AC3E}">
        <p14:creationId xmlns:p14="http://schemas.microsoft.com/office/powerpoint/2010/main" val="2423594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A64A98-A902-4628-B436-368A3E5A0872}" type="slidenum">
              <a:rPr lang="en-US" smtClean="0"/>
              <a:t>20</a:t>
            </a:fld>
            <a:endParaRPr lang="en-US"/>
          </a:p>
        </p:txBody>
      </p:sp>
    </p:spTree>
    <p:extLst>
      <p:ext uri="{BB962C8B-B14F-4D97-AF65-F5344CB8AC3E}">
        <p14:creationId xmlns:p14="http://schemas.microsoft.com/office/powerpoint/2010/main" val="24328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someone who often finds himself explaining machine learning to non-experts, I offer the following list as a public service announcement.</a:t>
            </a:r>
          </a:p>
          <a:p>
            <a:r>
              <a:rPr lang="en-US" b="1" dirty="0"/>
              <a:t>1. Machine learning means </a:t>
            </a:r>
            <a:r>
              <a:rPr lang="en-US" b="1" dirty="0">
                <a:hlinkClick r:id="rId3"/>
              </a:rPr>
              <a:t>learning from data</a:t>
            </a:r>
            <a:r>
              <a:rPr lang="en-US" b="1" dirty="0"/>
              <a:t>; AI is a buzzword. </a:t>
            </a:r>
            <a:r>
              <a:rPr lang="en-US" dirty="0"/>
              <a:t>Machine learning lives up to the hype: there are an incredible number of problems that you can solve by providing the right training data to the right learning algorithms. Call it AI if that helps you sell it, but know that AI is a buzzword that can mean whatever people want it to mean.</a:t>
            </a:r>
          </a:p>
          <a:p>
            <a:r>
              <a:rPr lang="en-US" b="1" dirty="0"/>
              <a:t>2. Machine learning is about data and algorithms, but mostly data.</a:t>
            </a:r>
            <a:r>
              <a:rPr lang="en-US" dirty="0"/>
              <a:t> There’s a lot of excitement about advances in machine learning algorithms, and particularly about </a:t>
            </a:r>
            <a:r>
              <a:rPr lang="en-US" dirty="0">
                <a:hlinkClick r:id="rId4"/>
              </a:rPr>
              <a:t>deep learning</a:t>
            </a:r>
            <a:r>
              <a:rPr lang="en-US" dirty="0"/>
              <a:t>. But data is the key ingredient that makes machine learning possible. You can have machine learning </a:t>
            </a:r>
            <a:r>
              <a:rPr lang="en-US" dirty="0">
                <a:hlinkClick r:id="rId5"/>
              </a:rPr>
              <a:t>without sophisticated algorithms, but not without good data.</a:t>
            </a:r>
            <a:endParaRPr lang="en-US" dirty="0"/>
          </a:p>
          <a:p>
            <a:r>
              <a:rPr lang="en-US" b="1" dirty="0"/>
              <a:t>3. Unless you have a lot of data, you should stick to simple models. </a:t>
            </a:r>
            <a:r>
              <a:rPr lang="en-US" dirty="0"/>
              <a:t>Machine learning trains a model from patterns in your data, exploring a space of possible models defined by parameters. If your parameter space is too big, you’ll </a:t>
            </a:r>
            <a:r>
              <a:rPr lang="en-US" dirty="0">
                <a:hlinkClick r:id="rId6"/>
              </a:rPr>
              <a:t>overfit</a:t>
            </a:r>
            <a:r>
              <a:rPr lang="en-US" dirty="0"/>
              <a:t> to your training data and train a model that doesn’t </a:t>
            </a:r>
            <a:r>
              <a:rPr lang="en-US" dirty="0">
                <a:hlinkClick r:id="rId7"/>
              </a:rPr>
              <a:t>generalize</a:t>
            </a:r>
            <a:r>
              <a:rPr lang="en-US" dirty="0"/>
              <a:t> beyond it. A detailed explanation requires </a:t>
            </a:r>
            <a:r>
              <a:rPr lang="en-US" dirty="0">
                <a:hlinkClick r:id="rId8"/>
              </a:rPr>
              <a:t>more math</a:t>
            </a:r>
            <a:r>
              <a:rPr lang="en-US" dirty="0"/>
              <a:t>, but as a rule you should keep your models as simple as possible.</a:t>
            </a:r>
          </a:p>
          <a:p>
            <a:r>
              <a:rPr lang="en-US" b="1" dirty="0"/>
              <a:t>4. Machine learning can only be as good as the data you use to train it.</a:t>
            </a:r>
            <a:r>
              <a:rPr lang="en-US" dirty="0"/>
              <a:t> The phrase “</a:t>
            </a:r>
            <a:r>
              <a:rPr lang="en-US" dirty="0">
                <a:hlinkClick r:id="rId9"/>
              </a:rPr>
              <a:t>garbage in, garbage out</a:t>
            </a:r>
            <a:r>
              <a:rPr lang="en-US" dirty="0"/>
              <a:t>” predates machine learning, but it aptly characterizes a key limitation of machine learning. Machine learning can only discover patterns that are present in your training data. For </a:t>
            </a:r>
            <a:r>
              <a:rPr lang="en-US" dirty="0">
                <a:hlinkClick r:id="rId10"/>
              </a:rPr>
              <a:t>supervised machine learning</a:t>
            </a:r>
            <a:r>
              <a:rPr lang="en-US" dirty="0"/>
              <a:t> tasks like </a:t>
            </a:r>
            <a:r>
              <a:rPr lang="en-US" dirty="0">
                <a:hlinkClick r:id="rId11"/>
              </a:rPr>
              <a:t>classification</a:t>
            </a:r>
            <a:r>
              <a:rPr lang="en-US" dirty="0"/>
              <a:t>, you’ll need a robust collection of correctly labeled, richly featured training data.</a:t>
            </a:r>
          </a:p>
          <a:p>
            <a:r>
              <a:rPr lang="en-US" b="1" dirty="0"/>
              <a:t>5. Machine learning only works if your training data is representative.</a:t>
            </a:r>
            <a:r>
              <a:rPr lang="en-US" dirty="0"/>
              <a:t> Just as a fund prospectus warns that “past performance is no guarantee of future results”, machine learning should warn that it’s only guaranteed to work for data generated by the same distribution that generated its training data. Be vigilant of skews between training data and production data, and retrain your models frequently so they don’t become stale.</a:t>
            </a:r>
          </a:p>
          <a:p>
            <a:r>
              <a:rPr lang="en-US" b="1" dirty="0"/>
              <a:t>6. Most of the hard work for machine learning is data transformation. </a:t>
            </a:r>
            <a:r>
              <a:rPr lang="en-US" dirty="0"/>
              <a:t>From reading the hype about new machine learning techniques, you might think that machine learning is mostly about selecting and tuning algorithms. The reality is more prosaic: most of your time and effort goes into </a:t>
            </a:r>
            <a:r>
              <a:rPr lang="en-US" dirty="0">
                <a:hlinkClick r:id="rId12"/>
              </a:rPr>
              <a:t>data cleansing</a:t>
            </a:r>
            <a:r>
              <a:rPr lang="en-US" dirty="0"/>
              <a:t> and </a:t>
            </a:r>
            <a:r>
              <a:rPr lang="en-US" dirty="0">
                <a:hlinkClick r:id="rId13"/>
              </a:rPr>
              <a:t>feature engineering</a:t>
            </a:r>
            <a:r>
              <a:rPr lang="en-US" dirty="0"/>
              <a:t> — that is, transforming raw </a:t>
            </a:r>
            <a:r>
              <a:rPr lang="en-US" dirty="0">
                <a:hlinkClick r:id="rId14"/>
              </a:rPr>
              <a:t>features</a:t>
            </a:r>
            <a:r>
              <a:rPr lang="en-US" dirty="0"/>
              <a:t> into features that better represent the signal in your data.</a:t>
            </a:r>
          </a:p>
          <a:p>
            <a:r>
              <a:rPr lang="en-US" b="1" dirty="0"/>
              <a:t>7. Deep learning is a revolutionary advance, but it isn’t a magic bullet. </a:t>
            </a:r>
            <a:r>
              <a:rPr lang="en-US" dirty="0"/>
              <a:t>Deep learning has earned its hype by delivering advances across a broad range of machine learning application areas. Moreover, deep learning automates some of the work traditionally performed through feature engineering, especially for image and video data. But deep learning isn’t a silver bullet. You can’t just use it out of the box, and you’ll still need to invest significant effort in data cleansing and transformation.</a:t>
            </a:r>
          </a:p>
          <a:p>
            <a:r>
              <a:rPr lang="en-US" b="1" dirty="0"/>
              <a:t>8. Machine learning systems are highly vulnerable to operator error.</a:t>
            </a:r>
            <a:r>
              <a:rPr lang="en-US" dirty="0"/>
              <a:t> With apologies to the NRA, “Machine learning algorithms don’t kill people; people kill people.” When machine learning systems fail, it’s rarely because of problems with the machine learning algorithm. More likely, you’ve introduced human error into the training data, creating bias or some other systematic error. Always be skeptical, and approach machine learning with the discipline you apply to software engineering.</a:t>
            </a:r>
          </a:p>
          <a:p>
            <a:r>
              <a:rPr lang="en-US" b="1" dirty="0"/>
              <a:t>9. Machine learning can inadvertently create a self-fulfilling prophecy.</a:t>
            </a:r>
            <a:r>
              <a:rPr lang="en-US" dirty="0"/>
              <a:t> In many applications of machine learning, the decisions you make today affect the training data you collect tomorrow. Once your machine learning system embeds biases into its model, it can continue generating new training data that reinforces those biases. </a:t>
            </a:r>
            <a:r>
              <a:rPr lang="en-US" dirty="0">
                <a:hlinkClick r:id="rId15"/>
              </a:rPr>
              <a:t>And some biases can ruin people’s lives.</a:t>
            </a:r>
            <a:r>
              <a:rPr lang="en-US" dirty="0"/>
              <a:t> Be responsible: don’t create self-fulfilling prophecies.</a:t>
            </a:r>
          </a:p>
          <a:p>
            <a:r>
              <a:rPr lang="en-US" b="1" dirty="0"/>
              <a:t>10. AI is not going to become self-aware, rise up, and destroy humanity.</a:t>
            </a:r>
            <a:r>
              <a:rPr lang="en-US" dirty="0"/>
              <a:t> A surprising number of people (</a:t>
            </a:r>
            <a:r>
              <a:rPr lang="en-US" dirty="0">
                <a:hlinkClick r:id="rId16"/>
              </a:rPr>
              <a:t>cough</a:t>
            </a:r>
            <a:r>
              <a:rPr lang="en-US" dirty="0"/>
              <a:t>) seem to be getting their ideas about artificial intelligence from science fiction movies. We should be inspired by science fiction, but not so credulous that we mistake it for reality. There are enough real and present dangers to worry about, from consciously evil human beings to unconsciously biased machine learning models. So you can stop worrying about </a:t>
            </a:r>
            <a:r>
              <a:rPr lang="en-US" dirty="0" err="1">
                <a:hlinkClick r:id="rId17"/>
              </a:rPr>
              <a:t>SkyNet</a:t>
            </a:r>
            <a:r>
              <a:rPr lang="en-US" dirty="0"/>
              <a:t> and “</a:t>
            </a:r>
            <a:r>
              <a:rPr lang="en-US" dirty="0">
                <a:hlinkClick r:id="rId18"/>
              </a:rPr>
              <a:t>superintelligence</a:t>
            </a:r>
            <a:r>
              <a:rPr lang="en-US" dirty="0"/>
              <a:t>”.</a:t>
            </a:r>
          </a:p>
          <a:p>
            <a:r>
              <a:rPr lang="en-US" dirty="0"/>
              <a:t>There’s far more to machine learning than I can explain in a top-10 list. But hopefully this serves as a useful introduction for non-experts.</a:t>
            </a:r>
          </a:p>
          <a:p>
            <a:endParaRPr lang="en-US" dirty="0"/>
          </a:p>
        </p:txBody>
      </p:sp>
      <p:sp>
        <p:nvSpPr>
          <p:cNvPr id="4" name="Slide Number Placeholder 3"/>
          <p:cNvSpPr>
            <a:spLocks noGrp="1"/>
          </p:cNvSpPr>
          <p:nvPr>
            <p:ph type="sldNum" sz="quarter" idx="10"/>
          </p:nvPr>
        </p:nvSpPr>
        <p:spPr/>
        <p:txBody>
          <a:bodyPr/>
          <a:lstStyle/>
          <a:p>
            <a:fld id="{5AA64A98-A902-4628-B436-368A3E5A0872}" type="slidenum">
              <a:rPr lang="en-US" smtClean="0"/>
              <a:t>21</a:t>
            </a:fld>
            <a:endParaRPr lang="en-US"/>
          </a:p>
        </p:txBody>
      </p:sp>
    </p:spTree>
    <p:extLst>
      <p:ext uri="{BB962C8B-B14F-4D97-AF65-F5344CB8AC3E}">
        <p14:creationId xmlns:p14="http://schemas.microsoft.com/office/powerpoint/2010/main" val="3831722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ection divider">
    <p:bg>
      <p:bgPr>
        <a:solidFill>
          <a:srgbClr val="0B203D"/>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69239" y="2082455"/>
            <a:ext cx="11653523" cy="1793104"/>
          </a:xfrm>
        </p:spPr>
        <p:txBody>
          <a:bodyPr>
            <a:noAutofit/>
          </a:bodyPr>
          <a:lstStyle>
            <a:lvl1pPr algn="l" defTabSz="914313" rtl="0" eaLnBrk="1" latinLnBrk="0" hangingPunct="1">
              <a:lnSpc>
                <a:spcPct val="90000"/>
              </a:lnSpc>
              <a:spcBef>
                <a:spcPct val="0"/>
              </a:spcBef>
              <a:buNone/>
              <a:defRPr kumimoji="0" lang="en-US" sz="7200" b="0" i="0" u="none" strike="noStrike" kern="1200" cap="none" spc="-99" normalizeH="0" baseline="0" dirty="0" smtClean="0">
                <a:ln w="3175">
                  <a:noFill/>
                </a:ln>
                <a:solidFill>
                  <a:schemeClr val="tx1"/>
                </a:solidFill>
                <a:effectLst/>
                <a:uLnTx/>
                <a:uFillTx/>
                <a:latin typeface="Segoe UI Light" pitchFamily="34" charset="0"/>
                <a:ea typeface="+mn-ea"/>
                <a:cs typeface="Segoe UI" pitchFamily="34" charset="0"/>
              </a:defRPr>
            </a:lvl1pPr>
            <a:lvl2pPr marL="609585" indent="0">
              <a:buNone/>
              <a:defRPr sz="16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text styles</a:t>
            </a:r>
            <a:endParaRPr lang="hr-HR" dirty="0"/>
          </a:p>
        </p:txBody>
      </p:sp>
      <p:pic>
        <p:nvPicPr>
          <p:cNvPr id="7"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512" y="6368044"/>
            <a:ext cx="1132251" cy="239208"/>
          </a:xfrm>
          <a:prstGeom prst="rect">
            <a:avLst/>
          </a:prstGeom>
        </p:spPr>
      </p:pic>
      <p:pic>
        <p:nvPicPr>
          <p:cNvPr id="2" name="Graphic 1">
            <a:extLst>
              <a:ext uri="{FF2B5EF4-FFF2-40B4-BE49-F238E27FC236}">
                <a16:creationId xmlns:a16="http://schemas.microsoft.com/office/drawing/2014/main" id="{A4BAC8FD-2D59-4D33-9EC2-43C36A76C5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5237" y="6361571"/>
            <a:ext cx="831851" cy="279855"/>
          </a:xfrm>
          <a:prstGeom prst="rect">
            <a:avLst/>
          </a:prstGeom>
        </p:spPr>
      </p:pic>
    </p:spTree>
    <p:extLst>
      <p:ext uri="{BB962C8B-B14F-4D97-AF65-F5344CB8AC3E}">
        <p14:creationId xmlns:p14="http://schemas.microsoft.com/office/powerpoint/2010/main" val="3644181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7" name="Title 6"/>
          <p:cNvSpPr>
            <a:spLocks noGrp="1"/>
          </p:cNvSpPr>
          <p:nvPr>
            <p:ph type="title"/>
          </p:nvPr>
        </p:nvSpPr>
        <p:spPr/>
        <p:txBody>
          <a:bodyPr/>
          <a:lstStyle>
            <a:lvl1pPr>
              <a:defRPr b="1">
                <a:solidFill>
                  <a:srgbClr val="0B203D"/>
                </a:solidFill>
                <a:latin typeface="Segoe UI" pitchFamily="34" charset="0"/>
                <a:ea typeface="Segoe UI" pitchFamily="34" charset="0"/>
                <a:cs typeface="Segoe UI" pitchFamily="34" charset="0"/>
              </a:defRPr>
            </a:lvl1pPr>
          </a:lstStyle>
          <a:p>
            <a:r>
              <a:rPr lang="en-US"/>
              <a:t>Click to edit Master title style</a:t>
            </a:r>
            <a:endParaRPr lang="en-CA" dirty="0"/>
          </a:p>
        </p:txBody>
      </p:sp>
      <p:sp>
        <p:nvSpPr>
          <p:cNvPr id="4" name="Rectangle 3"/>
          <p:cNvSpPr/>
          <p:nvPr/>
        </p:nvSpPr>
        <p:spPr>
          <a:xfrm>
            <a:off x="0" y="6117299"/>
            <a:ext cx="12192000" cy="740701"/>
          </a:xfrm>
          <a:prstGeom prst="rect">
            <a:avLst/>
          </a:prstGeom>
          <a:solidFill>
            <a:srgbClr val="0B20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pic>
        <p:nvPicPr>
          <p:cNvPr id="6"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512" y="6368044"/>
            <a:ext cx="1132251" cy="239208"/>
          </a:xfrm>
          <a:prstGeom prst="rect">
            <a:avLst/>
          </a:prstGeom>
        </p:spPr>
      </p:pic>
      <p:pic>
        <p:nvPicPr>
          <p:cNvPr id="8" name="Graphic 7">
            <a:extLst>
              <a:ext uri="{FF2B5EF4-FFF2-40B4-BE49-F238E27FC236}">
                <a16:creationId xmlns:a16="http://schemas.microsoft.com/office/drawing/2014/main" id="{E4662C0A-68D6-4DD5-AF72-B5A871B85D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5237" y="6361571"/>
            <a:ext cx="831851" cy="279855"/>
          </a:xfrm>
          <a:prstGeom prst="rect">
            <a:avLst/>
          </a:prstGeom>
        </p:spPr>
      </p:pic>
    </p:spTree>
    <p:extLst>
      <p:ext uri="{BB962C8B-B14F-4D97-AF65-F5344CB8AC3E}">
        <p14:creationId xmlns:p14="http://schemas.microsoft.com/office/powerpoint/2010/main" val="37030027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7929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opyright">
    <p:bg>
      <p:bgPr>
        <a:solidFill>
          <a:srgbClr val="0B203D"/>
        </a:solidFill>
        <a:effectLst/>
      </p:bgPr>
    </p:bg>
    <p:spTree>
      <p:nvGrpSpPr>
        <p:cNvPr id="1" name=""/>
        <p:cNvGrpSpPr/>
        <p:nvPr/>
      </p:nvGrpSpPr>
      <p:grpSpPr>
        <a:xfrm>
          <a:off x="0" y="0"/>
          <a:ext cx="0" cy="0"/>
          <a:chOff x="0" y="0"/>
          <a:chExt cx="0" cy="0"/>
        </a:xfrm>
      </p:grpSpPr>
      <p:sp>
        <p:nvSpPr>
          <p:cNvPr id="6" name="Text Box 3"/>
          <p:cNvSpPr txBox="1">
            <a:spLocks noChangeArrowheads="1"/>
          </p:cNvSpPr>
          <p:nvPr/>
        </p:nvSpPr>
        <p:spPr bwMode="blackWhite">
          <a:xfrm>
            <a:off x="267685" y="5960377"/>
            <a:ext cx="10758655" cy="597605"/>
          </a:xfrm>
          <a:prstGeom prst="rect">
            <a:avLst/>
          </a:prstGeom>
          <a:noFill/>
          <a:ln w="12700">
            <a:noFill/>
            <a:miter lim="800000"/>
            <a:headEnd type="none" w="sm" len="sm"/>
            <a:tailEnd type="none" w="sm" len="sm"/>
          </a:ln>
          <a:effectLst/>
        </p:spPr>
        <p:txBody>
          <a:bodyPr vert="horz" wrap="square" lIns="179271" tIns="143417" rIns="179271" bIns="143417" numCol="1" anchor="t" anchorCtr="0" compatLnSpc="1">
            <a:prstTxWarp prst="textNoShape">
              <a:avLst/>
            </a:prstTxWarp>
            <a:spAutoFit/>
          </a:bodyPr>
          <a:lstStyle/>
          <a:p>
            <a:pPr defTabSz="913870" eaLnBrk="0" hangingPunct="0"/>
            <a:r>
              <a:rPr lang="en-US" sz="667" dirty="0">
                <a:gradFill>
                  <a:gsLst>
                    <a:gs pos="0">
                      <a:srgbClr val="FFFFFF"/>
                    </a:gs>
                    <a:gs pos="100000">
                      <a:srgbClr val="FFFFFF"/>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3870" eaLnBrk="0" hangingPunct="0"/>
            <a:r>
              <a:rPr lang="en-US" sz="667"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667" kern="200" spc="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667" kern="200" spc="9"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7" name="Group 6"/>
          <p:cNvGrpSpPr/>
          <p:nvPr/>
        </p:nvGrpSpPr>
        <p:grpSpPr>
          <a:xfrm>
            <a:off x="450203" y="3036710"/>
            <a:ext cx="3223861" cy="713924"/>
            <a:chOff x="459230" y="3097162"/>
            <a:chExt cx="3288506" cy="728136"/>
          </a:xfrm>
        </p:grpSpPr>
        <p:grpSp>
          <p:nvGrpSpPr>
            <p:cNvPr id="8" name="Group 7"/>
            <p:cNvGrpSpPr/>
            <p:nvPr userDrawn="1"/>
          </p:nvGrpSpPr>
          <p:grpSpPr>
            <a:xfrm>
              <a:off x="1365631" y="3249714"/>
              <a:ext cx="2382105" cy="458419"/>
              <a:chOff x="8215256" y="2373343"/>
              <a:chExt cx="3032180" cy="583521"/>
            </a:xfrm>
            <a:solidFill>
              <a:srgbClr val="FFFFFF"/>
            </a:solidFill>
          </p:grpSpPr>
          <p:sp>
            <p:nvSpPr>
              <p:cNvPr id="14" name="Freeform 13"/>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5"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6"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7"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8"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9"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20"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21"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dirty="0"/>
              </a:p>
            </p:txBody>
          </p:sp>
        </p:grpSp>
        <p:grpSp>
          <p:nvGrpSpPr>
            <p:cNvPr id="9" name="Group 8"/>
            <p:cNvGrpSpPr/>
            <p:nvPr userDrawn="1"/>
          </p:nvGrpSpPr>
          <p:grpSpPr>
            <a:xfrm>
              <a:off x="459230" y="3097162"/>
              <a:ext cx="729222" cy="728136"/>
              <a:chOff x="864491" y="3668201"/>
              <a:chExt cx="818390" cy="817172"/>
            </a:xfrm>
          </p:grpSpPr>
          <p:sp>
            <p:nvSpPr>
              <p:cNvPr id="10"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1"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2"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3"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grpSp>
      </p:grpSp>
    </p:spTree>
    <p:extLst>
      <p:ext uri="{BB962C8B-B14F-4D97-AF65-F5344CB8AC3E}">
        <p14:creationId xmlns:p14="http://schemas.microsoft.com/office/powerpoint/2010/main" val="3805637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70380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D86FF43-9DE2-4C04-A977-450DADA911F1}" type="datetimeFigureOut">
              <a:rPr lang="en-US" smtClean="0"/>
              <a:t>4/26/2018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14BB393-33F6-4AD1-B2AE-73CE9784331C}" type="slidenum">
              <a:rPr lang="en-US" smtClean="0"/>
              <a:t>‹#›</a:t>
            </a:fld>
            <a:endParaRPr lang="en-US"/>
          </a:p>
        </p:txBody>
      </p:sp>
    </p:spTree>
    <p:extLst>
      <p:ext uri="{BB962C8B-B14F-4D97-AF65-F5344CB8AC3E}">
        <p14:creationId xmlns:p14="http://schemas.microsoft.com/office/powerpoint/2010/main" val="2545769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defTabSz="1219170" rtl="0" eaLnBrk="1" latinLnBrk="0" hangingPunct="1">
        <a:spcBef>
          <a:spcPct val="0"/>
        </a:spcBef>
        <a:buNone/>
        <a:defRPr sz="5867" b="1" kern="1200">
          <a:solidFill>
            <a:schemeClr val="tx1">
              <a:lumMod val="75000"/>
              <a:lumOff val="25000"/>
            </a:schemeClr>
          </a:solidFill>
          <a:latin typeface="Segoe UI" pitchFamily="34" charset="0"/>
          <a:ea typeface="Segoe UI" pitchFamily="34" charset="0"/>
          <a:cs typeface="Segoe UI" pitchFamily="34" charset="0"/>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lumMod val="75000"/>
              <a:lumOff val="25000"/>
            </a:schemeClr>
          </a:solidFill>
          <a:latin typeface="Segoe U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lumMod val="75000"/>
              <a:lumOff val="25000"/>
            </a:schemeClr>
          </a:solidFill>
          <a:latin typeface="Segoe U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lumMod val="75000"/>
              <a:lumOff val="25000"/>
            </a:schemeClr>
          </a:solidFill>
          <a:latin typeface="Segoe U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Segoe U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Segoe U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github/microsoft/cntk" TargetMode="External"/><Relationship Id="rId7" Type="http://schemas.openxmlformats.org/officeDocument/2006/relationships/image" Target="../media/image19.png"/><Relationship Id="rId2" Type="http://schemas.openxmlformats.org/officeDocument/2006/relationships/hyperlink" Target="https://goo.gl/38jzT9" TargetMode="External"/><Relationship Id="rId1" Type="http://schemas.openxmlformats.org/officeDocument/2006/relationships/slideLayout" Target="../slideLayouts/slideLayout5.xml"/><Relationship Id="rId6" Type="http://schemas.openxmlformats.org/officeDocument/2006/relationships/hyperlink" Target="https://github.com/bhrnjica/" TargetMode="External"/><Relationship Id="rId5" Type="http://schemas.openxmlformats.org/officeDocument/2006/relationships/hyperlink" Target="http://github.com/bhrnjica/anndotnet" TargetMode="External"/><Relationship Id="rId4" Type="http://schemas.openxmlformats.org/officeDocument/2006/relationships/hyperlink" Target="https://github.com/bhrnjica/gpdotne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ris_flower_data_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machine-learning-databases/iris/iris.data" TargetMode="External"/><Relationship Id="rId2" Type="http://schemas.openxmlformats.org/officeDocument/2006/relationships/hyperlink" Target="https://archive.ics.uci.edu/ml/machine-learning-databases/iris/iris.name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448" y="6156513"/>
            <a:ext cx="1632181" cy="3448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548" y="2699658"/>
            <a:ext cx="3939799" cy="3456855"/>
          </a:xfrm>
          <a:prstGeom prst="rect">
            <a:avLst/>
          </a:prstGeom>
        </p:spPr>
      </p:pic>
      <p:sp>
        <p:nvSpPr>
          <p:cNvPr id="2" name="TextBox 1"/>
          <p:cNvSpPr txBox="1"/>
          <p:nvPr/>
        </p:nvSpPr>
        <p:spPr>
          <a:xfrm>
            <a:off x="274451" y="2587964"/>
            <a:ext cx="11698474" cy="2062103"/>
          </a:xfrm>
          <a:prstGeom prst="rect">
            <a:avLst/>
          </a:prstGeom>
          <a:noFill/>
        </p:spPr>
        <p:txBody>
          <a:bodyPr wrap="square" rtlCol="0">
            <a:spAutoFit/>
          </a:bodyPr>
          <a:lstStyle/>
          <a:p>
            <a:pPr algn="ctr"/>
            <a:r>
              <a:rPr lang="en-US" sz="6400" dirty="0">
                <a:solidFill>
                  <a:schemeClr val="bg1"/>
                </a:solidFill>
                <a:latin typeface="Segoe UI Light" pitchFamily="34" charset="0"/>
              </a:rPr>
              <a:t>10 Machine Learning things every .NET Developer should know</a:t>
            </a:r>
            <a:endParaRPr lang="en-CA" sz="3733" dirty="0">
              <a:solidFill>
                <a:srgbClr val="F7D547"/>
              </a:solidFill>
              <a:latin typeface="Segoe UI Light" pitchFamily="34" charset="0"/>
            </a:endParaRPr>
          </a:p>
        </p:txBody>
      </p:sp>
      <p:sp>
        <p:nvSpPr>
          <p:cNvPr id="5" name="TextBox 4">
            <a:extLst>
              <a:ext uri="{FF2B5EF4-FFF2-40B4-BE49-F238E27FC236}">
                <a16:creationId xmlns:a16="http://schemas.microsoft.com/office/drawing/2014/main" id="{D0C4B341-8A76-4F82-8FD7-636427AF24D0}"/>
              </a:ext>
            </a:extLst>
          </p:cNvPr>
          <p:cNvSpPr txBox="1"/>
          <p:nvPr/>
        </p:nvSpPr>
        <p:spPr>
          <a:xfrm>
            <a:off x="620713" y="4270036"/>
            <a:ext cx="8640960" cy="2349233"/>
          </a:xfrm>
          <a:prstGeom prst="rect">
            <a:avLst/>
          </a:prstGeom>
          <a:noFill/>
        </p:spPr>
        <p:txBody>
          <a:bodyPr wrap="square" rtlCol="0">
            <a:spAutoFit/>
          </a:bodyPr>
          <a:lstStyle/>
          <a:p>
            <a:br>
              <a:rPr lang="hr-HR" sz="7200" dirty="0">
                <a:solidFill>
                  <a:schemeClr val="bg1"/>
                </a:solidFill>
                <a:latin typeface="Segoe UI Light" pitchFamily="34" charset="0"/>
              </a:rPr>
            </a:br>
            <a:r>
              <a:rPr lang="en-US" sz="3733" dirty="0">
                <a:solidFill>
                  <a:schemeClr val="bg1"/>
                </a:solidFill>
                <a:latin typeface="Segoe UI Light" pitchFamily="34" charset="0"/>
              </a:rPr>
              <a:t>Bahrudin Hrnjica</a:t>
            </a:r>
            <a:r>
              <a:rPr lang="hr-HR" sz="3733" dirty="0">
                <a:solidFill>
                  <a:schemeClr val="bg1"/>
                </a:solidFill>
                <a:latin typeface="Segoe UI Light" pitchFamily="34" charset="0"/>
              </a:rPr>
              <a:t>,</a:t>
            </a:r>
            <a:r>
              <a:rPr lang="en-US" sz="3733" dirty="0">
                <a:solidFill>
                  <a:schemeClr val="bg1"/>
                </a:solidFill>
                <a:latin typeface="Segoe UI Light" pitchFamily="34" charset="0"/>
              </a:rPr>
              <a:t>PhD, MVP,</a:t>
            </a:r>
          </a:p>
          <a:p>
            <a:r>
              <a:rPr lang="en-US" sz="3733" dirty="0">
                <a:solidFill>
                  <a:schemeClr val="bg1"/>
                </a:solidFill>
                <a:latin typeface="Segoe UI Light" pitchFamily="34" charset="0"/>
              </a:rPr>
              <a:t>@</a:t>
            </a:r>
            <a:r>
              <a:rPr lang="en-US" sz="3733" dirty="0" err="1">
                <a:solidFill>
                  <a:schemeClr val="bg1"/>
                </a:solidFill>
                <a:latin typeface="Segoe UI Light" pitchFamily="34" charset="0"/>
              </a:rPr>
              <a:t>bhrnjica</a:t>
            </a:r>
            <a:r>
              <a:rPr lang="en-US" sz="3733" dirty="0">
                <a:solidFill>
                  <a:schemeClr val="bg1"/>
                </a:solidFill>
                <a:latin typeface="Segoe UI Light" pitchFamily="34" charset="0"/>
              </a:rPr>
              <a:t>, </a:t>
            </a:r>
            <a:r>
              <a:rPr lang="en-US" sz="3733" dirty="0" err="1">
                <a:solidFill>
                  <a:srgbClr val="F7D547"/>
                </a:solidFill>
                <a:latin typeface="Segoe UI Light" pitchFamily="34" charset="0"/>
              </a:rPr>
              <a:t>daenet</a:t>
            </a:r>
            <a:endParaRPr lang="en-CA" sz="3733" dirty="0">
              <a:solidFill>
                <a:srgbClr val="F7D547"/>
              </a:solidFill>
              <a:latin typeface="Segoe UI Light" pitchFamily="34" charset="0"/>
            </a:endParaRPr>
          </a:p>
        </p:txBody>
      </p:sp>
      <p:pic>
        <p:nvPicPr>
          <p:cNvPr id="7" name="Picture 6">
            <a:extLst>
              <a:ext uri="{FF2B5EF4-FFF2-40B4-BE49-F238E27FC236}">
                <a16:creationId xmlns:a16="http://schemas.microsoft.com/office/drawing/2014/main" id="{23125035-BC37-4632-95E1-5CA0CDD4F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451" y="351919"/>
            <a:ext cx="1371610" cy="757243"/>
          </a:xfrm>
          <a:prstGeom prst="rect">
            <a:avLst/>
          </a:prstGeom>
        </p:spPr>
      </p:pic>
    </p:spTree>
    <p:extLst>
      <p:ext uri="{BB962C8B-B14F-4D97-AF65-F5344CB8AC3E}">
        <p14:creationId xmlns:p14="http://schemas.microsoft.com/office/powerpoint/2010/main" val="233265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8594 -0.36389 " pathEditMode="relative" rAng="0" ptsTypes="AA">
                                      <p:cBhvr>
                                        <p:cTn id="6" dur="2000" fill="hold"/>
                                        <p:tgtEl>
                                          <p:spTgt spid="3"/>
                                        </p:tgtEl>
                                        <p:attrNameLst>
                                          <p:attrName>ppt_x</p:attrName>
                                          <p:attrName>ppt_y</p:attrName>
                                        </p:attrNameLst>
                                      </p:cBhvr>
                                      <p:rCtr x="-19306" y="-1821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6" presetClass="emph" presetSubtype="0" fill="hold" nodeType="withEffect">
                                  <p:stCondLst>
                                    <p:cond delay="0"/>
                                  </p:stCondLst>
                                  <p:childTnLst>
                                    <p:animScale>
                                      <p:cBhvr>
                                        <p:cTn id="12" dur="2000" fill="hold"/>
                                        <p:tgtEl>
                                          <p:spTgt spid="3"/>
                                        </p:tgtEl>
                                      </p:cBhvr>
                                      <p:by x="50000" y="50000"/>
                                    </p:animScale>
                                  </p:childTnLst>
                                </p:cTn>
                              </p:par>
                            </p:childTnLst>
                          </p:cTn>
                        </p:par>
                        <p:par>
                          <p:cTn id="13" fill="hold">
                            <p:stCondLst>
                              <p:cond delay="4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9608D-FB21-4D0A-9ECB-62BD9164BBC6}"/>
              </a:ext>
            </a:extLst>
          </p:cNvPr>
          <p:cNvSpPr>
            <a:spLocks noGrp="1"/>
          </p:cNvSpPr>
          <p:nvPr>
            <p:ph idx="1"/>
          </p:nvPr>
        </p:nvSpPr>
        <p:spPr>
          <a:xfrm>
            <a:off x="838200" y="1825624"/>
            <a:ext cx="10960100" cy="4765675"/>
          </a:xfrm>
        </p:spPr>
        <p:txBody>
          <a:bodyPr>
            <a:normAutofit fontScale="32500" lnSpcReduction="20000"/>
          </a:bodyPr>
          <a:lstStyle/>
          <a:p>
            <a:r>
              <a:rPr lang="en-US" b="1" dirty="0"/>
              <a:t>Do you have domain knowledge?</a:t>
            </a:r>
          </a:p>
          <a:p>
            <a:pPr lvl="1"/>
            <a:r>
              <a:rPr lang="en-US" dirty="0"/>
              <a:t> If yes, construct a better set of ad hoc”” features</a:t>
            </a:r>
          </a:p>
          <a:p>
            <a:r>
              <a:rPr lang="en-US" b="1" dirty="0"/>
              <a:t>Are your features commensurate?</a:t>
            </a:r>
            <a:r>
              <a:rPr lang="en-US" dirty="0"/>
              <a:t> </a:t>
            </a:r>
          </a:p>
          <a:p>
            <a:pPr lvl="1"/>
            <a:r>
              <a:rPr lang="en-US" dirty="0"/>
              <a:t>If no, consider normalizing them.</a:t>
            </a:r>
          </a:p>
          <a:p>
            <a:r>
              <a:rPr lang="en-US" b="1" dirty="0"/>
              <a:t>Do you suspect interdependence of features?</a:t>
            </a:r>
          </a:p>
          <a:p>
            <a:pPr lvl="1"/>
            <a:r>
              <a:rPr lang="en-US" dirty="0"/>
              <a:t> If yes, expand your feature set by constructing conjunctive features or products of features, as much as your computer resources allow you.</a:t>
            </a:r>
          </a:p>
          <a:p>
            <a:r>
              <a:rPr lang="en-US" b="1" dirty="0"/>
              <a:t>Do you need to prune the input variables (e.g. for cost, speed or data understanding reasons)?</a:t>
            </a:r>
          </a:p>
          <a:p>
            <a:pPr lvl="1"/>
            <a:r>
              <a:rPr lang="en-US" dirty="0"/>
              <a:t> If no, construct disjunctive features or weighted sums of feature</a:t>
            </a:r>
          </a:p>
          <a:p>
            <a:r>
              <a:rPr lang="en-US" b="1" dirty="0"/>
              <a:t>Do you need to assess features individually (e.g. to understand their influence on the system or because their number is so large that you need to do a first filtering)?</a:t>
            </a:r>
          </a:p>
          <a:p>
            <a:pPr lvl="1"/>
            <a:r>
              <a:rPr lang="en-US" dirty="0"/>
              <a:t> If yes, use a variable ranking method; else, do it anyway to get baseline results.</a:t>
            </a:r>
          </a:p>
          <a:p>
            <a:r>
              <a:rPr lang="en-US" b="1" dirty="0"/>
              <a:t>Do you need a predictor?</a:t>
            </a:r>
          </a:p>
          <a:p>
            <a:pPr lvl="1"/>
            <a:r>
              <a:rPr lang="en-US" dirty="0"/>
              <a:t> If no, stop</a:t>
            </a:r>
          </a:p>
          <a:p>
            <a:r>
              <a:rPr lang="en-US" b="1" dirty="0"/>
              <a:t>Do you suspect your data is “dirty” (has a few meaningless input patterns and/or noisy outputs or wrong class labels)?</a:t>
            </a:r>
          </a:p>
          <a:p>
            <a:pPr lvl="1"/>
            <a:r>
              <a:rPr lang="en-US" dirty="0"/>
              <a:t> If yes, detect the outlier examples using the top ranking variables obtained in step 5 as representation; check and/or discard them.</a:t>
            </a:r>
          </a:p>
          <a:p>
            <a:r>
              <a:rPr lang="en-US" b="1" dirty="0"/>
              <a:t>Do you know what to try first?</a:t>
            </a:r>
          </a:p>
          <a:p>
            <a:pPr lvl="1"/>
            <a:r>
              <a:rPr lang="en-US" dirty="0"/>
              <a:t> If no, use a linear predictor. </a:t>
            </a:r>
          </a:p>
          <a:p>
            <a:pPr lvl="1"/>
            <a:r>
              <a:rPr lang="en-US" dirty="0"/>
              <a:t>If yes, try a non-linear predictor with that subset.</a:t>
            </a:r>
          </a:p>
          <a:p>
            <a:r>
              <a:rPr lang="en-US" b="1" dirty="0"/>
              <a:t>Do you have new ideas, time, computational resources, and enough examples?</a:t>
            </a:r>
            <a:r>
              <a:rPr lang="en-US" dirty="0"/>
              <a:t> </a:t>
            </a:r>
          </a:p>
          <a:p>
            <a:pPr lvl="1"/>
            <a:r>
              <a:rPr lang="en-US" dirty="0"/>
              <a:t>If yes, compare several feature selection methods, including your new idea, correlation coefficients, backward selection and embedded methods. Use linear and non-linear predictors. Select the best approach with model selection</a:t>
            </a:r>
          </a:p>
          <a:p>
            <a:r>
              <a:rPr lang="en-US" b="1" dirty="0"/>
              <a:t>Do you want a stable solution (to improve performance and/or understanding)?</a:t>
            </a:r>
            <a:r>
              <a:rPr lang="en-US" dirty="0"/>
              <a:t> If yes, subsample your data and redo your analysis for several “bootstrap”.</a:t>
            </a:r>
          </a:p>
          <a:p>
            <a:endParaRPr lang="en-US" dirty="0"/>
          </a:p>
        </p:txBody>
      </p:sp>
      <p:sp>
        <p:nvSpPr>
          <p:cNvPr id="2" name="Title 1">
            <a:extLst>
              <a:ext uri="{FF2B5EF4-FFF2-40B4-BE49-F238E27FC236}">
                <a16:creationId xmlns:a16="http://schemas.microsoft.com/office/drawing/2014/main" id="{2FD17912-FAC5-474A-A0B9-9781C835F2AD}"/>
              </a:ext>
            </a:extLst>
          </p:cNvPr>
          <p:cNvSpPr>
            <a:spLocks noGrp="1"/>
          </p:cNvSpPr>
          <p:nvPr>
            <p:ph type="title"/>
          </p:nvPr>
        </p:nvSpPr>
        <p:spPr/>
        <p:txBody>
          <a:bodyPr/>
          <a:lstStyle/>
          <a:p>
            <a:r>
              <a:rPr lang="en-US" dirty="0"/>
              <a:t>4. Feature Selection</a:t>
            </a:r>
          </a:p>
        </p:txBody>
      </p:sp>
    </p:spTree>
    <p:extLst>
      <p:ext uri="{BB962C8B-B14F-4D97-AF65-F5344CB8AC3E}">
        <p14:creationId xmlns:p14="http://schemas.microsoft.com/office/powerpoint/2010/main" val="17842754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A83DC-89C7-45D2-9FE6-B1F31A60DA75}"/>
              </a:ext>
            </a:extLst>
          </p:cNvPr>
          <p:cNvSpPr>
            <a:spLocks noGrp="1"/>
          </p:cNvSpPr>
          <p:nvPr>
            <p:ph type="body" sz="quarter" idx="11"/>
          </p:nvPr>
        </p:nvSpPr>
        <p:spPr>
          <a:xfrm>
            <a:off x="407446" y="523875"/>
            <a:ext cx="11653523" cy="1793104"/>
          </a:xfrm>
        </p:spPr>
        <p:txBody>
          <a:bodyPr/>
          <a:lstStyle/>
          <a:p>
            <a:r>
              <a:rPr lang="en-US" dirty="0"/>
              <a:t>ML Data Preparation Tool</a:t>
            </a:r>
          </a:p>
          <a:p>
            <a:r>
              <a:rPr lang="en-US" sz="2800" dirty="0"/>
              <a:t>An </a:t>
            </a:r>
            <a:r>
              <a:rPr lang="en-US" sz="2800" dirty="0">
                <a:solidFill>
                  <a:srgbClr val="FFC000"/>
                </a:solidFill>
              </a:rPr>
              <a:t>easy</a:t>
            </a:r>
            <a:r>
              <a:rPr lang="en-US" sz="2800" dirty="0"/>
              <a:t> way to </a:t>
            </a:r>
            <a:r>
              <a:rPr lang="en-US" sz="2800" dirty="0">
                <a:solidFill>
                  <a:srgbClr val="FFC000"/>
                </a:solidFill>
              </a:rPr>
              <a:t>prepare</a:t>
            </a:r>
            <a:r>
              <a:rPr lang="en-US" sz="2800" dirty="0"/>
              <a:t> your </a:t>
            </a:r>
            <a:r>
              <a:rPr lang="en-US" sz="2800" dirty="0">
                <a:solidFill>
                  <a:srgbClr val="FFC000"/>
                </a:solidFill>
              </a:rPr>
              <a:t>data</a:t>
            </a:r>
          </a:p>
        </p:txBody>
      </p:sp>
      <p:pic>
        <p:nvPicPr>
          <p:cNvPr id="4" name="Picture 3">
            <a:extLst>
              <a:ext uri="{FF2B5EF4-FFF2-40B4-BE49-F238E27FC236}">
                <a16:creationId xmlns:a16="http://schemas.microsoft.com/office/drawing/2014/main" id="{6749F7AC-C692-4181-8521-C94274997FE4}"/>
              </a:ext>
            </a:extLst>
          </p:cNvPr>
          <p:cNvPicPr>
            <a:picLocks noChangeAspect="1"/>
          </p:cNvPicPr>
          <p:nvPr/>
        </p:nvPicPr>
        <p:blipFill>
          <a:blip r:embed="rId2"/>
          <a:stretch>
            <a:fillRect/>
          </a:stretch>
        </p:blipFill>
        <p:spPr>
          <a:xfrm>
            <a:off x="5139823" y="1743075"/>
            <a:ext cx="6644731" cy="4591050"/>
          </a:xfrm>
          <a:prstGeom prst="rect">
            <a:avLst/>
          </a:prstGeom>
        </p:spPr>
      </p:pic>
    </p:spTree>
    <p:extLst>
      <p:ext uri="{BB962C8B-B14F-4D97-AF65-F5344CB8AC3E}">
        <p14:creationId xmlns:p14="http://schemas.microsoft.com/office/powerpoint/2010/main" val="2218362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B8EEF6A-7BF2-4C18-8966-E3F491918D39}"/>
              </a:ext>
            </a:extLst>
          </p:cNvPr>
          <p:cNvGraphicFramePr>
            <a:graphicFrameLocks noGrp="1"/>
          </p:cNvGraphicFramePr>
          <p:nvPr>
            <p:ph idx="1"/>
            <p:extLst/>
          </p:nvPr>
        </p:nvGraphicFramePr>
        <p:xfrm>
          <a:off x="924026" y="141763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7381A0AB-33C0-4064-AF99-15E5BDB83462}"/>
              </a:ext>
            </a:extLst>
          </p:cNvPr>
          <p:cNvSpPr>
            <a:spLocks noGrp="1"/>
          </p:cNvSpPr>
          <p:nvPr>
            <p:ph type="title"/>
          </p:nvPr>
        </p:nvSpPr>
        <p:spPr/>
        <p:txBody>
          <a:bodyPr>
            <a:normAutofit fontScale="90000"/>
          </a:bodyPr>
          <a:lstStyle/>
          <a:p>
            <a:r>
              <a:rPr lang="en-US" dirty="0"/>
              <a:t>5. Building/Config. prediction model</a:t>
            </a:r>
          </a:p>
        </p:txBody>
      </p:sp>
      <p:sp>
        <p:nvSpPr>
          <p:cNvPr id="5" name="Arrow: Curved Down 4">
            <a:extLst>
              <a:ext uri="{FF2B5EF4-FFF2-40B4-BE49-F238E27FC236}">
                <a16:creationId xmlns:a16="http://schemas.microsoft.com/office/drawing/2014/main" id="{F677C712-5622-45EF-B023-908F49113094}"/>
              </a:ext>
            </a:extLst>
          </p:cNvPr>
          <p:cNvSpPr/>
          <p:nvPr/>
        </p:nvSpPr>
        <p:spPr>
          <a:xfrm rot="10800000">
            <a:off x="2397722" y="4448973"/>
            <a:ext cx="5467739" cy="12254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850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54819-AB4F-4B4D-8AA2-9D455BC13767}"/>
              </a:ext>
            </a:extLst>
          </p:cNvPr>
          <p:cNvSpPr>
            <a:spLocks noGrp="1"/>
          </p:cNvSpPr>
          <p:nvPr>
            <p:ph idx="1"/>
          </p:nvPr>
        </p:nvSpPr>
        <p:spPr>
          <a:xfrm>
            <a:off x="269303" y="1123950"/>
            <a:ext cx="11655078" cy="4920715"/>
          </a:xfrm>
        </p:spPr>
        <p:txBody>
          <a:bodyPr>
            <a:normAutofit fontScale="92500" lnSpcReduction="10000"/>
          </a:bodyPr>
          <a:lstStyle/>
          <a:p>
            <a:r>
              <a:rPr lang="en-US" dirty="0"/>
              <a:t>Configuration on any ML Algorithm</a:t>
            </a:r>
          </a:p>
          <a:p>
            <a:pPr marL="1352535" lvl="1" indent="-742950">
              <a:buFont typeface="+mj-lt"/>
              <a:buAutoNum type="arabicPeriod"/>
            </a:pPr>
            <a:r>
              <a:rPr lang="en-US" dirty="0"/>
              <a:t>Input dimension</a:t>
            </a:r>
          </a:p>
          <a:p>
            <a:pPr marL="1352535" lvl="1" indent="-742950">
              <a:buFont typeface="+mj-lt"/>
              <a:buAutoNum type="arabicPeriod"/>
            </a:pPr>
            <a:r>
              <a:rPr lang="en-US" dirty="0"/>
              <a:t>Output dimension</a:t>
            </a:r>
          </a:p>
          <a:p>
            <a:pPr marL="1352535" lvl="1" indent="-742950">
              <a:buFont typeface="+mj-lt"/>
              <a:buAutoNum type="arabicPeriod"/>
            </a:pPr>
            <a:r>
              <a:rPr lang="en-US" dirty="0"/>
              <a:t>Data reader type</a:t>
            </a:r>
          </a:p>
          <a:p>
            <a:pPr marL="1352535" lvl="1" indent="-742950">
              <a:buFont typeface="+mj-lt"/>
              <a:buAutoNum type="arabicPeriod"/>
            </a:pPr>
            <a:r>
              <a:rPr lang="en-US" dirty="0"/>
              <a:t>Samples number</a:t>
            </a:r>
          </a:p>
          <a:p>
            <a:pPr marL="1352535" lvl="1" indent="-742950">
              <a:buFont typeface="+mj-lt"/>
              <a:buAutoNum type="arabicPeriod"/>
            </a:pPr>
            <a:r>
              <a:rPr lang="en-US" dirty="0"/>
              <a:t>Learning Type (Offline, Online, </a:t>
            </a:r>
            <a:r>
              <a:rPr lang="en-US" dirty="0" err="1"/>
              <a:t>Minibatching</a:t>
            </a:r>
            <a:r>
              <a:rPr lang="en-US" dirty="0"/>
              <a:t>)</a:t>
            </a:r>
          </a:p>
          <a:p>
            <a:pPr marL="1352535" lvl="1" indent="-742950">
              <a:buFont typeface="+mj-lt"/>
              <a:buAutoNum type="arabicPeriod"/>
            </a:pPr>
            <a:r>
              <a:rPr lang="en-US" dirty="0"/>
              <a:t>Algorithm Configuration (Parameters)</a:t>
            </a:r>
          </a:p>
          <a:p>
            <a:pPr marL="1352535" lvl="1" indent="-742950">
              <a:buFont typeface="+mj-lt"/>
              <a:buAutoNum type="arabicPeriod"/>
            </a:pPr>
            <a:r>
              <a:rPr lang="en-US" dirty="0"/>
              <a:t>Training Type</a:t>
            </a:r>
          </a:p>
          <a:p>
            <a:endParaRPr lang="en-US" dirty="0"/>
          </a:p>
          <a:p>
            <a:endParaRPr lang="en-US" dirty="0"/>
          </a:p>
        </p:txBody>
      </p:sp>
      <p:sp>
        <p:nvSpPr>
          <p:cNvPr id="2" name="Title 1">
            <a:extLst>
              <a:ext uri="{FF2B5EF4-FFF2-40B4-BE49-F238E27FC236}">
                <a16:creationId xmlns:a16="http://schemas.microsoft.com/office/drawing/2014/main" id="{E75AFC6C-B212-4E18-B797-5B363ADDF9F5}"/>
              </a:ext>
            </a:extLst>
          </p:cNvPr>
          <p:cNvSpPr>
            <a:spLocks noGrp="1"/>
          </p:cNvSpPr>
          <p:nvPr>
            <p:ph type="title"/>
          </p:nvPr>
        </p:nvSpPr>
        <p:spPr>
          <a:xfrm>
            <a:off x="609600" y="274637"/>
            <a:ext cx="10972800" cy="849314"/>
          </a:xfrm>
        </p:spPr>
        <p:txBody>
          <a:bodyPr>
            <a:normAutofit fontScale="90000"/>
          </a:bodyPr>
          <a:lstStyle/>
          <a:p>
            <a:r>
              <a:rPr lang="en-US" dirty="0"/>
              <a:t>6. Model Training</a:t>
            </a:r>
          </a:p>
        </p:txBody>
      </p:sp>
    </p:spTree>
    <p:extLst>
      <p:ext uri="{BB962C8B-B14F-4D97-AF65-F5344CB8AC3E}">
        <p14:creationId xmlns:p14="http://schemas.microsoft.com/office/powerpoint/2010/main" val="28666999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5D36FF-1504-4FC2-AF92-57BFAEF48C2B}"/>
              </a:ext>
            </a:extLst>
          </p:cNvPr>
          <p:cNvSpPr>
            <a:spLocks noGrp="1"/>
          </p:cNvSpPr>
          <p:nvPr>
            <p:ph type="title"/>
          </p:nvPr>
        </p:nvSpPr>
        <p:spPr/>
        <p:txBody>
          <a:bodyPr/>
          <a:lstStyle/>
          <a:p>
            <a:r>
              <a:rPr lang="en-US" dirty="0"/>
              <a:t>7. Model Validation</a:t>
            </a:r>
          </a:p>
        </p:txBody>
      </p:sp>
      <p:pic>
        <p:nvPicPr>
          <p:cNvPr id="1026" name="Picture 2" descr="https://deeplearning4j.org/img/earlystopping.png">
            <a:extLst>
              <a:ext uri="{FF2B5EF4-FFF2-40B4-BE49-F238E27FC236}">
                <a16:creationId xmlns:a16="http://schemas.microsoft.com/office/drawing/2014/main" id="{CB4644D5-0F29-41E8-9BD7-312B5DB10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41859"/>
            <a:ext cx="8096250" cy="455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5160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D03BF-5398-4217-B93B-5D35C528DE30}"/>
              </a:ext>
            </a:extLst>
          </p:cNvPr>
          <p:cNvSpPr>
            <a:spLocks noGrp="1"/>
          </p:cNvSpPr>
          <p:nvPr>
            <p:ph idx="1"/>
          </p:nvPr>
        </p:nvSpPr>
        <p:spPr/>
        <p:txBody>
          <a:bodyPr/>
          <a:lstStyle/>
          <a:p>
            <a:r>
              <a:rPr lang="en-US" dirty="0"/>
              <a:t>Testing ML model with completely new data</a:t>
            </a:r>
          </a:p>
          <a:p>
            <a:r>
              <a:rPr lang="en-US" dirty="0"/>
              <a:t>Perform Model Evaluation</a:t>
            </a:r>
          </a:p>
          <a:p>
            <a:r>
              <a:rPr lang="en-US" dirty="0"/>
              <a:t>Decision if model is ready for production</a:t>
            </a:r>
          </a:p>
        </p:txBody>
      </p:sp>
      <p:sp>
        <p:nvSpPr>
          <p:cNvPr id="3" name="Title 2">
            <a:extLst>
              <a:ext uri="{FF2B5EF4-FFF2-40B4-BE49-F238E27FC236}">
                <a16:creationId xmlns:a16="http://schemas.microsoft.com/office/drawing/2014/main" id="{27DE72C2-35FA-4FA8-A0EB-64A3BC3D65C3}"/>
              </a:ext>
            </a:extLst>
          </p:cNvPr>
          <p:cNvSpPr>
            <a:spLocks noGrp="1"/>
          </p:cNvSpPr>
          <p:nvPr>
            <p:ph type="title"/>
          </p:nvPr>
        </p:nvSpPr>
        <p:spPr/>
        <p:txBody>
          <a:bodyPr/>
          <a:lstStyle/>
          <a:p>
            <a:r>
              <a:rPr lang="en-US" dirty="0"/>
              <a:t>8. Model Testing</a:t>
            </a:r>
          </a:p>
        </p:txBody>
      </p:sp>
    </p:spTree>
    <p:extLst>
      <p:ext uri="{BB962C8B-B14F-4D97-AF65-F5344CB8AC3E}">
        <p14:creationId xmlns:p14="http://schemas.microsoft.com/office/powerpoint/2010/main" val="1763663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A83DC-89C7-45D2-9FE6-B1F31A60DA75}"/>
              </a:ext>
            </a:extLst>
          </p:cNvPr>
          <p:cNvSpPr>
            <a:spLocks noGrp="1"/>
          </p:cNvSpPr>
          <p:nvPr>
            <p:ph type="body" sz="quarter" idx="11"/>
          </p:nvPr>
        </p:nvSpPr>
        <p:spPr>
          <a:xfrm>
            <a:off x="407446" y="523875"/>
            <a:ext cx="11653523" cy="981075"/>
          </a:xfrm>
        </p:spPr>
        <p:txBody>
          <a:bodyPr/>
          <a:lstStyle/>
          <a:p>
            <a:r>
              <a:rPr lang="en-US" sz="4800" dirty="0"/>
              <a:t>GPdotNET- genetic programming with .NET</a:t>
            </a:r>
          </a:p>
        </p:txBody>
      </p:sp>
      <p:pic>
        <p:nvPicPr>
          <p:cNvPr id="5" name="Picture 4">
            <a:extLst>
              <a:ext uri="{FF2B5EF4-FFF2-40B4-BE49-F238E27FC236}">
                <a16:creationId xmlns:a16="http://schemas.microsoft.com/office/drawing/2014/main" id="{596FF1A1-8327-4F5F-99F2-1F3E168CFFE1}"/>
              </a:ext>
            </a:extLst>
          </p:cNvPr>
          <p:cNvPicPr>
            <a:picLocks noChangeAspect="1"/>
          </p:cNvPicPr>
          <p:nvPr/>
        </p:nvPicPr>
        <p:blipFill>
          <a:blip r:embed="rId2"/>
          <a:stretch>
            <a:fillRect/>
          </a:stretch>
        </p:blipFill>
        <p:spPr>
          <a:xfrm>
            <a:off x="4896093" y="1504950"/>
            <a:ext cx="7151836" cy="4829175"/>
          </a:xfrm>
          <a:prstGeom prst="rect">
            <a:avLst/>
          </a:prstGeom>
        </p:spPr>
      </p:pic>
      <p:sp>
        <p:nvSpPr>
          <p:cNvPr id="3" name="Rectangle 2">
            <a:extLst>
              <a:ext uri="{FF2B5EF4-FFF2-40B4-BE49-F238E27FC236}">
                <a16:creationId xmlns:a16="http://schemas.microsoft.com/office/drawing/2014/main" id="{29EC2E9A-1F9D-4266-A749-87FCC52533C5}"/>
              </a:ext>
            </a:extLst>
          </p:cNvPr>
          <p:cNvSpPr/>
          <p:nvPr/>
        </p:nvSpPr>
        <p:spPr>
          <a:xfrm>
            <a:off x="0" y="1320284"/>
            <a:ext cx="4817473" cy="369332"/>
          </a:xfrm>
          <a:prstGeom prst="rect">
            <a:avLst/>
          </a:prstGeom>
        </p:spPr>
        <p:txBody>
          <a:bodyPr wrap="none">
            <a:spAutoFit/>
          </a:bodyPr>
          <a:lstStyle/>
          <a:p>
            <a:r>
              <a:rPr lang="en-US" dirty="0">
                <a:solidFill>
                  <a:srgbClr val="FFC000"/>
                </a:solidFill>
              </a:rPr>
              <a:t>GPdotNET</a:t>
            </a:r>
            <a:r>
              <a:rPr lang="en-US" dirty="0"/>
              <a:t> Iris </a:t>
            </a:r>
            <a:r>
              <a:rPr lang="en-US" dirty="0">
                <a:solidFill>
                  <a:srgbClr val="FFC000"/>
                </a:solidFill>
              </a:rPr>
              <a:t>classification</a:t>
            </a:r>
            <a:r>
              <a:rPr lang="en-US" dirty="0"/>
              <a:t> with </a:t>
            </a:r>
            <a:r>
              <a:rPr lang="en-US" dirty="0">
                <a:solidFill>
                  <a:srgbClr val="FFC000"/>
                </a:solidFill>
              </a:rPr>
              <a:t>GP</a:t>
            </a:r>
            <a:r>
              <a:rPr lang="en-US" dirty="0"/>
              <a:t> ML algorithm</a:t>
            </a:r>
          </a:p>
        </p:txBody>
      </p:sp>
    </p:spTree>
    <p:extLst>
      <p:ext uri="{BB962C8B-B14F-4D97-AF65-F5344CB8AC3E}">
        <p14:creationId xmlns:p14="http://schemas.microsoft.com/office/powerpoint/2010/main" val="27432504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F10D5-9840-4638-98AC-42EA81502C93}"/>
              </a:ext>
            </a:extLst>
          </p:cNvPr>
          <p:cNvSpPr>
            <a:spLocks noGrp="1"/>
          </p:cNvSpPr>
          <p:nvPr>
            <p:ph type="title"/>
          </p:nvPr>
        </p:nvSpPr>
        <p:spPr/>
        <p:txBody>
          <a:bodyPr/>
          <a:lstStyle/>
          <a:p>
            <a:r>
              <a:rPr lang="en-US" dirty="0"/>
              <a:t>9. Model Deployment</a:t>
            </a:r>
          </a:p>
        </p:txBody>
      </p:sp>
      <p:pic>
        <p:nvPicPr>
          <p:cNvPr id="4" name="Content Placeholder 4" descr="A close up of a sign&#10;&#10;Description generated with very high confidence">
            <a:extLst>
              <a:ext uri="{FF2B5EF4-FFF2-40B4-BE49-F238E27FC236}">
                <a16:creationId xmlns:a16="http://schemas.microsoft.com/office/drawing/2014/main" id="{81EAFD5D-B68D-443B-AF57-116F86364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989" y="2009775"/>
            <a:ext cx="9990596" cy="3114675"/>
          </a:xfrm>
        </p:spPr>
      </p:pic>
    </p:spTree>
    <p:extLst>
      <p:ext uri="{BB962C8B-B14F-4D97-AF65-F5344CB8AC3E}">
        <p14:creationId xmlns:p14="http://schemas.microsoft.com/office/powerpoint/2010/main" val="1100462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CC406-4B9D-4134-ABA4-A7B8D0290180}"/>
              </a:ext>
            </a:extLst>
          </p:cNvPr>
          <p:cNvSpPr>
            <a:spLocks noGrp="1"/>
          </p:cNvSpPr>
          <p:nvPr>
            <p:ph type="title"/>
          </p:nvPr>
        </p:nvSpPr>
        <p:spPr/>
        <p:txBody>
          <a:bodyPr>
            <a:normAutofit fontScale="90000"/>
          </a:bodyPr>
          <a:lstStyle/>
          <a:p>
            <a:r>
              <a:rPr lang="en-US" dirty="0"/>
              <a:t>10. Monitoring and model improvements</a:t>
            </a:r>
          </a:p>
        </p:txBody>
      </p:sp>
      <p:sp>
        <p:nvSpPr>
          <p:cNvPr id="6" name="Content Placeholder 5">
            <a:extLst>
              <a:ext uri="{FF2B5EF4-FFF2-40B4-BE49-F238E27FC236}">
                <a16:creationId xmlns:a16="http://schemas.microsoft.com/office/drawing/2014/main" id="{B03991F2-9420-4BC3-AB31-56ABB958F3D8}"/>
              </a:ext>
            </a:extLst>
          </p:cNvPr>
          <p:cNvSpPr>
            <a:spLocks noGrp="1"/>
          </p:cNvSpPr>
          <p:nvPr>
            <p:ph idx="1"/>
          </p:nvPr>
        </p:nvSpPr>
        <p:spPr/>
        <p:txBody>
          <a:bodyPr/>
          <a:lstStyle/>
          <a:p>
            <a:r>
              <a:rPr lang="en-US" dirty="0"/>
              <a:t>Adding new data into data set</a:t>
            </a:r>
          </a:p>
          <a:p>
            <a:r>
              <a:rPr lang="en-US" dirty="0"/>
              <a:t>Performing retraining</a:t>
            </a:r>
          </a:p>
          <a:p>
            <a:r>
              <a:rPr lang="en-US" dirty="0"/>
              <a:t>Improving User experience</a:t>
            </a:r>
          </a:p>
        </p:txBody>
      </p:sp>
    </p:spTree>
    <p:extLst>
      <p:ext uri="{BB962C8B-B14F-4D97-AF65-F5344CB8AC3E}">
        <p14:creationId xmlns:p14="http://schemas.microsoft.com/office/powerpoint/2010/main" val="19819664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8BE5-01B8-42A3-A3BB-CA2B7AC63DE8}"/>
              </a:ext>
            </a:extLst>
          </p:cNvPr>
          <p:cNvSpPr>
            <a:spLocks noGrp="1"/>
          </p:cNvSpPr>
          <p:nvPr>
            <p:ph type="title"/>
          </p:nvPr>
        </p:nvSpPr>
        <p:spPr/>
        <p:txBody>
          <a:bodyPr/>
          <a:lstStyle/>
          <a:p>
            <a:r>
              <a:rPr lang="en-US" dirty="0">
                <a:solidFill>
                  <a:schemeClr val="bg1"/>
                </a:solidFill>
              </a:rPr>
              <a:t>References	</a:t>
            </a:r>
          </a:p>
        </p:txBody>
      </p:sp>
      <p:sp>
        <p:nvSpPr>
          <p:cNvPr id="3" name="Text Placeholder 2">
            <a:extLst>
              <a:ext uri="{FF2B5EF4-FFF2-40B4-BE49-F238E27FC236}">
                <a16:creationId xmlns:a16="http://schemas.microsoft.com/office/drawing/2014/main" id="{D520391E-87E6-4806-8408-992E75F0378C}"/>
              </a:ext>
            </a:extLst>
          </p:cNvPr>
          <p:cNvSpPr>
            <a:spLocks noGrp="1"/>
          </p:cNvSpPr>
          <p:nvPr>
            <p:ph type="body" sz="quarter" idx="10"/>
          </p:nvPr>
        </p:nvSpPr>
        <p:spPr>
          <a:xfrm>
            <a:off x="269240" y="1417637"/>
            <a:ext cx="11655078" cy="2595647"/>
          </a:xfrm>
        </p:spPr>
        <p:txBody>
          <a:bodyPr/>
          <a:lstStyle/>
          <a:p>
            <a:pPr marL="571500" indent="-571500">
              <a:buFontTx/>
              <a:buChar char="-"/>
            </a:pPr>
            <a:r>
              <a:rPr lang="en-US" dirty="0">
                <a:solidFill>
                  <a:schemeClr val="bg1"/>
                </a:solidFill>
              </a:rPr>
              <a:t>Book: Optimized GP Applications</a:t>
            </a:r>
            <a:r>
              <a:rPr lang="en-US" dirty="0"/>
              <a:t> </a:t>
            </a:r>
            <a:r>
              <a:rPr lang="en-US" sz="2000" dirty="0">
                <a:hlinkClick r:id="rId2"/>
              </a:rPr>
              <a:t>https://goo.gl/38jzT9</a:t>
            </a:r>
            <a:r>
              <a:rPr lang="en-US" sz="2000" dirty="0"/>
              <a:t> </a:t>
            </a:r>
          </a:p>
          <a:p>
            <a:pPr marL="342900" indent="-342900">
              <a:buFontTx/>
              <a:buChar char="-"/>
            </a:pPr>
            <a:endParaRPr lang="en-US" sz="2000" dirty="0"/>
          </a:p>
          <a:p>
            <a:pPr marL="342900" indent="-342900">
              <a:buFontTx/>
              <a:buChar char="-"/>
            </a:pPr>
            <a:r>
              <a:rPr lang="en-US" sz="2000" dirty="0">
                <a:hlinkClick r:id="rId3"/>
              </a:rPr>
              <a:t>http://github/microsoft/cntk</a:t>
            </a:r>
            <a:r>
              <a:rPr lang="en-US" sz="2000" dirty="0"/>
              <a:t> </a:t>
            </a:r>
            <a:r>
              <a:rPr lang="en-US" sz="2000" dirty="0">
                <a:solidFill>
                  <a:schemeClr val="bg1"/>
                </a:solidFill>
              </a:rPr>
              <a:t>- CNTK on GitHub, </a:t>
            </a:r>
          </a:p>
          <a:p>
            <a:pPr marL="342900" indent="-342900">
              <a:buFontTx/>
              <a:buChar char="-"/>
            </a:pPr>
            <a:r>
              <a:rPr lang="en-US" sz="2000" dirty="0">
                <a:hlinkClick r:id="rId4"/>
              </a:rPr>
              <a:t>https://github.com/bhrnjica/gpdotnet</a:t>
            </a:r>
            <a:r>
              <a:rPr lang="en-US" sz="2000" dirty="0"/>
              <a:t>   </a:t>
            </a:r>
            <a:r>
              <a:rPr lang="en-US" sz="2000" dirty="0">
                <a:solidFill>
                  <a:schemeClr val="bg1"/>
                </a:solidFill>
              </a:rPr>
              <a:t>- Machine Learning with Genetic Programming,</a:t>
            </a:r>
          </a:p>
          <a:p>
            <a:pPr marL="342900" indent="-342900">
              <a:buFontTx/>
              <a:buChar char="-"/>
            </a:pPr>
            <a:r>
              <a:rPr lang="en-US" sz="2000" dirty="0">
                <a:hlinkClick r:id="rId5"/>
              </a:rPr>
              <a:t>http://github.com/bhrnjica/anndotnet</a:t>
            </a:r>
            <a:r>
              <a:rPr lang="en-US" sz="2000" dirty="0"/>
              <a:t> </a:t>
            </a:r>
            <a:r>
              <a:rPr lang="en-US" sz="2000" dirty="0">
                <a:solidFill>
                  <a:schemeClr val="bg1"/>
                </a:solidFill>
              </a:rPr>
              <a:t>- GUI tool for running CNTK, </a:t>
            </a:r>
            <a:endParaRPr lang="en-US" sz="1400" dirty="0">
              <a:solidFill>
                <a:schemeClr val="bg1"/>
              </a:solidFill>
            </a:endParaRPr>
          </a:p>
          <a:p>
            <a:pPr marL="342900" indent="-342900">
              <a:buFontTx/>
              <a:buChar char="-"/>
            </a:pPr>
            <a:r>
              <a:rPr lang="en-US" sz="2000" dirty="0">
                <a:hlinkClick r:id="rId6"/>
              </a:rPr>
              <a:t>https://github.com/bhrnjica/</a:t>
            </a:r>
            <a:r>
              <a:rPr lang="en-US" sz="2000" dirty="0"/>
              <a:t>  </a:t>
            </a:r>
            <a:r>
              <a:rPr lang="en-US" sz="2000" dirty="0">
                <a:solidFill>
                  <a:schemeClr val="bg1"/>
                </a:solidFill>
              </a:rPr>
              <a:t>- my GitHub repositories</a:t>
            </a:r>
            <a:endParaRPr lang="en-US" dirty="0">
              <a:solidFill>
                <a:schemeClr val="bg1"/>
              </a:solidFill>
            </a:endParaRPr>
          </a:p>
        </p:txBody>
      </p:sp>
      <p:pic>
        <p:nvPicPr>
          <p:cNvPr id="2050" name="Picture 2" descr="https://coverimages.igi-global.com/cover-images/covers/9781522560050.png">
            <a:extLst>
              <a:ext uri="{FF2B5EF4-FFF2-40B4-BE49-F238E27FC236}">
                <a16:creationId xmlns:a16="http://schemas.microsoft.com/office/drawing/2014/main" id="{DEA80352-724E-470E-B724-F825408AF4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6335" y="2179637"/>
            <a:ext cx="1876425" cy="268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150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B7376AC-4CAD-4721-BAFE-5CED5712148C}"/>
              </a:ext>
            </a:extLst>
          </p:cNvPr>
          <p:cNvGraphicFramePr>
            <a:graphicFrameLocks noGrp="1"/>
          </p:cNvGraphicFramePr>
          <p:nvPr>
            <p:ph idx="1"/>
            <p:extLst>
              <p:ext uri="{D42A27DB-BD31-4B8C-83A1-F6EECF244321}">
                <p14:modId xmlns:p14="http://schemas.microsoft.com/office/powerpoint/2010/main" val="2551245386"/>
              </p:ext>
            </p:extLst>
          </p:nvPr>
        </p:nvGraphicFramePr>
        <p:xfrm>
          <a:off x="398585" y="1371601"/>
          <a:ext cx="11585330" cy="5121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790E4E3-DF3A-4AD3-B55D-57FF04C00D9A}"/>
              </a:ext>
            </a:extLst>
          </p:cNvPr>
          <p:cNvSpPr>
            <a:spLocks noGrp="1"/>
          </p:cNvSpPr>
          <p:nvPr>
            <p:ph type="title"/>
          </p:nvPr>
        </p:nvSpPr>
        <p:spPr/>
        <p:txBody>
          <a:bodyPr/>
          <a:lstStyle/>
          <a:p>
            <a:r>
              <a:rPr lang="en-US" dirty="0"/>
              <a:t>Agenda</a:t>
            </a:r>
          </a:p>
        </p:txBody>
      </p:sp>
      <p:pic>
        <p:nvPicPr>
          <p:cNvPr id="4" name="Picture 3">
            <a:extLst>
              <a:ext uri="{FF2B5EF4-FFF2-40B4-BE49-F238E27FC236}">
                <a16:creationId xmlns:a16="http://schemas.microsoft.com/office/drawing/2014/main" id="{433E279D-8A34-46B3-84A2-16B048239C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451" y="351919"/>
            <a:ext cx="1371610" cy="757243"/>
          </a:xfrm>
          <a:prstGeom prst="rect">
            <a:avLst/>
          </a:prstGeom>
        </p:spPr>
      </p:pic>
    </p:spTree>
    <p:extLst>
      <p:ext uri="{BB962C8B-B14F-4D97-AF65-F5344CB8AC3E}">
        <p14:creationId xmlns:p14="http://schemas.microsoft.com/office/powerpoint/2010/main" val="11572192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E9D7-3E54-4EB7-ADA8-FD445CB939AB}"/>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34B6D889-0650-4122-A486-A5F44BD110B2}"/>
              </a:ext>
            </a:extLst>
          </p:cNvPr>
          <p:cNvSpPr>
            <a:spLocks noGrp="1"/>
          </p:cNvSpPr>
          <p:nvPr>
            <p:ph type="title"/>
          </p:nvPr>
        </p:nvSpPr>
        <p:spPr/>
        <p:txBody>
          <a:bodyPr/>
          <a:lstStyle/>
          <a:p>
            <a:r>
              <a:rPr lang="en-US" dirty="0">
                <a:solidFill>
                  <a:schemeClr val="bg1"/>
                </a:solidFill>
              </a:rPr>
              <a:t>Q&amp;A</a:t>
            </a:r>
          </a:p>
        </p:txBody>
      </p:sp>
    </p:spTree>
    <p:extLst>
      <p:ext uri="{BB962C8B-B14F-4D97-AF65-F5344CB8AC3E}">
        <p14:creationId xmlns:p14="http://schemas.microsoft.com/office/powerpoint/2010/main" val="4270854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1F240-655F-43AF-9C21-F1153B708CEB}"/>
              </a:ext>
            </a:extLst>
          </p:cNvPr>
          <p:cNvSpPr>
            <a:spLocks noGrp="1"/>
          </p:cNvSpPr>
          <p:nvPr>
            <p:ph idx="1"/>
          </p:nvPr>
        </p:nvSpPr>
        <p:spPr>
          <a:xfrm>
            <a:off x="838200" y="1554480"/>
            <a:ext cx="10515600" cy="4622483"/>
          </a:xfrm>
        </p:spPr>
        <p:txBody>
          <a:bodyPr>
            <a:normAutofit fontScale="62500" lnSpcReduction="20000"/>
          </a:bodyPr>
          <a:lstStyle/>
          <a:p>
            <a:pPr marL="514350" indent="-514350">
              <a:buFont typeface="+mj-lt"/>
              <a:buAutoNum type="arabicPeriod"/>
            </a:pPr>
            <a:r>
              <a:rPr lang="en-US" dirty="0"/>
              <a:t>Machine learning means learning from data; AI is a buzzword</a:t>
            </a:r>
          </a:p>
          <a:p>
            <a:pPr marL="514350" indent="-514350">
              <a:buFont typeface="+mj-lt"/>
              <a:buAutoNum type="arabicPeriod"/>
            </a:pPr>
            <a:r>
              <a:rPr lang="en-US" dirty="0"/>
              <a:t>Machine learning is about data and algorithms, but mostly data.</a:t>
            </a:r>
          </a:p>
          <a:p>
            <a:pPr marL="514350" indent="-514350">
              <a:buFont typeface="+mj-lt"/>
              <a:buAutoNum type="arabicPeriod"/>
            </a:pPr>
            <a:r>
              <a:rPr lang="en-US" dirty="0"/>
              <a:t>Unless you have a lot of data, you should stick to simple models. </a:t>
            </a:r>
          </a:p>
          <a:p>
            <a:pPr marL="514350" indent="-514350">
              <a:buFont typeface="+mj-lt"/>
              <a:buAutoNum type="arabicPeriod"/>
            </a:pPr>
            <a:r>
              <a:rPr lang="en-US" dirty="0"/>
              <a:t>Machine learning can only be as good as the data you use to train it.</a:t>
            </a:r>
          </a:p>
          <a:p>
            <a:pPr marL="514350" indent="-514350">
              <a:buFont typeface="+mj-lt"/>
              <a:buAutoNum type="arabicPeriod"/>
            </a:pPr>
            <a:r>
              <a:rPr lang="en-US" dirty="0"/>
              <a:t>Machine learning only works if your training data is representative.</a:t>
            </a:r>
          </a:p>
          <a:p>
            <a:pPr marL="514350" indent="-514350">
              <a:buFont typeface="+mj-lt"/>
              <a:buAutoNum type="arabicPeriod"/>
            </a:pPr>
            <a:r>
              <a:rPr lang="en-US" dirty="0"/>
              <a:t>Most of the hard work for machine learning is data transformation.</a:t>
            </a:r>
          </a:p>
          <a:p>
            <a:pPr marL="514350" indent="-514350">
              <a:buFont typeface="+mj-lt"/>
              <a:buAutoNum type="arabicPeriod"/>
            </a:pPr>
            <a:r>
              <a:rPr lang="en-US" dirty="0"/>
              <a:t>Deep learning is a revolutionary advance, but it isn’t a magic bullet.</a:t>
            </a:r>
          </a:p>
          <a:p>
            <a:pPr marL="514350" indent="-514350">
              <a:buFont typeface="+mj-lt"/>
              <a:buAutoNum type="arabicPeriod"/>
            </a:pPr>
            <a:r>
              <a:rPr lang="en-US" dirty="0"/>
              <a:t>Machine learning systems are highly vulnerable to operator error.</a:t>
            </a:r>
          </a:p>
          <a:p>
            <a:pPr marL="514350" indent="-514350">
              <a:buFont typeface="+mj-lt"/>
              <a:buAutoNum type="arabicPeriod"/>
            </a:pPr>
            <a:r>
              <a:rPr lang="en-US" dirty="0"/>
              <a:t>Machine learning can inadvertently create a self-fulfilling prophecy.</a:t>
            </a:r>
          </a:p>
          <a:p>
            <a:pPr marL="514350" indent="-514350">
              <a:buFont typeface="+mj-lt"/>
              <a:buAutoNum type="arabicPeriod"/>
            </a:pPr>
            <a:r>
              <a:rPr lang="en-US" dirty="0"/>
              <a:t>Machine learning can inadvertently create a self-fulfilling prophecy.</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2" name="Title 1">
            <a:extLst>
              <a:ext uri="{FF2B5EF4-FFF2-40B4-BE49-F238E27FC236}">
                <a16:creationId xmlns:a16="http://schemas.microsoft.com/office/drawing/2014/main" id="{83462C09-D853-4247-9BA8-E837E933FD0F}"/>
              </a:ext>
            </a:extLst>
          </p:cNvPr>
          <p:cNvSpPr>
            <a:spLocks noGrp="1"/>
          </p:cNvSpPr>
          <p:nvPr>
            <p:ph type="title"/>
          </p:nvPr>
        </p:nvSpPr>
        <p:spPr/>
        <p:txBody>
          <a:bodyPr/>
          <a:lstStyle/>
          <a:p>
            <a:r>
              <a:rPr lang="en-US" dirty="0"/>
              <a:t>Good to know</a:t>
            </a:r>
          </a:p>
        </p:txBody>
      </p:sp>
    </p:spTree>
    <p:extLst>
      <p:ext uri="{BB962C8B-B14F-4D97-AF65-F5344CB8AC3E}">
        <p14:creationId xmlns:p14="http://schemas.microsoft.com/office/powerpoint/2010/main" val="7530420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0284A-ADF4-437E-A506-C9053CED8F34}"/>
              </a:ext>
            </a:extLst>
          </p:cNvPr>
          <p:cNvSpPr>
            <a:spLocks noGrp="1"/>
          </p:cNvSpPr>
          <p:nvPr>
            <p:ph idx="1"/>
          </p:nvPr>
        </p:nvSpPr>
        <p:spPr/>
        <p:txBody>
          <a:bodyPr>
            <a:normAutofit lnSpcReduction="10000"/>
          </a:bodyPr>
          <a:lstStyle/>
          <a:p>
            <a:r>
              <a:rPr lang="en-US" dirty="0"/>
              <a:t>What process is behind the data.</a:t>
            </a:r>
          </a:p>
          <a:p>
            <a:r>
              <a:rPr lang="en-US" dirty="0"/>
              <a:t>What process components are involved</a:t>
            </a:r>
          </a:p>
          <a:p>
            <a:r>
              <a:rPr lang="en-US" dirty="0"/>
              <a:t>How data is collected</a:t>
            </a:r>
          </a:p>
          <a:p>
            <a:r>
              <a:rPr lang="en-US" dirty="0"/>
              <a:t>Any data can be of help</a:t>
            </a:r>
          </a:p>
          <a:p>
            <a:r>
              <a:rPr lang="en-US" dirty="0"/>
              <a:t>Example: The Iris Data Set</a:t>
            </a:r>
          </a:p>
          <a:p>
            <a:pPr lvl="1"/>
            <a:r>
              <a:rPr lang="en-US" dirty="0">
                <a:hlinkClick r:id="rId2"/>
              </a:rPr>
              <a:t>http://en.wikipedia.org/wiki/Iris_flower_data_set</a:t>
            </a:r>
            <a:endParaRPr lang="en-US" dirty="0"/>
          </a:p>
          <a:p>
            <a:pPr lvl="1"/>
            <a:endParaRPr lang="en-US" dirty="0"/>
          </a:p>
          <a:p>
            <a:endParaRPr lang="en-US" dirty="0"/>
          </a:p>
        </p:txBody>
      </p:sp>
      <p:sp>
        <p:nvSpPr>
          <p:cNvPr id="2" name="Title 1">
            <a:extLst>
              <a:ext uri="{FF2B5EF4-FFF2-40B4-BE49-F238E27FC236}">
                <a16:creationId xmlns:a16="http://schemas.microsoft.com/office/drawing/2014/main" id="{0EE5804A-637D-4ADA-A1C2-396FF871DD72}"/>
              </a:ext>
            </a:extLst>
          </p:cNvPr>
          <p:cNvSpPr>
            <a:spLocks noGrp="1"/>
          </p:cNvSpPr>
          <p:nvPr>
            <p:ph type="title"/>
          </p:nvPr>
        </p:nvSpPr>
        <p:spPr/>
        <p:txBody>
          <a:bodyPr/>
          <a:lstStyle/>
          <a:p>
            <a:r>
              <a:rPr lang="en-US" dirty="0"/>
              <a:t>1. Problem understanding</a:t>
            </a:r>
          </a:p>
        </p:txBody>
      </p:sp>
    </p:spTree>
    <p:extLst>
      <p:ext uri="{BB962C8B-B14F-4D97-AF65-F5344CB8AC3E}">
        <p14:creationId xmlns:p14="http://schemas.microsoft.com/office/powerpoint/2010/main" val="1036994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flower&#10;&#10;Description generated with very high confidence">
            <a:extLst>
              <a:ext uri="{FF2B5EF4-FFF2-40B4-BE49-F238E27FC236}">
                <a16:creationId xmlns:a16="http://schemas.microsoft.com/office/drawing/2014/main" id="{D464441B-80DA-4816-95ED-C230EEE2B4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922" y="1600200"/>
            <a:ext cx="8046156" cy="4525963"/>
          </a:xfrm>
        </p:spPr>
      </p:pic>
      <p:sp>
        <p:nvSpPr>
          <p:cNvPr id="2" name="Title 1">
            <a:extLst>
              <a:ext uri="{FF2B5EF4-FFF2-40B4-BE49-F238E27FC236}">
                <a16:creationId xmlns:a16="http://schemas.microsoft.com/office/drawing/2014/main" id="{F49864CF-E783-4FD6-B6F8-42FFC4BECCC6}"/>
              </a:ext>
            </a:extLst>
          </p:cNvPr>
          <p:cNvSpPr>
            <a:spLocks noGrp="1"/>
          </p:cNvSpPr>
          <p:nvPr>
            <p:ph type="title"/>
          </p:nvPr>
        </p:nvSpPr>
        <p:spPr/>
        <p:txBody>
          <a:bodyPr/>
          <a:lstStyle/>
          <a:p>
            <a:r>
              <a:rPr lang="en-US" dirty="0"/>
              <a:t>1. Problem understanding</a:t>
            </a:r>
          </a:p>
        </p:txBody>
      </p:sp>
      <p:pic>
        <p:nvPicPr>
          <p:cNvPr id="6" name="Content Placeholder 3" descr="A close up of a flower&#10;&#10;Description generated with very high confidence">
            <a:extLst>
              <a:ext uri="{FF2B5EF4-FFF2-40B4-BE49-F238E27FC236}">
                <a16:creationId xmlns:a16="http://schemas.microsoft.com/office/drawing/2014/main" id="{57E48844-CE51-42DC-A6C0-094D5EF5B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144" y="1825625"/>
            <a:ext cx="7735712" cy="4352854"/>
          </a:xfrm>
          <a:prstGeom prst="rect">
            <a:avLst/>
          </a:prstGeom>
        </p:spPr>
      </p:pic>
      <p:pic>
        <p:nvPicPr>
          <p:cNvPr id="7" name="Picture 6" descr="A purple flower on a plant&#10;&#10;Description generated with very high confidence">
            <a:extLst>
              <a:ext uri="{FF2B5EF4-FFF2-40B4-BE49-F238E27FC236}">
                <a16:creationId xmlns:a16="http://schemas.microsoft.com/office/drawing/2014/main" id="{8B802A5C-46CC-4B40-9970-93A8221DE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0050" y="3730625"/>
            <a:ext cx="2800350" cy="2762250"/>
          </a:xfrm>
          <a:prstGeom prst="rect">
            <a:avLst/>
          </a:prstGeom>
        </p:spPr>
      </p:pic>
    </p:spTree>
    <p:extLst>
      <p:ext uri="{BB962C8B-B14F-4D97-AF65-F5344CB8AC3E}">
        <p14:creationId xmlns:p14="http://schemas.microsoft.com/office/powerpoint/2010/main" val="18428240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CEDD4C-59E8-4691-9043-07EF8A155CF6}"/>
              </a:ext>
            </a:extLst>
          </p:cNvPr>
          <p:cNvSpPr>
            <a:spLocks noGrp="1"/>
          </p:cNvSpPr>
          <p:nvPr>
            <p:ph idx="1"/>
          </p:nvPr>
        </p:nvSpPr>
        <p:spPr/>
        <p:txBody>
          <a:bodyPr/>
          <a:lstStyle/>
          <a:p>
            <a:r>
              <a:rPr lang="en-US" dirty="0">
                <a:hlinkClick r:id="rId2"/>
              </a:rPr>
              <a:t>https://archive.ics.uci.edu/ml/datasets/iris</a:t>
            </a:r>
            <a:endParaRPr lang="en-US" dirty="0"/>
          </a:p>
          <a:p>
            <a:endParaRPr lang="en-US" dirty="0"/>
          </a:p>
        </p:txBody>
      </p:sp>
      <p:sp>
        <p:nvSpPr>
          <p:cNvPr id="2" name="Title 1">
            <a:extLst>
              <a:ext uri="{FF2B5EF4-FFF2-40B4-BE49-F238E27FC236}">
                <a16:creationId xmlns:a16="http://schemas.microsoft.com/office/drawing/2014/main" id="{FF066FBA-A5DE-4C7D-9C0D-78E277B84813}"/>
              </a:ext>
            </a:extLst>
          </p:cNvPr>
          <p:cNvSpPr>
            <a:spLocks noGrp="1"/>
          </p:cNvSpPr>
          <p:nvPr>
            <p:ph type="title"/>
          </p:nvPr>
        </p:nvSpPr>
        <p:spPr/>
        <p:txBody>
          <a:bodyPr/>
          <a:lstStyle/>
          <a:p>
            <a:r>
              <a:rPr lang="en-US" dirty="0"/>
              <a:t>2. Data understanding</a:t>
            </a:r>
          </a:p>
        </p:txBody>
      </p:sp>
      <p:pic>
        <p:nvPicPr>
          <p:cNvPr id="8" name="Picture 7">
            <a:extLst>
              <a:ext uri="{FF2B5EF4-FFF2-40B4-BE49-F238E27FC236}">
                <a16:creationId xmlns:a16="http://schemas.microsoft.com/office/drawing/2014/main" id="{2DA1A32E-5B83-4A68-B17A-F52291FAF1E9}"/>
              </a:ext>
            </a:extLst>
          </p:cNvPr>
          <p:cNvPicPr>
            <a:picLocks noChangeAspect="1"/>
          </p:cNvPicPr>
          <p:nvPr/>
        </p:nvPicPr>
        <p:blipFill>
          <a:blip r:embed="rId3"/>
          <a:stretch>
            <a:fillRect/>
          </a:stretch>
        </p:blipFill>
        <p:spPr>
          <a:xfrm>
            <a:off x="1168400" y="2490058"/>
            <a:ext cx="6718299" cy="3821842"/>
          </a:xfrm>
          <a:prstGeom prst="rect">
            <a:avLst/>
          </a:prstGeom>
        </p:spPr>
      </p:pic>
    </p:spTree>
    <p:extLst>
      <p:ext uri="{BB962C8B-B14F-4D97-AF65-F5344CB8AC3E}">
        <p14:creationId xmlns:p14="http://schemas.microsoft.com/office/powerpoint/2010/main" val="30342061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CEDD4C-59E8-4691-9043-07EF8A155CF6}"/>
              </a:ext>
            </a:extLst>
          </p:cNvPr>
          <p:cNvSpPr>
            <a:spLocks noGrp="1"/>
          </p:cNvSpPr>
          <p:nvPr>
            <p:ph idx="1"/>
          </p:nvPr>
        </p:nvSpPr>
        <p:spPr/>
        <p:txBody>
          <a:bodyPr/>
          <a:lstStyle/>
          <a:p>
            <a:r>
              <a:rPr lang="en-US" dirty="0"/>
              <a:t>Metadata</a:t>
            </a:r>
          </a:p>
          <a:p>
            <a:pPr lvl="1"/>
            <a:r>
              <a:rPr lang="en-US" dirty="0">
                <a:hlinkClick r:id="rId2"/>
              </a:rPr>
              <a:t>https://archive.ics.uci.edu/ml/machine-learning-databases/iris/iris.names</a:t>
            </a:r>
            <a:r>
              <a:rPr lang="en-US" dirty="0"/>
              <a:t> </a:t>
            </a:r>
          </a:p>
          <a:p>
            <a:r>
              <a:rPr lang="en-US" dirty="0"/>
              <a:t>Data values</a:t>
            </a:r>
          </a:p>
          <a:p>
            <a:pPr lvl="1"/>
            <a:r>
              <a:rPr lang="en-US" dirty="0">
                <a:hlinkClick r:id="rId3"/>
              </a:rPr>
              <a:t>https://archive.ics.uci.edu/ml/machine-learning-databases/iris/iris.data</a:t>
            </a:r>
            <a:endParaRPr lang="en-US" dirty="0"/>
          </a:p>
          <a:p>
            <a:pPr lvl="1"/>
            <a:endParaRPr lang="en-US" dirty="0"/>
          </a:p>
          <a:p>
            <a:endParaRPr lang="en-US" dirty="0"/>
          </a:p>
        </p:txBody>
      </p:sp>
      <p:sp>
        <p:nvSpPr>
          <p:cNvPr id="2" name="Title 1">
            <a:extLst>
              <a:ext uri="{FF2B5EF4-FFF2-40B4-BE49-F238E27FC236}">
                <a16:creationId xmlns:a16="http://schemas.microsoft.com/office/drawing/2014/main" id="{FF066FBA-A5DE-4C7D-9C0D-78E277B84813}"/>
              </a:ext>
            </a:extLst>
          </p:cNvPr>
          <p:cNvSpPr>
            <a:spLocks noGrp="1"/>
          </p:cNvSpPr>
          <p:nvPr>
            <p:ph type="title"/>
          </p:nvPr>
        </p:nvSpPr>
        <p:spPr/>
        <p:txBody>
          <a:bodyPr/>
          <a:lstStyle/>
          <a:p>
            <a:r>
              <a:rPr lang="en-US" dirty="0"/>
              <a:t>2. Data understanding</a:t>
            </a:r>
          </a:p>
        </p:txBody>
      </p:sp>
      <p:pic>
        <p:nvPicPr>
          <p:cNvPr id="5" name="Picture 4">
            <a:extLst>
              <a:ext uri="{FF2B5EF4-FFF2-40B4-BE49-F238E27FC236}">
                <a16:creationId xmlns:a16="http://schemas.microsoft.com/office/drawing/2014/main" id="{28367D9D-B03B-4049-A357-096013D546BB}"/>
              </a:ext>
            </a:extLst>
          </p:cNvPr>
          <p:cNvPicPr>
            <a:picLocks noChangeAspect="1"/>
          </p:cNvPicPr>
          <p:nvPr/>
        </p:nvPicPr>
        <p:blipFill>
          <a:blip r:embed="rId4"/>
          <a:stretch>
            <a:fillRect/>
          </a:stretch>
        </p:blipFill>
        <p:spPr>
          <a:xfrm>
            <a:off x="2614166" y="3802857"/>
            <a:ext cx="6411951" cy="2374106"/>
          </a:xfrm>
          <a:prstGeom prst="rect">
            <a:avLst/>
          </a:prstGeom>
        </p:spPr>
      </p:pic>
    </p:spTree>
    <p:extLst>
      <p:ext uri="{BB962C8B-B14F-4D97-AF65-F5344CB8AC3E}">
        <p14:creationId xmlns:p14="http://schemas.microsoft.com/office/powerpoint/2010/main" val="5882151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3C9A1-249D-49D8-8C21-E4899CE52F07}"/>
              </a:ext>
            </a:extLst>
          </p:cNvPr>
          <p:cNvSpPr>
            <a:spLocks noGrp="1"/>
          </p:cNvSpPr>
          <p:nvPr>
            <p:ph idx="1"/>
          </p:nvPr>
        </p:nvSpPr>
        <p:spPr/>
        <p:txBody>
          <a:bodyPr>
            <a:normAutofit/>
          </a:bodyPr>
          <a:lstStyle/>
          <a:p>
            <a:r>
              <a:rPr lang="en-US" dirty="0"/>
              <a:t>Provide data in suitable format</a:t>
            </a:r>
          </a:p>
          <a:p>
            <a:r>
              <a:rPr lang="en-US" dirty="0"/>
              <a:t>Provide quick overview of the data</a:t>
            </a:r>
          </a:p>
          <a:p>
            <a:r>
              <a:rPr lang="en-US" dirty="0"/>
              <a:t>Identification od column types</a:t>
            </a:r>
          </a:p>
          <a:p>
            <a:r>
              <a:rPr lang="en-US" dirty="0"/>
              <a:t>Missing value handling </a:t>
            </a:r>
          </a:p>
          <a:p>
            <a:pPr lvl="1"/>
            <a:endParaRPr lang="en-US" dirty="0"/>
          </a:p>
        </p:txBody>
      </p:sp>
      <p:sp>
        <p:nvSpPr>
          <p:cNvPr id="2" name="Title 1">
            <a:extLst>
              <a:ext uri="{FF2B5EF4-FFF2-40B4-BE49-F238E27FC236}">
                <a16:creationId xmlns:a16="http://schemas.microsoft.com/office/drawing/2014/main" id="{7D085D72-1E70-467B-B8F7-D891D11EE2A6}"/>
              </a:ext>
            </a:extLst>
          </p:cNvPr>
          <p:cNvSpPr>
            <a:spLocks noGrp="1"/>
          </p:cNvSpPr>
          <p:nvPr>
            <p:ph type="title"/>
          </p:nvPr>
        </p:nvSpPr>
        <p:spPr/>
        <p:txBody>
          <a:bodyPr/>
          <a:lstStyle/>
          <a:p>
            <a:r>
              <a:rPr lang="en-US" dirty="0"/>
              <a:t>3. Data Preparation</a:t>
            </a:r>
          </a:p>
        </p:txBody>
      </p:sp>
    </p:spTree>
    <p:extLst>
      <p:ext uri="{BB962C8B-B14F-4D97-AF65-F5344CB8AC3E}">
        <p14:creationId xmlns:p14="http://schemas.microsoft.com/office/powerpoint/2010/main" val="29218728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BADDA-0F8C-4AFA-A6FE-F097B9C63D82}"/>
              </a:ext>
            </a:extLst>
          </p:cNvPr>
          <p:cNvSpPr>
            <a:spLocks noGrp="1"/>
          </p:cNvSpPr>
          <p:nvPr>
            <p:ph idx="1"/>
          </p:nvPr>
        </p:nvSpPr>
        <p:spPr/>
        <p:txBody>
          <a:bodyPr>
            <a:normAutofit fontScale="62500" lnSpcReduction="20000"/>
          </a:bodyPr>
          <a:lstStyle/>
          <a:p>
            <a:r>
              <a:rPr lang="en-US" dirty="0"/>
              <a:t>Data identification</a:t>
            </a:r>
          </a:p>
          <a:p>
            <a:pPr lvl="1"/>
            <a:r>
              <a:rPr lang="en-US" dirty="0"/>
              <a:t>What are features(predictors)</a:t>
            </a:r>
          </a:p>
          <a:p>
            <a:pPr lvl="1"/>
            <a:r>
              <a:rPr lang="en-US" dirty="0"/>
              <a:t>What is label (output variable)</a:t>
            </a:r>
          </a:p>
          <a:p>
            <a:r>
              <a:rPr lang="en-US" dirty="0"/>
              <a:t>Feature Selection Algorithms</a:t>
            </a:r>
          </a:p>
          <a:p>
            <a:pPr lvl="1"/>
            <a:r>
              <a:rPr lang="en-US" dirty="0"/>
              <a:t>filter methods, </a:t>
            </a:r>
          </a:p>
          <a:p>
            <a:pPr lvl="1"/>
            <a:r>
              <a:rPr lang="en-US" dirty="0"/>
              <a:t>wrapper methods and </a:t>
            </a:r>
          </a:p>
          <a:p>
            <a:pPr lvl="1"/>
            <a:r>
              <a:rPr lang="en-US" dirty="0"/>
              <a:t>embedded methods.</a:t>
            </a:r>
          </a:p>
          <a:p>
            <a:r>
              <a:rPr lang="en-US" dirty="0"/>
              <a:t>Data Scaling</a:t>
            </a:r>
          </a:p>
          <a:p>
            <a:pPr lvl="1"/>
            <a:r>
              <a:rPr lang="en-US" dirty="0"/>
              <a:t>Normalization </a:t>
            </a:r>
          </a:p>
          <a:p>
            <a:pPr lvl="1"/>
            <a:r>
              <a:rPr lang="en-US" dirty="0"/>
              <a:t>Standardization</a:t>
            </a:r>
          </a:p>
          <a:p>
            <a:r>
              <a:rPr lang="en-US" dirty="0"/>
              <a:t>Column derivation</a:t>
            </a:r>
          </a:p>
          <a:p>
            <a:pPr lvl="1"/>
            <a:r>
              <a:rPr lang="en-US" dirty="0"/>
              <a:t>Creating new column from existing </a:t>
            </a:r>
          </a:p>
        </p:txBody>
      </p:sp>
      <p:sp>
        <p:nvSpPr>
          <p:cNvPr id="2" name="Title 1">
            <a:extLst>
              <a:ext uri="{FF2B5EF4-FFF2-40B4-BE49-F238E27FC236}">
                <a16:creationId xmlns:a16="http://schemas.microsoft.com/office/drawing/2014/main" id="{DF7F04A0-4BBF-494E-8C52-4C460F044EBE}"/>
              </a:ext>
            </a:extLst>
          </p:cNvPr>
          <p:cNvSpPr>
            <a:spLocks noGrp="1"/>
          </p:cNvSpPr>
          <p:nvPr>
            <p:ph type="title"/>
          </p:nvPr>
        </p:nvSpPr>
        <p:spPr/>
        <p:txBody>
          <a:bodyPr/>
          <a:lstStyle/>
          <a:p>
            <a:r>
              <a:rPr lang="en-US" dirty="0"/>
              <a:t>4. Feature Selection</a:t>
            </a:r>
          </a:p>
        </p:txBody>
      </p:sp>
    </p:spTree>
    <p:extLst>
      <p:ext uri="{BB962C8B-B14F-4D97-AF65-F5344CB8AC3E}">
        <p14:creationId xmlns:p14="http://schemas.microsoft.com/office/powerpoint/2010/main" val="3975521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7912-FAC5-474A-A0B9-9781C835F2AD}"/>
              </a:ext>
            </a:extLst>
          </p:cNvPr>
          <p:cNvSpPr>
            <a:spLocks noGrp="1"/>
          </p:cNvSpPr>
          <p:nvPr>
            <p:ph type="title"/>
          </p:nvPr>
        </p:nvSpPr>
        <p:spPr/>
        <p:txBody>
          <a:bodyPr/>
          <a:lstStyle/>
          <a:p>
            <a:r>
              <a:rPr lang="en-US" dirty="0"/>
              <a:t>4. Feature Selection</a:t>
            </a:r>
          </a:p>
        </p:txBody>
      </p:sp>
      <p:pic>
        <p:nvPicPr>
          <p:cNvPr id="4" name="Picture 3">
            <a:extLst>
              <a:ext uri="{FF2B5EF4-FFF2-40B4-BE49-F238E27FC236}">
                <a16:creationId xmlns:a16="http://schemas.microsoft.com/office/drawing/2014/main" id="{98834B6A-49C9-4A00-AA80-E161324BC3DF}"/>
              </a:ext>
            </a:extLst>
          </p:cNvPr>
          <p:cNvPicPr>
            <a:picLocks noChangeAspect="1"/>
          </p:cNvPicPr>
          <p:nvPr/>
        </p:nvPicPr>
        <p:blipFill>
          <a:blip r:embed="rId2"/>
          <a:stretch>
            <a:fillRect/>
          </a:stretch>
        </p:blipFill>
        <p:spPr>
          <a:xfrm>
            <a:off x="838200" y="1595754"/>
            <a:ext cx="10786556" cy="4897121"/>
          </a:xfrm>
          <a:prstGeom prst="rect">
            <a:avLst/>
          </a:prstGeom>
        </p:spPr>
      </p:pic>
    </p:spTree>
    <p:extLst>
      <p:ext uri="{BB962C8B-B14F-4D97-AF65-F5344CB8AC3E}">
        <p14:creationId xmlns:p14="http://schemas.microsoft.com/office/powerpoint/2010/main" val="27877901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D15OfficeMix_Template">
  <a:themeElements>
    <a:clrScheme name="WinDays15">
      <a:dk1>
        <a:srgbClr val="3F3F3F"/>
      </a:dk1>
      <a:lt1>
        <a:sysClr val="window" lastClr="FFFFFF"/>
      </a:lt1>
      <a:dk2>
        <a:srgbClr val="0B203D"/>
      </a:dk2>
      <a:lt2>
        <a:srgbClr val="EEECE1"/>
      </a:lt2>
      <a:accent1>
        <a:srgbClr val="0B203D"/>
      </a:accent1>
      <a:accent2>
        <a:srgbClr val="002060"/>
      </a:accent2>
      <a:accent3>
        <a:srgbClr val="0070C0"/>
      </a:accent3>
      <a:accent4>
        <a:srgbClr val="4F81BD"/>
      </a:accent4>
      <a:accent5>
        <a:srgbClr val="00B0F0"/>
      </a:accent5>
      <a:accent6>
        <a:srgbClr val="4BACC6"/>
      </a:accent6>
      <a:hlink>
        <a:srgbClr val="FFC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AB778B0-ADD1-415A-861D-621258A069B6}" vid="{F5E329E7-BA1C-433A-B68C-F08BA44D61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WD18OfficeMix_Template</Template>
  <TotalTime>143</TotalTime>
  <Words>959</Words>
  <Application>Microsoft Office PowerPoint</Application>
  <PresentationFormat>Widescreen</PresentationFormat>
  <Paragraphs>152</Paragraphs>
  <Slides>21</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Andalus</vt:lpstr>
      <vt:lpstr>Arial</vt:lpstr>
      <vt:lpstr>Calibri</vt:lpstr>
      <vt:lpstr>Segoe UI</vt:lpstr>
      <vt:lpstr>Segoe UI Light</vt:lpstr>
      <vt:lpstr>WD15OfficeMix_Template</vt:lpstr>
      <vt:lpstr>PowerPoint Presentation</vt:lpstr>
      <vt:lpstr>Agenda</vt:lpstr>
      <vt:lpstr>1. Problem understanding</vt:lpstr>
      <vt:lpstr>1. Problem understanding</vt:lpstr>
      <vt:lpstr>2. Data understanding</vt:lpstr>
      <vt:lpstr>2. Data understanding</vt:lpstr>
      <vt:lpstr>3. Data Preparation</vt:lpstr>
      <vt:lpstr>4. Feature Selection</vt:lpstr>
      <vt:lpstr>4. Feature Selection</vt:lpstr>
      <vt:lpstr>4. Feature Selection</vt:lpstr>
      <vt:lpstr>PowerPoint Presentation</vt:lpstr>
      <vt:lpstr>5. Building/Config. prediction model</vt:lpstr>
      <vt:lpstr>6. Model Training</vt:lpstr>
      <vt:lpstr>7. Model Validation</vt:lpstr>
      <vt:lpstr>8. Model Testing</vt:lpstr>
      <vt:lpstr>PowerPoint Presentation</vt:lpstr>
      <vt:lpstr>9. Model Deployment</vt:lpstr>
      <vt:lpstr>10. Monitoring and model improvements</vt:lpstr>
      <vt:lpstr>References </vt:lpstr>
      <vt:lpstr>Q&amp;A</vt:lpstr>
      <vt:lpstr>Good to know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ML things every .NET Developer should know</dc:title>
  <dc:creator>Bahrudin Hrnjica</dc:creator>
  <cp:lastModifiedBy>Bahrudin Hrnjica</cp:lastModifiedBy>
  <cp:revision>1</cp:revision>
  <dcterms:created xsi:type="dcterms:W3CDTF">2018-04-07T18:18:48Z</dcterms:created>
  <dcterms:modified xsi:type="dcterms:W3CDTF">2018-04-26T05:36:44Z</dcterms:modified>
</cp:coreProperties>
</file>