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nbuZS1UzArWub0ALupT2VCNQe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5C7E03-1CB5-41D1-9D73-CECD9CDAFEE1}">
  <a:tblStyle styleId="{375C7E03-1CB5-41D1-9D73-CECD9CDAFE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2702751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gc270275133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27b5b9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gc27b5b9eb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27b5b9e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gc27b5b9eb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2702751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gc27027513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27027513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gc270275133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27027513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8" name="Google Shape;478;gc270275133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27b5b9eb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5" name="Google Shape;485;gc27b5b9eb3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27b5b9eb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gc27b5b9eb3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27b5b9eb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9" name="Google Shape;499;gc27b5b9eb3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27b5b9eb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gc27b5b9eb3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27b5b9eb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gc27b5b9eb3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27027513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0" name="Google Shape;520;gc270275133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2" name="Google Shape;3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10bc899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8" name="Google Shape;398;gc10bc8993c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10bc8993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4" name="Google Shape;404;gc10bc8993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270275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gc27027513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2702751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gc27027513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None/>
              <a:defRPr sz="2400">
                <a:solidFill>
                  <a:srgbClr val="8B8C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2000"/>
              <a:buNone/>
              <a:defRPr sz="2000">
                <a:solidFill>
                  <a:srgbClr val="8B8C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800"/>
              <a:buNone/>
              <a:defRPr sz="1800">
                <a:solidFill>
                  <a:srgbClr val="8B8C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9pPr>
          </a:lstStyle>
          <a:p/>
        </p:txBody>
      </p:sp>
      <p:sp>
        <p:nvSpPr>
          <p:cNvPr id="101" name="Google Shape;10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C8E"/>
              </a:buClr>
              <a:buSzPts val="2400"/>
              <a:buNone/>
              <a:defRPr sz="2400">
                <a:solidFill>
                  <a:srgbClr val="8B8C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2000"/>
              <a:buNone/>
              <a:defRPr sz="2000">
                <a:solidFill>
                  <a:srgbClr val="8B8C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800"/>
              <a:buNone/>
              <a:defRPr sz="1800">
                <a:solidFill>
                  <a:srgbClr val="8B8C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C8E"/>
              </a:buClr>
              <a:buSzPts val="1600"/>
              <a:buNone/>
              <a:defRPr sz="1600">
                <a:solidFill>
                  <a:srgbClr val="8B8C8E"/>
                </a:solidFill>
              </a:defRPr>
            </a:lvl9pPr>
          </a:lstStyle>
          <a:p/>
        </p:txBody>
      </p:sp>
      <p:sp>
        <p:nvSpPr>
          <p:cNvPr id="26" name="Google Shape;26;p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6543924" y="3744142"/>
            <a:ext cx="46635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8000"/>
              <a:buFont typeface="Arial"/>
              <a:buNone/>
            </a:pPr>
            <a:r>
              <a:rPr b="0" i="0" lang="en-GB" sz="5000" u="none" cap="none" strike="noStrike">
                <a:solidFill>
                  <a:srgbClr val="FCB41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Présentation </a:t>
            </a:r>
            <a:endParaRPr b="0" i="0" sz="50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1" lang="en-GB" sz="8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Sprint 1</a:t>
            </a:r>
            <a:endParaRPr b="1" i="0" sz="8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1"/>
          <p:cNvCxnSpPr/>
          <p:nvPr/>
        </p:nvCxnSpPr>
        <p:spPr>
          <a:xfrm>
            <a:off x="4491416" y="0"/>
            <a:ext cx="0" cy="22743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1" name="Google Shape;161;p1"/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62" name="Google Shape;162;p1"/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63" name="Google Shape;163;p1"/>
              <p:cNvSpPr/>
              <p:nvPr/>
            </p:nvSpPr>
            <p:spPr>
              <a:xfrm rot="10800000">
                <a:off x="10268256" y="991107"/>
                <a:ext cx="1077358" cy="1790663"/>
              </a:xfrm>
              <a:custGeom>
                <a:rect b="b" l="l" r="r" t="t"/>
                <a:pathLst>
                  <a:path extrusionOk="0" h="1237" w="750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7F8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 rot="10800000">
                <a:off x="11144278" y="2144889"/>
                <a:ext cx="76425" cy="129842"/>
              </a:xfrm>
              <a:custGeom>
                <a:rect b="b" l="l" r="r" t="t"/>
                <a:pathLst>
                  <a:path extrusionOk="0" h="90" w="53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 rot="10800000">
                <a:off x="10905961" y="1656750"/>
                <a:ext cx="276940" cy="444584"/>
              </a:xfrm>
              <a:custGeom>
                <a:rect b="b" l="l" r="r" t="t"/>
                <a:pathLst>
                  <a:path extrusionOk="0" h="307" w="193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 rot="10800000">
                <a:off x="10418642" y="1972315"/>
                <a:ext cx="124090" cy="153674"/>
              </a:xfrm>
              <a:custGeom>
                <a:rect b="b" l="l" r="r" t="t"/>
                <a:pathLst>
                  <a:path extrusionOk="0" h="106" w="8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 rot="10800000">
                <a:off x="10393167" y="2166256"/>
                <a:ext cx="447872" cy="488139"/>
              </a:xfrm>
              <a:custGeom>
                <a:rect b="b" l="l" r="r" t="t"/>
                <a:pathLst>
                  <a:path extrusionOk="0" h="337" w="312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68" name="Google Shape;168;p1"/>
            <p:cNvCxnSpPr/>
            <p:nvPr/>
          </p:nvCxnSpPr>
          <p:spPr>
            <a:xfrm>
              <a:off x="1515412" y="274320"/>
              <a:ext cx="0" cy="119340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9" name="Google Shape;169;p1"/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70" name="Google Shape;170;p1"/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171" name="Google Shape;171;p1"/>
              <p:cNvSpPr/>
              <p:nvPr/>
            </p:nvSpPr>
            <p:spPr>
              <a:xfrm rot="10800000">
                <a:off x="10268256" y="991107"/>
                <a:ext cx="1077358" cy="1790663"/>
              </a:xfrm>
              <a:custGeom>
                <a:rect b="b" l="l" r="r" t="t"/>
                <a:pathLst>
                  <a:path extrusionOk="0" h="1237" w="750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7F8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 rot="10800000">
                <a:off x="11144278" y="2144889"/>
                <a:ext cx="76425" cy="129842"/>
              </a:xfrm>
              <a:custGeom>
                <a:rect b="b" l="l" r="r" t="t"/>
                <a:pathLst>
                  <a:path extrusionOk="0" h="90" w="53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 rot="10800000">
                <a:off x="10905961" y="1656750"/>
                <a:ext cx="276940" cy="444584"/>
              </a:xfrm>
              <a:custGeom>
                <a:rect b="b" l="l" r="r" t="t"/>
                <a:pathLst>
                  <a:path extrusionOk="0" h="307" w="193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 rot="10800000">
                <a:off x="10418642" y="1972315"/>
                <a:ext cx="124090" cy="153674"/>
              </a:xfrm>
              <a:custGeom>
                <a:rect b="b" l="l" r="r" t="t"/>
                <a:pathLst>
                  <a:path extrusionOk="0" h="106" w="8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 rot="10800000">
                <a:off x="10393167" y="2166256"/>
                <a:ext cx="447872" cy="488139"/>
              </a:xfrm>
              <a:custGeom>
                <a:rect b="b" l="l" r="r" t="t"/>
                <a:pathLst>
                  <a:path extrusionOk="0" h="337" w="312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6" name="Google Shape;176;p1"/>
            <p:cNvCxnSpPr/>
            <p:nvPr/>
          </p:nvCxnSpPr>
          <p:spPr>
            <a:xfrm>
              <a:off x="8106712" y="-41132"/>
              <a:ext cx="0" cy="158970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7" name="Google Shape;177;p1"/>
          <p:cNvGrpSpPr/>
          <p:nvPr/>
        </p:nvGrpSpPr>
        <p:grpSpPr>
          <a:xfrm>
            <a:off x="5916988" y="-41132"/>
            <a:ext cx="902180" cy="2691856"/>
            <a:chOff x="5843831" y="-41132"/>
            <a:chExt cx="902180" cy="2691856"/>
          </a:xfrm>
        </p:grpSpPr>
        <p:grpSp>
          <p:nvGrpSpPr>
            <p:cNvPr id="178" name="Google Shape;178;p1"/>
            <p:cNvGrpSpPr/>
            <p:nvPr/>
          </p:nvGrpSpPr>
          <p:grpSpPr>
            <a:xfrm>
              <a:off x="5843831" y="1151223"/>
              <a:ext cx="902180" cy="1499501"/>
              <a:chOff x="10268256" y="991107"/>
              <a:chExt cx="1077358" cy="1790663"/>
            </a:xfrm>
          </p:grpSpPr>
          <p:sp>
            <p:nvSpPr>
              <p:cNvPr id="179" name="Google Shape;179;p1"/>
              <p:cNvSpPr/>
              <p:nvPr/>
            </p:nvSpPr>
            <p:spPr>
              <a:xfrm rot="10800000">
                <a:off x="10268256" y="991107"/>
                <a:ext cx="1077358" cy="1790663"/>
              </a:xfrm>
              <a:custGeom>
                <a:rect b="b" l="l" r="r" t="t"/>
                <a:pathLst>
                  <a:path extrusionOk="0" h="1237" w="750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7F8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 rot="10800000">
                <a:off x="11144278" y="2144889"/>
                <a:ext cx="76425" cy="129842"/>
              </a:xfrm>
              <a:custGeom>
                <a:rect b="b" l="l" r="r" t="t"/>
                <a:pathLst>
                  <a:path extrusionOk="0" h="90" w="53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 rot="10800000">
                <a:off x="10905961" y="1656750"/>
                <a:ext cx="276940" cy="444584"/>
              </a:xfrm>
              <a:custGeom>
                <a:rect b="b" l="l" r="r" t="t"/>
                <a:pathLst>
                  <a:path extrusionOk="0" h="307" w="193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 rot="10800000">
                <a:off x="10418642" y="1972315"/>
                <a:ext cx="124090" cy="153674"/>
              </a:xfrm>
              <a:custGeom>
                <a:rect b="b" l="l" r="r" t="t"/>
                <a:pathLst>
                  <a:path extrusionOk="0" h="106" w="8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 rot="10800000">
                <a:off x="10393167" y="2166256"/>
                <a:ext cx="447872" cy="488139"/>
              </a:xfrm>
              <a:custGeom>
                <a:rect b="b" l="l" r="r" t="t"/>
                <a:pathLst>
                  <a:path extrusionOk="0" h="337" w="312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4" name="Google Shape;184;p1"/>
            <p:cNvCxnSpPr/>
            <p:nvPr/>
          </p:nvCxnSpPr>
          <p:spPr>
            <a:xfrm>
              <a:off x="6290612" y="-41132"/>
              <a:ext cx="0" cy="12144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5" name="Google Shape;185;p1"/>
          <p:cNvGrpSpPr/>
          <p:nvPr/>
        </p:nvGrpSpPr>
        <p:grpSpPr>
          <a:xfrm>
            <a:off x="10051334" y="-41132"/>
            <a:ext cx="851328" cy="2433017"/>
            <a:chOff x="9427063" y="-41132"/>
            <a:chExt cx="851328" cy="2433017"/>
          </a:xfrm>
        </p:grpSpPr>
        <p:grpSp>
          <p:nvGrpSpPr>
            <p:cNvPr id="186" name="Google Shape;186;p1"/>
            <p:cNvGrpSpPr/>
            <p:nvPr/>
          </p:nvGrpSpPr>
          <p:grpSpPr>
            <a:xfrm>
              <a:off x="9427063" y="976903"/>
              <a:ext cx="851328" cy="1414982"/>
              <a:chOff x="10268256" y="991107"/>
              <a:chExt cx="1077358" cy="1790663"/>
            </a:xfrm>
          </p:grpSpPr>
          <p:sp>
            <p:nvSpPr>
              <p:cNvPr id="187" name="Google Shape;187;p1"/>
              <p:cNvSpPr/>
              <p:nvPr/>
            </p:nvSpPr>
            <p:spPr>
              <a:xfrm rot="10800000">
                <a:off x="10268256" y="991107"/>
                <a:ext cx="1077358" cy="1790663"/>
              </a:xfrm>
              <a:custGeom>
                <a:rect b="b" l="l" r="r" t="t"/>
                <a:pathLst>
                  <a:path extrusionOk="0" h="1237" w="750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7F8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 rot="10800000">
                <a:off x="11144278" y="2144889"/>
                <a:ext cx="76425" cy="129842"/>
              </a:xfrm>
              <a:custGeom>
                <a:rect b="b" l="l" r="r" t="t"/>
                <a:pathLst>
                  <a:path extrusionOk="0" h="90" w="53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 rot="10800000">
                <a:off x="10905961" y="1656750"/>
                <a:ext cx="276940" cy="444584"/>
              </a:xfrm>
              <a:custGeom>
                <a:rect b="b" l="l" r="r" t="t"/>
                <a:pathLst>
                  <a:path extrusionOk="0" h="307" w="193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 rot="10800000">
                <a:off x="10418642" y="1972315"/>
                <a:ext cx="124090" cy="153674"/>
              </a:xfrm>
              <a:custGeom>
                <a:rect b="b" l="l" r="r" t="t"/>
                <a:pathLst>
                  <a:path extrusionOk="0" h="106" w="8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 rot="10800000">
                <a:off x="10393167" y="2166256"/>
                <a:ext cx="447872" cy="488139"/>
              </a:xfrm>
              <a:custGeom>
                <a:rect b="b" l="l" r="r" t="t"/>
                <a:pathLst>
                  <a:path extrusionOk="0" h="337" w="312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2" name="Google Shape;192;p1"/>
            <p:cNvCxnSpPr/>
            <p:nvPr/>
          </p:nvCxnSpPr>
          <p:spPr>
            <a:xfrm>
              <a:off x="9865662" y="-41132"/>
              <a:ext cx="0" cy="10590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3" name="Google Shape;193;p1"/>
          <p:cNvGrpSpPr/>
          <p:nvPr/>
        </p:nvGrpSpPr>
        <p:grpSpPr>
          <a:xfrm>
            <a:off x="3389152" y="2224727"/>
            <a:ext cx="2203483" cy="2687683"/>
            <a:chOff x="3389152" y="2224727"/>
            <a:chExt cx="2203483" cy="2687683"/>
          </a:xfrm>
        </p:grpSpPr>
        <p:sp>
          <p:nvSpPr>
            <p:cNvPr id="194" name="Google Shape;194;p1"/>
            <p:cNvSpPr/>
            <p:nvPr/>
          </p:nvSpPr>
          <p:spPr>
            <a:xfrm rot="10800000">
              <a:off x="3806423" y="2224727"/>
              <a:ext cx="1371034" cy="2278777"/>
            </a:xfrm>
            <a:custGeom>
              <a:rect b="b" l="l" r="r" t="t"/>
              <a:pathLst>
                <a:path extrusionOk="0" h="1237" w="75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 rot="10800000">
              <a:off x="4921239" y="3693016"/>
              <a:ext cx="97258" cy="165236"/>
            </a:xfrm>
            <a:custGeom>
              <a:rect b="b" l="l" r="r" t="t"/>
              <a:pathLst>
                <a:path extrusionOk="0" h="90" w="53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 rot="10800000">
              <a:off x="4617959" y="3071816"/>
              <a:ext cx="352431" cy="565773"/>
            </a:xfrm>
            <a:custGeom>
              <a:rect b="b" l="l" r="r" t="t"/>
              <a:pathLst>
                <a:path extrusionOk="0" h="307" w="193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 rot="10800000">
              <a:off x="3997802" y="3473401"/>
              <a:ext cx="157916" cy="195564"/>
            </a:xfrm>
            <a:custGeom>
              <a:rect b="b" l="l" r="r" t="t"/>
              <a:pathLst>
                <a:path extrusionOk="0" h="106" w="8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 rot="10800000">
              <a:off x="3965383" y="3720208"/>
              <a:ext cx="569957" cy="621200"/>
            </a:xfrm>
            <a:custGeom>
              <a:rect b="b" l="l" r="r" t="t"/>
              <a:pathLst>
                <a:path extrusionOk="0" h="337" w="312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 rot="10800000">
              <a:off x="4447493" y="4577757"/>
              <a:ext cx="87847" cy="334653"/>
            </a:xfrm>
            <a:custGeom>
              <a:rect b="b" l="l" r="r" t="t"/>
              <a:pathLst>
                <a:path extrusionOk="0" h="182" w="48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 rot="10800000">
              <a:off x="4846986" y="4466902"/>
              <a:ext cx="222754" cy="309553"/>
            </a:xfrm>
            <a:custGeom>
              <a:rect b="b" l="l" r="r" t="t"/>
              <a:pathLst>
                <a:path extrusionOk="0" h="168" w="122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 rot="10800000">
              <a:off x="3525105" y="3224503"/>
              <a:ext cx="312692" cy="219617"/>
            </a:xfrm>
            <a:custGeom>
              <a:rect b="b" l="l" r="r" t="t"/>
              <a:pathLst>
                <a:path extrusionOk="0" h="119" w="171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 rot="10800000">
              <a:off x="5143990" y="4167808"/>
              <a:ext cx="312692" cy="217524"/>
            </a:xfrm>
            <a:custGeom>
              <a:rect b="b" l="l" r="r" t="t"/>
              <a:pathLst>
                <a:path extrusionOk="0" h="118" w="171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 rot="10800000">
              <a:off x="3389152" y="3758902"/>
              <a:ext cx="334653" cy="88893"/>
            </a:xfrm>
            <a:custGeom>
              <a:rect b="b" l="l" r="r" t="t"/>
              <a:pathLst>
                <a:path extrusionOk="0" h="48" w="183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 rot="10800000">
              <a:off x="5260073" y="3758902"/>
              <a:ext cx="332562" cy="88893"/>
            </a:xfrm>
            <a:custGeom>
              <a:rect b="b" l="l" r="r" t="t"/>
              <a:pathLst>
                <a:path extrusionOk="0" h="48" w="182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 rot="10800000">
              <a:off x="3525105" y="4167808"/>
              <a:ext cx="312692" cy="217524"/>
            </a:xfrm>
            <a:custGeom>
              <a:rect b="b" l="l" r="r" t="t"/>
              <a:pathLst>
                <a:path extrusionOk="0" h="118" w="171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 rot="10800000">
              <a:off x="5143990" y="3224503"/>
              <a:ext cx="312692" cy="219617"/>
            </a:xfrm>
            <a:custGeom>
              <a:rect b="b" l="l" r="r" t="t"/>
              <a:pathLst>
                <a:path extrusionOk="0" h="119" w="171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 rot="10800000">
              <a:off x="3912047" y="4466902"/>
              <a:ext cx="222754" cy="309553"/>
            </a:xfrm>
            <a:custGeom>
              <a:rect b="b" l="l" r="r" t="t"/>
              <a:pathLst>
                <a:path extrusionOk="0" h="168" w="122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"/>
          <p:cNvSpPr txBox="1"/>
          <p:nvPr/>
        </p:nvSpPr>
        <p:spPr>
          <a:xfrm>
            <a:off x="457200" y="6349250"/>
            <a:ext cx="14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2020/2021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270275133_0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0" name="Google Shape;430;gc27027513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125" y="0"/>
            <a:ext cx="988190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27b5b9eb3_0_0"/>
          <p:cNvSpPr/>
          <p:nvPr/>
        </p:nvSpPr>
        <p:spPr>
          <a:xfrm>
            <a:off x="1614924" y="5493654"/>
            <a:ext cx="3766800" cy="380100"/>
          </a:xfrm>
          <a:prstGeom prst="ellipse">
            <a:avLst/>
          </a:prstGeom>
          <a:solidFill>
            <a:schemeClr val="dk2">
              <a:alpha val="294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c27b5b9eb3_0_0"/>
          <p:cNvSpPr txBox="1"/>
          <p:nvPr/>
        </p:nvSpPr>
        <p:spPr>
          <a:xfrm>
            <a:off x="5533275" y="1871200"/>
            <a:ext cx="65652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lang="en-GB" sz="72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Diagramme de classe de conception</a:t>
            </a:r>
            <a:endParaRPr b="0" i="0" sz="1600" u="none" cap="none" strike="noStrike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37" name="Google Shape;437;gc27b5b9eb3_0_0"/>
          <p:cNvGrpSpPr/>
          <p:nvPr/>
        </p:nvGrpSpPr>
        <p:grpSpPr>
          <a:xfrm>
            <a:off x="1037097" y="1769944"/>
            <a:ext cx="4116721" cy="4334789"/>
            <a:chOff x="5995988" y="2712903"/>
            <a:chExt cx="2457451" cy="2587625"/>
          </a:xfrm>
        </p:grpSpPr>
        <p:sp>
          <p:nvSpPr>
            <p:cNvPr id="438" name="Google Shape;438;gc27b5b9eb3_0_0"/>
            <p:cNvSpPr/>
            <p:nvPr/>
          </p:nvSpPr>
          <p:spPr>
            <a:xfrm>
              <a:off x="5995988" y="2712903"/>
              <a:ext cx="2457451" cy="2587625"/>
            </a:xfrm>
            <a:custGeom>
              <a:rect b="b" l="l" r="r" t="t"/>
              <a:pathLst>
                <a:path extrusionOk="0" h="812" w="771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c27b5b9eb3_0_0"/>
            <p:cNvSpPr/>
            <p:nvPr/>
          </p:nvSpPr>
          <p:spPr>
            <a:xfrm>
              <a:off x="6515101" y="3270116"/>
              <a:ext cx="1450975" cy="1435100"/>
            </a:xfrm>
            <a:custGeom>
              <a:rect b="b" l="l" r="r" t="t"/>
              <a:pathLst>
                <a:path extrusionOk="0" h="450" w="455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c27b5b9eb3_0_0"/>
            <p:cNvSpPr/>
            <p:nvPr/>
          </p:nvSpPr>
          <p:spPr>
            <a:xfrm>
              <a:off x="7040563" y="2874828"/>
              <a:ext cx="1381125" cy="1384301"/>
            </a:xfrm>
            <a:custGeom>
              <a:rect b="b" l="l" r="r" t="t"/>
              <a:pathLst>
                <a:path extrusionOk="0" h="434" w="433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gc27b5b9eb3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27b5b9eb3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7" name="Google Shape;447;gc27b5b9eb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25" y="152400"/>
            <a:ext cx="7555068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270275133_1_0"/>
          <p:cNvSpPr/>
          <p:nvPr/>
        </p:nvSpPr>
        <p:spPr>
          <a:xfrm>
            <a:off x="1614924" y="5493654"/>
            <a:ext cx="3766800" cy="380100"/>
          </a:xfrm>
          <a:prstGeom prst="ellipse">
            <a:avLst/>
          </a:prstGeom>
          <a:solidFill>
            <a:schemeClr val="dk2">
              <a:alpha val="294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c270275133_1_0"/>
          <p:cNvSpPr txBox="1"/>
          <p:nvPr/>
        </p:nvSpPr>
        <p:spPr>
          <a:xfrm>
            <a:off x="5153825" y="2315475"/>
            <a:ext cx="656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lang="en-GB" sz="72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Burndown Chart</a:t>
            </a:r>
            <a:endParaRPr b="0" i="0" sz="1600" u="none" cap="none" strike="noStrike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54" name="Google Shape;454;gc270275133_1_0"/>
          <p:cNvGrpSpPr/>
          <p:nvPr/>
        </p:nvGrpSpPr>
        <p:grpSpPr>
          <a:xfrm>
            <a:off x="1037097" y="1769944"/>
            <a:ext cx="4116721" cy="4334789"/>
            <a:chOff x="5995988" y="2712903"/>
            <a:chExt cx="2457451" cy="2587625"/>
          </a:xfrm>
        </p:grpSpPr>
        <p:sp>
          <p:nvSpPr>
            <p:cNvPr id="455" name="Google Shape;455;gc270275133_1_0"/>
            <p:cNvSpPr/>
            <p:nvPr/>
          </p:nvSpPr>
          <p:spPr>
            <a:xfrm>
              <a:off x="5995988" y="2712903"/>
              <a:ext cx="2457451" cy="2587625"/>
            </a:xfrm>
            <a:custGeom>
              <a:rect b="b" l="l" r="r" t="t"/>
              <a:pathLst>
                <a:path extrusionOk="0" h="812" w="771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c270275133_1_0"/>
            <p:cNvSpPr/>
            <p:nvPr/>
          </p:nvSpPr>
          <p:spPr>
            <a:xfrm>
              <a:off x="6515101" y="3270116"/>
              <a:ext cx="1450975" cy="1435100"/>
            </a:xfrm>
            <a:custGeom>
              <a:rect b="b" l="l" r="r" t="t"/>
              <a:pathLst>
                <a:path extrusionOk="0" h="450" w="455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gc270275133_1_0"/>
            <p:cNvSpPr/>
            <p:nvPr/>
          </p:nvSpPr>
          <p:spPr>
            <a:xfrm>
              <a:off x="7040563" y="2874828"/>
              <a:ext cx="1381125" cy="1384301"/>
            </a:xfrm>
            <a:custGeom>
              <a:rect b="b" l="l" r="r" t="t"/>
              <a:pathLst>
                <a:path extrusionOk="0" h="434" w="433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gc270275133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64" name="Google Shape;4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270275133_1_11"/>
          <p:cNvSpPr/>
          <p:nvPr/>
        </p:nvSpPr>
        <p:spPr>
          <a:xfrm>
            <a:off x="1614924" y="5493654"/>
            <a:ext cx="3766800" cy="380100"/>
          </a:xfrm>
          <a:prstGeom prst="ellipse">
            <a:avLst/>
          </a:prstGeom>
          <a:solidFill>
            <a:schemeClr val="dk2">
              <a:alpha val="294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c270275133_1_11"/>
          <p:cNvSpPr txBox="1"/>
          <p:nvPr/>
        </p:nvSpPr>
        <p:spPr>
          <a:xfrm>
            <a:off x="5153825" y="1481900"/>
            <a:ext cx="6565200" cy="24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lang="en-GB" sz="72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Tableau blanc</a:t>
            </a:r>
            <a:endParaRPr b="0" i="0" sz="1600" u="none" cap="none" strike="noStrike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71" name="Google Shape;471;gc270275133_1_11"/>
          <p:cNvGrpSpPr/>
          <p:nvPr/>
        </p:nvGrpSpPr>
        <p:grpSpPr>
          <a:xfrm>
            <a:off x="1037097" y="1769944"/>
            <a:ext cx="4116721" cy="4334789"/>
            <a:chOff x="5995988" y="2712903"/>
            <a:chExt cx="2457451" cy="2587625"/>
          </a:xfrm>
        </p:grpSpPr>
        <p:sp>
          <p:nvSpPr>
            <p:cNvPr id="472" name="Google Shape;472;gc270275133_1_11"/>
            <p:cNvSpPr/>
            <p:nvPr/>
          </p:nvSpPr>
          <p:spPr>
            <a:xfrm>
              <a:off x="5995988" y="2712903"/>
              <a:ext cx="2457451" cy="2587625"/>
            </a:xfrm>
            <a:custGeom>
              <a:rect b="b" l="l" r="r" t="t"/>
              <a:pathLst>
                <a:path extrusionOk="0" h="812" w="771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gc270275133_1_11"/>
            <p:cNvSpPr/>
            <p:nvPr/>
          </p:nvSpPr>
          <p:spPr>
            <a:xfrm>
              <a:off x="6515101" y="3270116"/>
              <a:ext cx="1450975" cy="1435100"/>
            </a:xfrm>
            <a:custGeom>
              <a:rect b="b" l="l" r="r" t="t"/>
              <a:pathLst>
                <a:path extrusionOk="0" h="450" w="455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gc270275133_1_11"/>
            <p:cNvSpPr/>
            <p:nvPr/>
          </p:nvSpPr>
          <p:spPr>
            <a:xfrm>
              <a:off x="7040563" y="2874828"/>
              <a:ext cx="1381125" cy="1384301"/>
            </a:xfrm>
            <a:custGeom>
              <a:rect b="b" l="l" r="r" t="t"/>
              <a:pathLst>
                <a:path extrusionOk="0" h="434" w="433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gc270275133_1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270275133_1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1" name="Google Shape;481;gc270275133_1_22"/>
          <p:cNvSpPr txBox="1"/>
          <p:nvPr/>
        </p:nvSpPr>
        <p:spPr>
          <a:xfrm>
            <a:off x="-116225" y="198700"/>
            <a:ext cx="320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lang="en-GB" sz="36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DAY 1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gc270275133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850" y="862375"/>
            <a:ext cx="6818150" cy="57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27b5b9eb3_1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8" name="Google Shape;488;gc27b5b9eb3_1_14"/>
          <p:cNvSpPr txBox="1"/>
          <p:nvPr/>
        </p:nvSpPr>
        <p:spPr>
          <a:xfrm>
            <a:off x="-116225" y="198700"/>
            <a:ext cx="320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DAY 2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gc27b5b9eb3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50" y="657550"/>
            <a:ext cx="6508726" cy="6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27b5b9eb3_1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gc27b5b9eb3_1_21"/>
          <p:cNvSpPr txBox="1"/>
          <p:nvPr/>
        </p:nvSpPr>
        <p:spPr>
          <a:xfrm>
            <a:off x="-116225" y="198700"/>
            <a:ext cx="320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DAY 3</a:t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96" name="Google Shape;496;gc27b5b9eb3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50" y="669900"/>
            <a:ext cx="6618883" cy="6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c27b5b9eb3_1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2" name="Google Shape;502;gc27b5b9eb3_1_28"/>
          <p:cNvSpPr txBox="1"/>
          <p:nvPr/>
        </p:nvSpPr>
        <p:spPr>
          <a:xfrm>
            <a:off x="-116225" y="198700"/>
            <a:ext cx="3201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DAY 4</a:t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03" name="Google Shape;503;gc27b5b9eb3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988" y="518800"/>
            <a:ext cx="6694025" cy="62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/>
          <p:nvPr/>
        </p:nvSpPr>
        <p:spPr>
          <a:xfrm>
            <a:off x="7594483" y="5488811"/>
            <a:ext cx="3632100" cy="168600"/>
          </a:xfrm>
          <a:prstGeom prst="ellipse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700475" y="229300"/>
            <a:ext cx="654388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Tetrachromats</a:t>
            </a:r>
            <a:endParaRPr b="0" i="0" sz="1400" u="none" cap="none" strike="noStrike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6" name="Google Shape;216;p2"/>
          <p:cNvSpPr/>
          <p:nvPr/>
        </p:nvSpPr>
        <p:spPr>
          <a:xfrm rot="-2080492">
            <a:off x="7558013" y="3472830"/>
            <a:ext cx="3911630" cy="1371170"/>
          </a:xfrm>
          <a:prstGeom prst="rightArrow">
            <a:avLst>
              <a:gd fmla="val 50000" name="adj1"/>
              <a:gd fmla="val 7537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"/>
          <p:cNvGrpSpPr/>
          <p:nvPr/>
        </p:nvGrpSpPr>
        <p:grpSpPr>
          <a:xfrm>
            <a:off x="4886071" y="3878880"/>
            <a:ext cx="1363618" cy="1751812"/>
            <a:chOff x="1847850" y="1911350"/>
            <a:chExt cx="2268538" cy="5894388"/>
          </a:xfrm>
        </p:grpSpPr>
        <p:sp>
          <p:nvSpPr>
            <p:cNvPr id="218" name="Google Shape;218;p2"/>
            <p:cNvSpPr/>
            <p:nvPr/>
          </p:nvSpPr>
          <p:spPr>
            <a:xfrm>
              <a:off x="2587625" y="1911350"/>
              <a:ext cx="542925" cy="10858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587625" y="3130550"/>
              <a:ext cx="482600" cy="965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587625" y="3281363"/>
              <a:ext cx="482600" cy="2287588"/>
            </a:xfrm>
            <a:custGeom>
              <a:rect b="b" l="l" r="r" t="t"/>
              <a:pathLst>
                <a:path extrusionOk="0" h="1633" w="689">
                  <a:moveTo>
                    <a:pt x="446" y="1633"/>
                  </a:moveTo>
                  <a:cubicBezTo>
                    <a:pt x="243" y="1633"/>
                    <a:pt x="243" y="1633"/>
                    <a:pt x="243" y="1633"/>
                  </a:cubicBezTo>
                  <a:cubicBezTo>
                    <a:pt x="109" y="1633"/>
                    <a:pt x="0" y="1523"/>
                    <a:pt x="0" y="139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3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580" y="0"/>
                    <a:pt x="689" y="109"/>
                    <a:pt x="689" y="243"/>
                  </a:cubicBezTo>
                  <a:cubicBezTo>
                    <a:pt x="689" y="1390"/>
                    <a:pt x="689" y="1390"/>
                    <a:pt x="689" y="1390"/>
                  </a:cubicBezTo>
                  <a:cubicBezTo>
                    <a:pt x="689" y="1523"/>
                    <a:pt x="580" y="1633"/>
                    <a:pt x="446" y="16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716213" y="3097213"/>
              <a:ext cx="949325" cy="1028700"/>
            </a:xfrm>
            <a:custGeom>
              <a:rect b="b" l="l" r="r" t="t"/>
              <a:pathLst>
                <a:path extrusionOk="0" h="734" w="1355">
                  <a:moveTo>
                    <a:pt x="1324" y="613"/>
                  </a:moveTo>
                  <a:cubicBezTo>
                    <a:pt x="1324" y="613"/>
                    <a:pt x="1324" y="613"/>
                    <a:pt x="1324" y="613"/>
                  </a:cubicBezTo>
                  <a:cubicBezTo>
                    <a:pt x="1294" y="693"/>
                    <a:pt x="1203" y="734"/>
                    <a:pt x="1123" y="703"/>
                  </a:cubicBezTo>
                  <a:cubicBezTo>
                    <a:pt x="121" y="322"/>
                    <a:pt x="121" y="322"/>
                    <a:pt x="121" y="322"/>
                  </a:cubicBezTo>
                  <a:cubicBezTo>
                    <a:pt x="41" y="291"/>
                    <a:pt x="0" y="201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61" y="40"/>
                    <a:pt x="151" y="0"/>
                    <a:pt x="232" y="30"/>
                  </a:cubicBezTo>
                  <a:cubicBezTo>
                    <a:pt x="1234" y="412"/>
                    <a:pt x="1234" y="412"/>
                    <a:pt x="1234" y="412"/>
                  </a:cubicBezTo>
                  <a:cubicBezTo>
                    <a:pt x="1314" y="442"/>
                    <a:pt x="1355" y="533"/>
                    <a:pt x="1324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800350" y="4956175"/>
              <a:ext cx="719138" cy="1436688"/>
            </a:xfrm>
            <a:custGeom>
              <a:rect b="b" l="l" r="r" t="t"/>
              <a:pathLst>
                <a:path extrusionOk="0" h="1026" w="1026">
                  <a:moveTo>
                    <a:pt x="954" y="953"/>
                  </a:moveTo>
                  <a:cubicBezTo>
                    <a:pt x="954" y="953"/>
                    <a:pt x="954" y="953"/>
                    <a:pt x="954" y="953"/>
                  </a:cubicBezTo>
                  <a:cubicBezTo>
                    <a:pt x="881" y="1026"/>
                    <a:pt x="763" y="1026"/>
                    <a:pt x="691" y="953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0" y="263"/>
                    <a:pt x="0" y="145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145" y="0"/>
                    <a:pt x="263" y="0"/>
                    <a:pt x="336" y="73"/>
                  </a:cubicBezTo>
                  <a:cubicBezTo>
                    <a:pt x="954" y="691"/>
                    <a:pt x="954" y="691"/>
                    <a:pt x="954" y="691"/>
                  </a:cubicBezTo>
                  <a:cubicBezTo>
                    <a:pt x="1026" y="763"/>
                    <a:pt x="1026" y="881"/>
                    <a:pt x="954" y="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879725" y="5829300"/>
              <a:ext cx="646113" cy="1976438"/>
            </a:xfrm>
            <a:custGeom>
              <a:rect b="b" l="l" r="r" t="t"/>
              <a:pathLst>
                <a:path extrusionOk="0" h="1411" w="923">
                  <a:moveTo>
                    <a:pt x="126" y="1365"/>
                  </a:moveTo>
                  <a:cubicBezTo>
                    <a:pt x="126" y="1365"/>
                    <a:pt x="126" y="1365"/>
                    <a:pt x="126" y="1365"/>
                  </a:cubicBezTo>
                  <a:cubicBezTo>
                    <a:pt x="36" y="1320"/>
                    <a:pt x="0" y="1209"/>
                    <a:pt x="46" y="1119"/>
                  </a:cubicBezTo>
                  <a:cubicBezTo>
                    <a:pt x="550" y="126"/>
                    <a:pt x="550" y="126"/>
                    <a:pt x="550" y="126"/>
                  </a:cubicBezTo>
                  <a:cubicBezTo>
                    <a:pt x="596" y="36"/>
                    <a:pt x="707" y="0"/>
                    <a:pt x="797" y="46"/>
                  </a:cubicBezTo>
                  <a:cubicBezTo>
                    <a:pt x="797" y="46"/>
                    <a:pt x="797" y="46"/>
                    <a:pt x="797" y="46"/>
                  </a:cubicBezTo>
                  <a:cubicBezTo>
                    <a:pt x="887" y="91"/>
                    <a:pt x="923" y="202"/>
                    <a:pt x="877" y="292"/>
                  </a:cubicBezTo>
                  <a:cubicBezTo>
                    <a:pt x="373" y="1285"/>
                    <a:pt x="373" y="1285"/>
                    <a:pt x="373" y="1285"/>
                  </a:cubicBezTo>
                  <a:cubicBezTo>
                    <a:pt x="327" y="1375"/>
                    <a:pt x="216" y="1411"/>
                    <a:pt x="126" y="1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366963" y="4830763"/>
              <a:ext cx="531813" cy="1836738"/>
            </a:xfrm>
            <a:custGeom>
              <a:rect b="b" l="l" r="r" t="t"/>
              <a:pathLst>
                <a:path extrusionOk="0" h="1311" w="759">
                  <a:moveTo>
                    <a:pt x="144" y="1275"/>
                  </a:moveTo>
                  <a:cubicBezTo>
                    <a:pt x="144" y="1275"/>
                    <a:pt x="144" y="1275"/>
                    <a:pt x="144" y="1275"/>
                  </a:cubicBezTo>
                  <a:cubicBezTo>
                    <a:pt x="49" y="1238"/>
                    <a:pt x="0" y="1130"/>
                    <a:pt x="36" y="1035"/>
                  </a:cubicBezTo>
                  <a:cubicBezTo>
                    <a:pt x="376" y="144"/>
                    <a:pt x="376" y="144"/>
                    <a:pt x="376" y="144"/>
                  </a:cubicBezTo>
                  <a:cubicBezTo>
                    <a:pt x="412" y="49"/>
                    <a:pt x="520" y="0"/>
                    <a:pt x="616" y="3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711" y="73"/>
                    <a:pt x="759" y="181"/>
                    <a:pt x="723" y="276"/>
                  </a:cubicBezTo>
                  <a:cubicBezTo>
                    <a:pt x="384" y="1167"/>
                    <a:pt x="384" y="1167"/>
                    <a:pt x="384" y="1167"/>
                  </a:cubicBezTo>
                  <a:cubicBezTo>
                    <a:pt x="348" y="1263"/>
                    <a:pt x="240" y="1311"/>
                    <a:pt x="144" y="1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847850" y="6146800"/>
              <a:ext cx="798513" cy="1593850"/>
            </a:xfrm>
            <a:custGeom>
              <a:rect b="b" l="l" r="r" t="t"/>
              <a:pathLst>
                <a:path extrusionOk="0" h="1138" w="1139">
                  <a:moveTo>
                    <a:pt x="77" y="1069"/>
                  </a:moveTo>
                  <a:cubicBezTo>
                    <a:pt x="70" y="1062"/>
                    <a:pt x="70" y="1062"/>
                    <a:pt x="70" y="1062"/>
                  </a:cubicBezTo>
                  <a:cubicBezTo>
                    <a:pt x="0" y="993"/>
                    <a:pt x="0" y="879"/>
                    <a:pt x="70" y="810"/>
                  </a:cubicBezTo>
                  <a:cubicBezTo>
                    <a:pt x="810" y="69"/>
                    <a:pt x="810" y="69"/>
                    <a:pt x="810" y="69"/>
                  </a:cubicBezTo>
                  <a:cubicBezTo>
                    <a:pt x="879" y="0"/>
                    <a:pt x="993" y="0"/>
                    <a:pt x="1062" y="69"/>
                  </a:cubicBezTo>
                  <a:cubicBezTo>
                    <a:pt x="1069" y="76"/>
                    <a:pt x="1069" y="76"/>
                    <a:pt x="1069" y="76"/>
                  </a:cubicBezTo>
                  <a:cubicBezTo>
                    <a:pt x="1139" y="146"/>
                    <a:pt x="1139" y="259"/>
                    <a:pt x="1069" y="329"/>
                  </a:cubicBezTo>
                  <a:cubicBezTo>
                    <a:pt x="329" y="1069"/>
                    <a:pt x="329" y="1069"/>
                    <a:pt x="329" y="1069"/>
                  </a:cubicBezTo>
                  <a:cubicBezTo>
                    <a:pt x="260" y="1138"/>
                    <a:pt x="146" y="1138"/>
                    <a:pt x="77" y="10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421063" y="2808288"/>
              <a:ext cx="592138" cy="1311275"/>
            </a:xfrm>
            <a:custGeom>
              <a:rect b="b" l="l" r="r" t="t"/>
              <a:pathLst>
                <a:path extrusionOk="0" h="936" w="845">
                  <a:moveTo>
                    <a:pt x="93" y="887"/>
                  </a:moveTo>
                  <a:cubicBezTo>
                    <a:pt x="65" y="864"/>
                    <a:pt x="65" y="864"/>
                    <a:pt x="65" y="864"/>
                  </a:cubicBezTo>
                  <a:cubicBezTo>
                    <a:pt x="7" y="815"/>
                    <a:pt x="0" y="728"/>
                    <a:pt x="48" y="670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606" y="7"/>
                    <a:pt x="693" y="0"/>
                    <a:pt x="751" y="48"/>
                  </a:cubicBezTo>
                  <a:cubicBezTo>
                    <a:pt x="779" y="72"/>
                    <a:pt x="779" y="72"/>
                    <a:pt x="779" y="72"/>
                  </a:cubicBezTo>
                  <a:cubicBezTo>
                    <a:pt x="837" y="121"/>
                    <a:pt x="845" y="208"/>
                    <a:pt x="796" y="266"/>
                  </a:cubicBezTo>
                  <a:cubicBezTo>
                    <a:pt x="287" y="870"/>
                    <a:pt x="287" y="870"/>
                    <a:pt x="287" y="870"/>
                  </a:cubicBezTo>
                  <a:cubicBezTo>
                    <a:pt x="238" y="928"/>
                    <a:pt x="151" y="936"/>
                    <a:pt x="93" y="8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725738" y="2300288"/>
              <a:ext cx="1390650" cy="1289050"/>
            </a:xfrm>
            <a:custGeom>
              <a:rect b="b" l="l" r="r" t="t"/>
              <a:pathLst>
                <a:path extrusionOk="0" h="919" w="1981">
                  <a:moveTo>
                    <a:pt x="32" y="802"/>
                  </a:moveTo>
                  <a:cubicBezTo>
                    <a:pt x="26" y="785"/>
                    <a:pt x="26" y="785"/>
                    <a:pt x="26" y="785"/>
                  </a:cubicBezTo>
                  <a:cubicBezTo>
                    <a:pt x="0" y="708"/>
                    <a:pt x="40" y="624"/>
                    <a:pt x="117" y="598"/>
                  </a:cubicBezTo>
                  <a:cubicBezTo>
                    <a:pt x="1762" y="26"/>
                    <a:pt x="1762" y="26"/>
                    <a:pt x="1762" y="26"/>
                  </a:cubicBezTo>
                  <a:cubicBezTo>
                    <a:pt x="1838" y="0"/>
                    <a:pt x="1922" y="41"/>
                    <a:pt x="1949" y="117"/>
                  </a:cubicBezTo>
                  <a:cubicBezTo>
                    <a:pt x="1955" y="134"/>
                    <a:pt x="1955" y="134"/>
                    <a:pt x="1955" y="134"/>
                  </a:cubicBezTo>
                  <a:cubicBezTo>
                    <a:pt x="1981" y="210"/>
                    <a:pt x="1941" y="294"/>
                    <a:pt x="1864" y="321"/>
                  </a:cubicBezTo>
                  <a:cubicBezTo>
                    <a:pt x="219" y="892"/>
                    <a:pt x="219" y="892"/>
                    <a:pt x="219" y="892"/>
                  </a:cubicBezTo>
                  <a:cubicBezTo>
                    <a:pt x="143" y="919"/>
                    <a:pt x="59" y="878"/>
                    <a:pt x="32" y="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2"/>
          <p:cNvGrpSpPr/>
          <p:nvPr/>
        </p:nvGrpSpPr>
        <p:grpSpPr>
          <a:xfrm>
            <a:off x="6151743" y="3878880"/>
            <a:ext cx="1363618" cy="1751812"/>
            <a:chOff x="1847850" y="1911350"/>
            <a:chExt cx="2268538" cy="5894388"/>
          </a:xfrm>
        </p:grpSpPr>
        <p:sp>
          <p:nvSpPr>
            <p:cNvPr id="229" name="Google Shape;229;p2"/>
            <p:cNvSpPr/>
            <p:nvPr/>
          </p:nvSpPr>
          <p:spPr>
            <a:xfrm>
              <a:off x="2587625" y="1911350"/>
              <a:ext cx="542925" cy="10858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587625" y="3130550"/>
              <a:ext cx="482600" cy="965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587625" y="3281363"/>
              <a:ext cx="482600" cy="2287588"/>
            </a:xfrm>
            <a:custGeom>
              <a:rect b="b" l="l" r="r" t="t"/>
              <a:pathLst>
                <a:path extrusionOk="0" h="1633" w="689">
                  <a:moveTo>
                    <a:pt x="446" y="1633"/>
                  </a:moveTo>
                  <a:cubicBezTo>
                    <a:pt x="243" y="1633"/>
                    <a:pt x="243" y="1633"/>
                    <a:pt x="243" y="1633"/>
                  </a:cubicBezTo>
                  <a:cubicBezTo>
                    <a:pt x="109" y="1633"/>
                    <a:pt x="0" y="1523"/>
                    <a:pt x="0" y="139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3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580" y="0"/>
                    <a:pt x="689" y="109"/>
                    <a:pt x="689" y="243"/>
                  </a:cubicBezTo>
                  <a:cubicBezTo>
                    <a:pt x="689" y="1390"/>
                    <a:pt x="689" y="1390"/>
                    <a:pt x="689" y="1390"/>
                  </a:cubicBezTo>
                  <a:cubicBezTo>
                    <a:pt x="689" y="1523"/>
                    <a:pt x="580" y="1633"/>
                    <a:pt x="446" y="16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716213" y="3097213"/>
              <a:ext cx="949325" cy="1028700"/>
            </a:xfrm>
            <a:custGeom>
              <a:rect b="b" l="l" r="r" t="t"/>
              <a:pathLst>
                <a:path extrusionOk="0" h="734" w="1355">
                  <a:moveTo>
                    <a:pt x="1324" y="613"/>
                  </a:moveTo>
                  <a:cubicBezTo>
                    <a:pt x="1324" y="613"/>
                    <a:pt x="1324" y="613"/>
                    <a:pt x="1324" y="613"/>
                  </a:cubicBezTo>
                  <a:cubicBezTo>
                    <a:pt x="1294" y="693"/>
                    <a:pt x="1203" y="734"/>
                    <a:pt x="1123" y="703"/>
                  </a:cubicBezTo>
                  <a:cubicBezTo>
                    <a:pt x="121" y="322"/>
                    <a:pt x="121" y="322"/>
                    <a:pt x="121" y="322"/>
                  </a:cubicBezTo>
                  <a:cubicBezTo>
                    <a:pt x="41" y="291"/>
                    <a:pt x="0" y="201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61" y="40"/>
                    <a:pt x="151" y="0"/>
                    <a:pt x="232" y="30"/>
                  </a:cubicBezTo>
                  <a:cubicBezTo>
                    <a:pt x="1234" y="412"/>
                    <a:pt x="1234" y="412"/>
                    <a:pt x="1234" y="412"/>
                  </a:cubicBezTo>
                  <a:cubicBezTo>
                    <a:pt x="1314" y="442"/>
                    <a:pt x="1355" y="533"/>
                    <a:pt x="1324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2800350" y="4956175"/>
              <a:ext cx="719138" cy="1436688"/>
            </a:xfrm>
            <a:custGeom>
              <a:rect b="b" l="l" r="r" t="t"/>
              <a:pathLst>
                <a:path extrusionOk="0" h="1026" w="1026">
                  <a:moveTo>
                    <a:pt x="954" y="953"/>
                  </a:moveTo>
                  <a:cubicBezTo>
                    <a:pt x="954" y="953"/>
                    <a:pt x="954" y="953"/>
                    <a:pt x="954" y="953"/>
                  </a:cubicBezTo>
                  <a:cubicBezTo>
                    <a:pt x="881" y="1026"/>
                    <a:pt x="763" y="1026"/>
                    <a:pt x="691" y="953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0" y="263"/>
                    <a:pt x="0" y="145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145" y="0"/>
                    <a:pt x="263" y="0"/>
                    <a:pt x="336" y="73"/>
                  </a:cubicBezTo>
                  <a:cubicBezTo>
                    <a:pt x="954" y="691"/>
                    <a:pt x="954" y="691"/>
                    <a:pt x="954" y="691"/>
                  </a:cubicBezTo>
                  <a:cubicBezTo>
                    <a:pt x="1026" y="763"/>
                    <a:pt x="1026" y="881"/>
                    <a:pt x="954" y="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879725" y="5829300"/>
              <a:ext cx="646113" cy="1976438"/>
            </a:xfrm>
            <a:custGeom>
              <a:rect b="b" l="l" r="r" t="t"/>
              <a:pathLst>
                <a:path extrusionOk="0" h="1411" w="923">
                  <a:moveTo>
                    <a:pt x="126" y="1365"/>
                  </a:moveTo>
                  <a:cubicBezTo>
                    <a:pt x="126" y="1365"/>
                    <a:pt x="126" y="1365"/>
                    <a:pt x="126" y="1365"/>
                  </a:cubicBezTo>
                  <a:cubicBezTo>
                    <a:pt x="36" y="1320"/>
                    <a:pt x="0" y="1209"/>
                    <a:pt x="46" y="1119"/>
                  </a:cubicBezTo>
                  <a:cubicBezTo>
                    <a:pt x="550" y="126"/>
                    <a:pt x="550" y="126"/>
                    <a:pt x="550" y="126"/>
                  </a:cubicBezTo>
                  <a:cubicBezTo>
                    <a:pt x="596" y="36"/>
                    <a:pt x="707" y="0"/>
                    <a:pt x="797" y="46"/>
                  </a:cubicBezTo>
                  <a:cubicBezTo>
                    <a:pt x="797" y="46"/>
                    <a:pt x="797" y="46"/>
                    <a:pt x="797" y="46"/>
                  </a:cubicBezTo>
                  <a:cubicBezTo>
                    <a:pt x="887" y="91"/>
                    <a:pt x="923" y="202"/>
                    <a:pt x="877" y="292"/>
                  </a:cubicBezTo>
                  <a:cubicBezTo>
                    <a:pt x="373" y="1285"/>
                    <a:pt x="373" y="1285"/>
                    <a:pt x="373" y="1285"/>
                  </a:cubicBezTo>
                  <a:cubicBezTo>
                    <a:pt x="327" y="1375"/>
                    <a:pt x="216" y="1411"/>
                    <a:pt x="126" y="1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366963" y="4830763"/>
              <a:ext cx="531813" cy="1836738"/>
            </a:xfrm>
            <a:custGeom>
              <a:rect b="b" l="l" r="r" t="t"/>
              <a:pathLst>
                <a:path extrusionOk="0" h="1311" w="759">
                  <a:moveTo>
                    <a:pt x="144" y="1275"/>
                  </a:moveTo>
                  <a:cubicBezTo>
                    <a:pt x="144" y="1275"/>
                    <a:pt x="144" y="1275"/>
                    <a:pt x="144" y="1275"/>
                  </a:cubicBezTo>
                  <a:cubicBezTo>
                    <a:pt x="49" y="1238"/>
                    <a:pt x="0" y="1130"/>
                    <a:pt x="36" y="1035"/>
                  </a:cubicBezTo>
                  <a:cubicBezTo>
                    <a:pt x="376" y="144"/>
                    <a:pt x="376" y="144"/>
                    <a:pt x="376" y="144"/>
                  </a:cubicBezTo>
                  <a:cubicBezTo>
                    <a:pt x="412" y="49"/>
                    <a:pt x="520" y="0"/>
                    <a:pt x="616" y="3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711" y="73"/>
                    <a:pt x="759" y="181"/>
                    <a:pt x="723" y="276"/>
                  </a:cubicBezTo>
                  <a:cubicBezTo>
                    <a:pt x="384" y="1167"/>
                    <a:pt x="384" y="1167"/>
                    <a:pt x="384" y="1167"/>
                  </a:cubicBezTo>
                  <a:cubicBezTo>
                    <a:pt x="348" y="1263"/>
                    <a:pt x="240" y="1311"/>
                    <a:pt x="144" y="1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47850" y="6146800"/>
              <a:ext cx="798513" cy="1593850"/>
            </a:xfrm>
            <a:custGeom>
              <a:rect b="b" l="l" r="r" t="t"/>
              <a:pathLst>
                <a:path extrusionOk="0" h="1138" w="1139">
                  <a:moveTo>
                    <a:pt x="77" y="1069"/>
                  </a:moveTo>
                  <a:cubicBezTo>
                    <a:pt x="70" y="1062"/>
                    <a:pt x="70" y="1062"/>
                    <a:pt x="70" y="1062"/>
                  </a:cubicBezTo>
                  <a:cubicBezTo>
                    <a:pt x="0" y="993"/>
                    <a:pt x="0" y="879"/>
                    <a:pt x="70" y="810"/>
                  </a:cubicBezTo>
                  <a:cubicBezTo>
                    <a:pt x="810" y="69"/>
                    <a:pt x="810" y="69"/>
                    <a:pt x="810" y="69"/>
                  </a:cubicBezTo>
                  <a:cubicBezTo>
                    <a:pt x="879" y="0"/>
                    <a:pt x="993" y="0"/>
                    <a:pt x="1062" y="69"/>
                  </a:cubicBezTo>
                  <a:cubicBezTo>
                    <a:pt x="1069" y="76"/>
                    <a:pt x="1069" y="76"/>
                    <a:pt x="1069" y="76"/>
                  </a:cubicBezTo>
                  <a:cubicBezTo>
                    <a:pt x="1139" y="146"/>
                    <a:pt x="1139" y="259"/>
                    <a:pt x="1069" y="329"/>
                  </a:cubicBezTo>
                  <a:cubicBezTo>
                    <a:pt x="329" y="1069"/>
                    <a:pt x="329" y="1069"/>
                    <a:pt x="329" y="1069"/>
                  </a:cubicBezTo>
                  <a:cubicBezTo>
                    <a:pt x="260" y="1138"/>
                    <a:pt x="146" y="1138"/>
                    <a:pt x="77" y="10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421063" y="2808288"/>
              <a:ext cx="592138" cy="1311275"/>
            </a:xfrm>
            <a:custGeom>
              <a:rect b="b" l="l" r="r" t="t"/>
              <a:pathLst>
                <a:path extrusionOk="0" h="936" w="845">
                  <a:moveTo>
                    <a:pt x="93" y="887"/>
                  </a:moveTo>
                  <a:cubicBezTo>
                    <a:pt x="65" y="864"/>
                    <a:pt x="65" y="864"/>
                    <a:pt x="65" y="864"/>
                  </a:cubicBezTo>
                  <a:cubicBezTo>
                    <a:pt x="7" y="815"/>
                    <a:pt x="0" y="728"/>
                    <a:pt x="48" y="670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606" y="7"/>
                    <a:pt x="693" y="0"/>
                    <a:pt x="751" y="48"/>
                  </a:cubicBezTo>
                  <a:cubicBezTo>
                    <a:pt x="779" y="72"/>
                    <a:pt x="779" y="72"/>
                    <a:pt x="779" y="72"/>
                  </a:cubicBezTo>
                  <a:cubicBezTo>
                    <a:pt x="837" y="121"/>
                    <a:pt x="845" y="208"/>
                    <a:pt x="796" y="266"/>
                  </a:cubicBezTo>
                  <a:cubicBezTo>
                    <a:pt x="287" y="870"/>
                    <a:pt x="287" y="870"/>
                    <a:pt x="287" y="870"/>
                  </a:cubicBezTo>
                  <a:cubicBezTo>
                    <a:pt x="238" y="928"/>
                    <a:pt x="151" y="936"/>
                    <a:pt x="93" y="8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725738" y="2300288"/>
              <a:ext cx="1390650" cy="1289050"/>
            </a:xfrm>
            <a:custGeom>
              <a:rect b="b" l="l" r="r" t="t"/>
              <a:pathLst>
                <a:path extrusionOk="0" h="919" w="1981">
                  <a:moveTo>
                    <a:pt x="32" y="802"/>
                  </a:moveTo>
                  <a:cubicBezTo>
                    <a:pt x="26" y="785"/>
                    <a:pt x="26" y="785"/>
                    <a:pt x="26" y="785"/>
                  </a:cubicBezTo>
                  <a:cubicBezTo>
                    <a:pt x="0" y="708"/>
                    <a:pt x="40" y="624"/>
                    <a:pt x="117" y="598"/>
                  </a:cubicBezTo>
                  <a:cubicBezTo>
                    <a:pt x="1762" y="26"/>
                    <a:pt x="1762" y="26"/>
                    <a:pt x="1762" y="26"/>
                  </a:cubicBezTo>
                  <a:cubicBezTo>
                    <a:pt x="1838" y="0"/>
                    <a:pt x="1922" y="41"/>
                    <a:pt x="1949" y="117"/>
                  </a:cubicBezTo>
                  <a:cubicBezTo>
                    <a:pt x="1955" y="134"/>
                    <a:pt x="1955" y="134"/>
                    <a:pt x="1955" y="134"/>
                  </a:cubicBezTo>
                  <a:cubicBezTo>
                    <a:pt x="1981" y="210"/>
                    <a:pt x="1941" y="294"/>
                    <a:pt x="1864" y="321"/>
                  </a:cubicBezTo>
                  <a:cubicBezTo>
                    <a:pt x="219" y="892"/>
                    <a:pt x="219" y="892"/>
                    <a:pt x="219" y="892"/>
                  </a:cubicBezTo>
                  <a:cubicBezTo>
                    <a:pt x="143" y="919"/>
                    <a:pt x="59" y="878"/>
                    <a:pt x="32" y="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9" name="Google Shape;239;p2"/>
          <p:cNvCxnSpPr>
            <a:stCxn id="240" idx="4"/>
          </p:cNvCxnSpPr>
          <p:nvPr/>
        </p:nvCxnSpPr>
        <p:spPr>
          <a:xfrm flipH="1" rot="10800000">
            <a:off x="5111162" y="2201384"/>
            <a:ext cx="3601500" cy="184200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2"/>
          <p:cNvCxnSpPr>
            <a:stCxn id="227" idx="4"/>
          </p:cNvCxnSpPr>
          <p:nvPr/>
        </p:nvCxnSpPr>
        <p:spPr>
          <a:xfrm flipH="1" rot="10800000">
            <a:off x="6236204" y="2191484"/>
            <a:ext cx="2476200" cy="185190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2"/>
          <p:cNvCxnSpPr>
            <a:stCxn id="238" idx="4"/>
          </p:cNvCxnSpPr>
          <p:nvPr/>
        </p:nvCxnSpPr>
        <p:spPr>
          <a:xfrm flipH="1" rot="10800000">
            <a:off x="7501876" y="2191484"/>
            <a:ext cx="1210800" cy="185190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2"/>
          <p:cNvCxnSpPr/>
          <p:nvPr/>
        </p:nvCxnSpPr>
        <p:spPr>
          <a:xfrm rot="10800000">
            <a:off x="8918565" y="2213307"/>
            <a:ext cx="1535400" cy="173160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"/>
          <p:cNvSpPr/>
          <p:nvPr/>
        </p:nvSpPr>
        <p:spPr>
          <a:xfrm>
            <a:off x="8620760" y="2065172"/>
            <a:ext cx="414000" cy="41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"/>
          <p:cNvCxnSpPr/>
          <p:nvPr/>
        </p:nvCxnSpPr>
        <p:spPr>
          <a:xfrm>
            <a:off x="10044915" y="3354849"/>
            <a:ext cx="200400" cy="74250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2"/>
          <p:cNvCxnSpPr>
            <a:stCxn id="247" idx="4"/>
            <a:endCxn id="244" idx="2"/>
          </p:cNvCxnSpPr>
          <p:nvPr/>
        </p:nvCxnSpPr>
        <p:spPr>
          <a:xfrm flipH="1" rot="10800000">
            <a:off x="3968060" y="2272172"/>
            <a:ext cx="4652700" cy="177120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8" name="Google Shape;248;p2"/>
          <p:cNvGrpSpPr/>
          <p:nvPr/>
        </p:nvGrpSpPr>
        <p:grpSpPr>
          <a:xfrm>
            <a:off x="1398829" y="3878880"/>
            <a:ext cx="1363620" cy="1751812"/>
            <a:chOff x="1847850" y="1911350"/>
            <a:chExt cx="2268540" cy="5894387"/>
          </a:xfrm>
        </p:grpSpPr>
        <p:sp>
          <p:nvSpPr>
            <p:cNvPr id="249" name="Google Shape;249;p2"/>
            <p:cNvSpPr/>
            <p:nvPr/>
          </p:nvSpPr>
          <p:spPr>
            <a:xfrm>
              <a:off x="2587625" y="1911350"/>
              <a:ext cx="543000" cy="108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587625" y="3130550"/>
              <a:ext cx="482700" cy="96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587625" y="3281363"/>
              <a:ext cx="482600" cy="2287588"/>
            </a:xfrm>
            <a:custGeom>
              <a:rect b="b" l="l" r="r" t="t"/>
              <a:pathLst>
                <a:path extrusionOk="0" h="1633" w="689">
                  <a:moveTo>
                    <a:pt x="446" y="1633"/>
                  </a:moveTo>
                  <a:cubicBezTo>
                    <a:pt x="243" y="1633"/>
                    <a:pt x="243" y="1633"/>
                    <a:pt x="243" y="1633"/>
                  </a:cubicBezTo>
                  <a:cubicBezTo>
                    <a:pt x="109" y="1633"/>
                    <a:pt x="0" y="1523"/>
                    <a:pt x="0" y="139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3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580" y="0"/>
                    <a:pt x="689" y="109"/>
                    <a:pt x="689" y="243"/>
                  </a:cubicBezTo>
                  <a:cubicBezTo>
                    <a:pt x="689" y="1390"/>
                    <a:pt x="689" y="1390"/>
                    <a:pt x="689" y="1390"/>
                  </a:cubicBezTo>
                  <a:cubicBezTo>
                    <a:pt x="689" y="1523"/>
                    <a:pt x="580" y="1633"/>
                    <a:pt x="446" y="16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716213" y="3097213"/>
              <a:ext cx="949327" cy="1028699"/>
            </a:xfrm>
            <a:custGeom>
              <a:rect b="b" l="l" r="r" t="t"/>
              <a:pathLst>
                <a:path extrusionOk="0" h="734" w="1355">
                  <a:moveTo>
                    <a:pt x="1324" y="613"/>
                  </a:moveTo>
                  <a:cubicBezTo>
                    <a:pt x="1324" y="613"/>
                    <a:pt x="1324" y="613"/>
                    <a:pt x="1324" y="613"/>
                  </a:cubicBezTo>
                  <a:cubicBezTo>
                    <a:pt x="1294" y="693"/>
                    <a:pt x="1203" y="734"/>
                    <a:pt x="1123" y="703"/>
                  </a:cubicBezTo>
                  <a:cubicBezTo>
                    <a:pt x="121" y="322"/>
                    <a:pt x="121" y="322"/>
                    <a:pt x="121" y="322"/>
                  </a:cubicBezTo>
                  <a:cubicBezTo>
                    <a:pt x="41" y="291"/>
                    <a:pt x="0" y="201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61" y="40"/>
                    <a:pt x="151" y="0"/>
                    <a:pt x="232" y="30"/>
                  </a:cubicBezTo>
                  <a:cubicBezTo>
                    <a:pt x="1234" y="412"/>
                    <a:pt x="1234" y="412"/>
                    <a:pt x="1234" y="412"/>
                  </a:cubicBezTo>
                  <a:cubicBezTo>
                    <a:pt x="1314" y="442"/>
                    <a:pt x="1355" y="533"/>
                    <a:pt x="1324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800350" y="4956175"/>
              <a:ext cx="719139" cy="1436687"/>
            </a:xfrm>
            <a:custGeom>
              <a:rect b="b" l="l" r="r" t="t"/>
              <a:pathLst>
                <a:path extrusionOk="0" h="1026" w="1026">
                  <a:moveTo>
                    <a:pt x="954" y="953"/>
                  </a:moveTo>
                  <a:cubicBezTo>
                    <a:pt x="954" y="953"/>
                    <a:pt x="954" y="953"/>
                    <a:pt x="954" y="953"/>
                  </a:cubicBezTo>
                  <a:cubicBezTo>
                    <a:pt x="881" y="1026"/>
                    <a:pt x="763" y="1026"/>
                    <a:pt x="691" y="953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0" y="263"/>
                    <a:pt x="0" y="145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145" y="0"/>
                    <a:pt x="263" y="0"/>
                    <a:pt x="336" y="73"/>
                  </a:cubicBezTo>
                  <a:cubicBezTo>
                    <a:pt x="954" y="691"/>
                    <a:pt x="954" y="691"/>
                    <a:pt x="954" y="691"/>
                  </a:cubicBezTo>
                  <a:cubicBezTo>
                    <a:pt x="1026" y="763"/>
                    <a:pt x="1026" y="881"/>
                    <a:pt x="954" y="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879725" y="5829300"/>
              <a:ext cx="646114" cy="1976437"/>
            </a:xfrm>
            <a:custGeom>
              <a:rect b="b" l="l" r="r" t="t"/>
              <a:pathLst>
                <a:path extrusionOk="0" h="1411" w="923">
                  <a:moveTo>
                    <a:pt x="126" y="1365"/>
                  </a:moveTo>
                  <a:cubicBezTo>
                    <a:pt x="126" y="1365"/>
                    <a:pt x="126" y="1365"/>
                    <a:pt x="126" y="1365"/>
                  </a:cubicBezTo>
                  <a:cubicBezTo>
                    <a:pt x="36" y="1320"/>
                    <a:pt x="0" y="1209"/>
                    <a:pt x="46" y="1119"/>
                  </a:cubicBezTo>
                  <a:cubicBezTo>
                    <a:pt x="550" y="126"/>
                    <a:pt x="550" y="126"/>
                    <a:pt x="550" y="126"/>
                  </a:cubicBezTo>
                  <a:cubicBezTo>
                    <a:pt x="596" y="36"/>
                    <a:pt x="707" y="0"/>
                    <a:pt x="797" y="46"/>
                  </a:cubicBezTo>
                  <a:cubicBezTo>
                    <a:pt x="797" y="46"/>
                    <a:pt x="797" y="46"/>
                    <a:pt x="797" y="46"/>
                  </a:cubicBezTo>
                  <a:cubicBezTo>
                    <a:pt x="887" y="91"/>
                    <a:pt x="923" y="202"/>
                    <a:pt x="877" y="292"/>
                  </a:cubicBezTo>
                  <a:cubicBezTo>
                    <a:pt x="373" y="1285"/>
                    <a:pt x="373" y="1285"/>
                    <a:pt x="373" y="1285"/>
                  </a:cubicBezTo>
                  <a:cubicBezTo>
                    <a:pt x="327" y="1375"/>
                    <a:pt x="216" y="1411"/>
                    <a:pt x="126" y="1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366963" y="4830763"/>
              <a:ext cx="531812" cy="1836737"/>
            </a:xfrm>
            <a:custGeom>
              <a:rect b="b" l="l" r="r" t="t"/>
              <a:pathLst>
                <a:path extrusionOk="0" h="1311" w="759">
                  <a:moveTo>
                    <a:pt x="144" y="1275"/>
                  </a:moveTo>
                  <a:cubicBezTo>
                    <a:pt x="144" y="1275"/>
                    <a:pt x="144" y="1275"/>
                    <a:pt x="144" y="1275"/>
                  </a:cubicBezTo>
                  <a:cubicBezTo>
                    <a:pt x="49" y="1238"/>
                    <a:pt x="0" y="1130"/>
                    <a:pt x="36" y="1035"/>
                  </a:cubicBezTo>
                  <a:cubicBezTo>
                    <a:pt x="376" y="144"/>
                    <a:pt x="376" y="144"/>
                    <a:pt x="376" y="144"/>
                  </a:cubicBezTo>
                  <a:cubicBezTo>
                    <a:pt x="412" y="49"/>
                    <a:pt x="520" y="0"/>
                    <a:pt x="616" y="3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711" y="73"/>
                    <a:pt x="759" y="181"/>
                    <a:pt x="723" y="276"/>
                  </a:cubicBezTo>
                  <a:cubicBezTo>
                    <a:pt x="384" y="1167"/>
                    <a:pt x="384" y="1167"/>
                    <a:pt x="384" y="1167"/>
                  </a:cubicBezTo>
                  <a:cubicBezTo>
                    <a:pt x="348" y="1263"/>
                    <a:pt x="240" y="1311"/>
                    <a:pt x="144" y="1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847850" y="6146800"/>
              <a:ext cx="798513" cy="1593849"/>
            </a:xfrm>
            <a:custGeom>
              <a:rect b="b" l="l" r="r" t="t"/>
              <a:pathLst>
                <a:path extrusionOk="0" h="1138" w="1139">
                  <a:moveTo>
                    <a:pt x="77" y="1069"/>
                  </a:moveTo>
                  <a:cubicBezTo>
                    <a:pt x="70" y="1062"/>
                    <a:pt x="70" y="1062"/>
                    <a:pt x="70" y="1062"/>
                  </a:cubicBezTo>
                  <a:cubicBezTo>
                    <a:pt x="0" y="993"/>
                    <a:pt x="0" y="879"/>
                    <a:pt x="70" y="810"/>
                  </a:cubicBezTo>
                  <a:cubicBezTo>
                    <a:pt x="810" y="69"/>
                    <a:pt x="810" y="69"/>
                    <a:pt x="810" y="69"/>
                  </a:cubicBezTo>
                  <a:cubicBezTo>
                    <a:pt x="879" y="0"/>
                    <a:pt x="993" y="0"/>
                    <a:pt x="1062" y="69"/>
                  </a:cubicBezTo>
                  <a:cubicBezTo>
                    <a:pt x="1069" y="76"/>
                    <a:pt x="1069" y="76"/>
                    <a:pt x="1069" y="76"/>
                  </a:cubicBezTo>
                  <a:cubicBezTo>
                    <a:pt x="1139" y="146"/>
                    <a:pt x="1139" y="259"/>
                    <a:pt x="1069" y="329"/>
                  </a:cubicBezTo>
                  <a:cubicBezTo>
                    <a:pt x="329" y="1069"/>
                    <a:pt x="329" y="1069"/>
                    <a:pt x="329" y="1069"/>
                  </a:cubicBezTo>
                  <a:cubicBezTo>
                    <a:pt x="260" y="1138"/>
                    <a:pt x="146" y="1138"/>
                    <a:pt x="77" y="10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421063" y="2808288"/>
              <a:ext cx="592138" cy="1311275"/>
            </a:xfrm>
            <a:custGeom>
              <a:rect b="b" l="l" r="r" t="t"/>
              <a:pathLst>
                <a:path extrusionOk="0" h="936" w="845">
                  <a:moveTo>
                    <a:pt x="93" y="887"/>
                  </a:moveTo>
                  <a:cubicBezTo>
                    <a:pt x="65" y="864"/>
                    <a:pt x="65" y="864"/>
                    <a:pt x="65" y="864"/>
                  </a:cubicBezTo>
                  <a:cubicBezTo>
                    <a:pt x="7" y="815"/>
                    <a:pt x="0" y="728"/>
                    <a:pt x="48" y="670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606" y="7"/>
                    <a:pt x="693" y="0"/>
                    <a:pt x="751" y="48"/>
                  </a:cubicBezTo>
                  <a:cubicBezTo>
                    <a:pt x="779" y="72"/>
                    <a:pt x="779" y="72"/>
                    <a:pt x="779" y="72"/>
                  </a:cubicBezTo>
                  <a:cubicBezTo>
                    <a:pt x="837" y="121"/>
                    <a:pt x="845" y="208"/>
                    <a:pt x="796" y="266"/>
                  </a:cubicBezTo>
                  <a:cubicBezTo>
                    <a:pt x="287" y="870"/>
                    <a:pt x="287" y="870"/>
                    <a:pt x="287" y="870"/>
                  </a:cubicBezTo>
                  <a:cubicBezTo>
                    <a:pt x="238" y="928"/>
                    <a:pt x="151" y="936"/>
                    <a:pt x="93" y="8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725738" y="2300288"/>
              <a:ext cx="1390652" cy="1289049"/>
            </a:xfrm>
            <a:custGeom>
              <a:rect b="b" l="l" r="r" t="t"/>
              <a:pathLst>
                <a:path extrusionOk="0" h="919" w="1981">
                  <a:moveTo>
                    <a:pt x="32" y="802"/>
                  </a:moveTo>
                  <a:cubicBezTo>
                    <a:pt x="26" y="785"/>
                    <a:pt x="26" y="785"/>
                    <a:pt x="26" y="785"/>
                  </a:cubicBezTo>
                  <a:cubicBezTo>
                    <a:pt x="0" y="708"/>
                    <a:pt x="40" y="624"/>
                    <a:pt x="117" y="598"/>
                  </a:cubicBezTo>
                  <a:cubicBezTo>
                    <a:pt x="1762" y="26"/>
                    <a:pt x="1762" y="26"/>
                    <a:pt x="1762" y="26"/>
                  </a:cubicBezTo>
                  <a:cubicBezTo>
                    <a:pt x="1838" y="0"/>
                    <a:pt x="1922" y="41"/>
                    <a:pt x="1949" y="117"/>
                  </a:cubicBezTo>
                  <a:cubicBezTo>
                    <a:pt x="1955" y="134"/>
                    <a:pt x="1955" y="134"/>
                    <a:pt x="1955" y="134"/>
                  </a:cubicBezTo>
                  <a:cubicBezTo>
                    <a:pt x="1981" y="210"/>
                    <a:pt x="1941" y="294"/>
                    <a:pt x="1864" y="321"/>
                  </a:cubicBezTo>
                  <a:cubicBezTo>
                    <a:pt x="219" y="892"/>
                    <a:pt x="219" y="892"/>
                    <a:pt x="219" y="892"/>
                  </a:cubicBezTo>
                  <a:cubicBezTo>
                    <a:pt x="143" y="919"/>
                    <a:pt x="59" y="878"/>
                    <a:pt x="32" y="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2"/>
          <p:cNvCxnSpPr>
            <a:stCxn id="258" idx="4"/>
            <a:endCxn id="244" idx="2"/>
          </p:cNvCxnSpPr>
          <p:nvPr/>
        </p:nvCxnSpPr>
        <p:spPr>
          <a:xfrm flipH="1" rot="10800000">
            <a:off x="2748860" y="2272172"/>
            <a:ext cx="5871900" cy="177120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0" name="Google Shape;260;p2"/>
          <p:cNvGrpSpPr/>
          <p:nvPr/>
        </p:nvGrpSpPr>
        <p:grpSpPr>
          <a:xfrm>
            <a:off x="3761029" y="3878880"/>
            <a:ext cx="1363618" cy="1751812"/>
            <a:chOff x="1847850" y="1911350"/>
            <a:chExt cx="2268538" cy="5894388"/>
          </a:xfrm>
        </p:grpSpPr>
        <p:sp>
          <p:nvSpPr>
            <p:cNvPr id="261" name="Google Shape;261;p2"/>
            <p:cNvSpPr/>
            <p:nvPr/>
          </p:nvSpPr>
          <p:spPr>
            <a:xfrm>
              <a:off x="2587625" y="1911350"/>
              <a:ext cx="542925" cy="10858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587625" y="3130550"/>
              <a:ext cx="482600" cy="965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587625" y="3281363"/>
              <a:ext cx="482600" cy="2287588"/>
            </a:xfrm>
            <a:custGeom>
              <a:rect b="b" l="l" r="r" t="t"/>
              <a:pathLst>
                <a:path extrusionOk="0" h="1633" w="689">
                  <a:moveTo>
                    <a:pt x="446" y="1633"/>
                  </a:moveTo>
                  <a:cubicBezTo>
                    <a:pt x="243" y="1633"/>
                    <a:pt x="243" y="1633"/>
                    <a:pt x="243" y="1633"/>
                  </a:cubicBezTo>
                  <a:cubicBezTo>
                    <a:pt x="109" y="1633"/>
                    <a:pt x="0" y="1523"/>
                    <a:pt x="0" y="139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3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580" y="0"/>
                    <a:pt x="689" y="109"/>
                    <a:pt x="689" y="243"/>
                  </a:cubicBezTo>
                  <a:cubicBezTo>
                    <a:pt x="689" y="1390"/>
                    <a:pt x="689" y="1390"/>
                    <a:pt x="689" y="1390"/>
                  </a:cubicBezTo>
                  <a:cubicBezTo>
                    <a:pt x="689" y="1523"/>
                    <a:pt x="580" y="1633"/>
                    <a:pt x="446" y="16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716213" y="3097213"/>
              <a:ext cx="949325" cy="1028700"/>
            </a:xfrm>
            <a:custGeom>
              <a:rect b="b" l="l" r="r" t="t"/>
              <a:pathLst>
                <a:path extrusionOk="0" h="734" w="1355">
                  <a:moveTo>
                    <a:pt x="1324" y="613"/>
                  </a:moveTo>
                  <a:cubicBezTo>
                    <a:pt x="1324" y="613"/>
                    <a:pt x="1324" y="613"/>
                    <a:pt x="1324" y="613"/>
                  </a:cubicBezTo>
                  <a:cubicBezTo>
                    <a:pt x="1294" y="693"/>
                    <a:pt x="1203" y="734"/>
                    <a:pt x="1123" y="703"/>
                  </a:cubicBezTo>
                  <a:cubicBezTo>
                    <a:pt x="121" y="322"/>
                    <a:pt x="121" y="322"/>
                    <a:pt x="121" y="322"/>
                  </a:cubicBezTo>
                  <a:cubicBezTo>
                    <a:pt x="41" y="291"/>
                    <a:pt x="0" y="201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61" y="40"/>
                    <a:pt x="151" y="0"/>
                    <a:pt x="232" y="30"/>
                  </a:cubicBezTo>
                  <a:cubicBezTo>
                    <a:pt x="1234" y="412"/>
                    <a:pt x="1234" y="412"/>
                    <a:pt x="1234" y="412"/>
                  </a:cubicBezTo>
                  <a:cubicBezTo>
                    <a:pt x="1314" y="442"/>
                    <a:pt x="1355" y="533"/>
                    <a:pt x="1324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800350" y="4956175"/>
              <a:ext cx="719138" cy="1436688"/>
            </a:xfrm>
            <a:custGeom>
              <a:rect b="b" l="l" r="r" t="t"/>
              <a:pathLst>
                <a:path extrusionOk="0" h="1026" w="1026">
                  <a:moveTo>
                    <a:pt x="954" y="953"/>
                  </a:moveTo>
                  <a:cubicBezTo>
                    <a:pt x="954" y="953"/>
                    <a:pt x="954" y="953"/>
                    <a:pt x="954" y="953"/>
                  </a:cubicBezTo>
                  <a:cubicBezTo>
                    <a:pt x="881" y="1026"/>
                    <a:pt x="763" y="1026"/>
                    <a:pt x="691" y="953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0" y="263"/>
                    <a:pt x="0" y="145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145" y="0"/>
                    <a:pt x="263" y="0"/>
                    <a:pt x="336" y="73"/>
                  </a:cubicBezTo>
                  <a:cubicBezTo>
                    <a:pt x="954" y="691"/>
                    <a:pt x="954" y="691"/>
                    <a:pt x="954" y="691"/>
                  </a:cubicBezTo>
                  <a:cubicBezTo>
                    <a:pt x="1026" y="763"/>
                    <a:pt x="1026" y="881"/>
                    <a:pt x="954" y="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879725" y="5829300"/>
              <a:ext cx="646113" cy="1976438"/>
            </a:xfrm>
            <a:custGeom>
              <a:rect b="b" l="l" r="r" t="t"/>
              <a:pathLst>
                <a:path extrusionOk="0" h="1411" w="923">
                  <a:moveTo>
                    <a:pt x="126" y="1365"/>
                  </a:moveTo>
                  <a:cubicBezTo>
                    <a:pt x="126" y="1365"/>
                    <a:pt x="126" y="1365"/>
                    <a:pt x="126" y="1365"/>
                  </a:cubicBezTo>
                  <a:cubicBezTo>
                    <a:pt x="36" y="1320"/>
                    <a:pt x="0" y="1209"/>
                    <a:pt x="46" y="1119"/>
                  </a:cubicBezTo>
                  <a:cubicBezTo>
                    <a:pt x="550" y="126"/>
                    <a:pt x="550" y="126"/>
                    <a:pt x="550" y="126"/>
                  </a:cubicBezTo>
                  <a:cubicBezTo>
                    <a:pt x="596" y="36"/>
                    <a:pt x="707" y="0"/>
                    <a:pt x="797" y="46"/>
                  </a:cubicBezTo>
                  <a:cubicBezTo>
                    <a:pt x="797" y="46"/>
                    <a:pt x="797" y="46"/>
                    <a:pt x="797" y="46"/>
                  </a:cubicBezTo>
                  <a:cubicBezTo>
                    <a:pt x="887" y="91"/>
                    <a:pt x="923" y="202"/>
                    <a:pt x="877" y="292"/>
                  </a:cubicBezTo>
                  <a:cubicBezTo>
                    <a:pt x="373" y="1285"/>
                    <a:pt x="373" y="1285"/>
                    <a:pt x="373" y="1285"/>
                  </a:cubicBezTo>
                  <a:cubicBezTo>
                    <a:pt x="327" y="1375"/>
                    <a:pt x="216" y="1411"/>
                    <a:pt x="126" y="1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366963" y="4830763"/>
              <a:ext cx="531813" cy="1836738"/>
            </a:xfrm>
            <a:custGeom>
              <a:rect b="b" l="l" r="r" t="t"/>
              <a:pathLst>
                <a:path extrusionOk="0" h="1311" w="759">
                  <a:moveTo>
                    <a:pt x="144" y="1275"/>
                  </a:moveTo>
                  <a:cubicBezTo>
                    <a:pt x="144" y="1275"/>
                    <a:pt x="144" y="1275"/>
                    <a:pt x="144" y="1275"/>
                  </a:cubicBezTo>
                  <a:cubicBezTo>
                    <a:pt x="49" y="1238"/>
                    <a:pt x="0" y="1130"/>
                    <a:pt x="36" y="1035"/>
                  </a:cubicBezTo>
                  <a:cubicBezTo>
                    <a:pt x="376" y="144"/>
                    <a:pt x="376" y="144"/>
                    <a:pt x="376" y="144"/>
                  </a:cubicBezTo>
                  <a:cubicBezTo>
                    <a:pt x="412" y="49"/>
                    <a:pt x="520" y="0"/>
                    <a:pt x="616" y="3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711" y="73"/>
                    <a:pt x="759" y="181"/>
                    <a:pt x="723" y="276"/>
                  </a:cubicBezTo>
                  <a:cubicBezTo>
                    <a:pt x="384" y="1167"/>
                    <a:pt x="384" y="1167"/>
                    <a:pt x="384" y="1167"/>
                  </a:cubicBezTo>
                  <a:cubicBezTo>
                    <a:pt x="348" y="1263"/>
                    <a:pt x="240" y="1311"/>
                    <a:pt x="144" y="1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847850" y="6146800"/>
              <a:ext cx="798513" cy="1593850"/>
            </a:xfrm>
            <a:custGeom>
              <a:rect b="b" l="l" r="r" t="t"/>
              <a:pathLst>
                <a:path extrusionOk="0" h="1138" w="1139">
                  <a:moveTo>
                    <a:pt x="77" y="1069"/>
                  </a:moveTo>
                  <a:cubicBezTo>
                    <a:pt x="70" y="1062"/>
                    <a:pt x="70" y="1062"/>
                    <a:pt x="70" y="1062"/>
                  </a:cubicBezTo>
                  <a:cubicBezTo>
                    <a:pt x="0" y="993"/>
                    <a:pt x="0" y="879"/>
                    <a:pt x="70" y="810"/>
                  </a:cubicBezTo>
                  <a:cubicBezTo>
                    <a:pt x="810" y="69"/>
                    <a:pt x="810" y="69"/>
                    <a:pt x="810" y="69"/>
                  </a:cubicBezTo>
                  <a:cubicBezTo>
                    <a:pt x="879" y="0"/>
                    <a:pt x="993" y="0"/>
                    <a:pt x="1062" y="69"/>
                  </a:cubicBezTo>
                  <a:cubicBezTo>
                    <a:pt x="1069" y="76"/>
                    <a:pt x="1069" y="76"/>
                    <a:pt x="1069" y="76"/>
                  </a:cubicBezTo>
                  <a:cubicBezTo>
                    <a:pt x="1139" y="146"/>
                    <a:pt x="1139" y="259"/>
                    <a:pt x="1069" y="329"/>
                  </a:cubicBezTo>
                  <a:cubicBezTo>
                    <a:pt x="329" y="1069"/>
                    <a:pt x="329" y="1069"/>
                    <a:pt x="329" y="1069"/>
                  </a:cubicBezTo>
                  <a:cubicBezTo>
                    <a:pt x="260" y="1138"/>
                    <a:pt x="146" y="1138"/>
                    <a:pt x="77" y="10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421063" y="2808288"/>
              <a:ext cx="592138" cy="1311275"/>
            </a:xfrm>
            <a:custGeom>
              <a:rect b="b" l="l" r="r" t="t"/>
              <a:pathLst>
                <a:path extrusionOk="0" h="936" w="845">
                  <a:moveTo>
                    <a:pt x="93" y="887"/>
                  </a:moveTo>
                  <a:cubicBezTo>
                    <a:pt x="65" y="864"/>
                    <a:pt x="65" y="864"/>
                    <a:pt x="65" y="864"/>
                  </a:cubicBezTo>
                  <a:cubicBezTo>
                    <a:pt x="7" y="815"/>
                    <a:pt x="0" y="728"/>
                    <a:pt x="48" y="670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606" y="7"/>
                    <a:pt x="693" y="0"/>
                    <a:pt x="751" y="48"/>
                  </a:cubicBezTo>
                  <a:cubicBezTo>
                    <a:pt x="779" y="72"/>
                    <a:pt x="779" y="72"/>
                    <a:pt x="779" y="72"/>
                  </a:cubicBezTo>
                  <a:cubicBezTo>
                    <a:pt x="837" y="121"/>
                    <a:pt x="845" y="208"/>
                    <a:pt x="796" y="266"/>
                  </a:cubicBezTo>
                  <a:cubicBezTo>
                    <a:pt x="287" y="870"/>
                    <a:pt x="287" y="870"/>
                    <a:pt x="287" y="870"/>
                  </a:cubicBezTo>
                  <a:cubicBezTo>
                    <a:pt x="238" y="928"/>
                    <a:pt x="151" y="936"/>
                    <a:pt x="93" y="8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725738" y="2300288"/>
              <a:ext cx="1390650" cy="1289050"/>
            </a:xfrm>
            <a:custGeom>
              <a:rect b="b" l="l" r="r" t="t"/>
              <a:pathLst>
                <a:path extrusionOk="0" h="919" w="1981">
                  <a:moveTo>
                    <a:pt x="32" y="802"/>
                  </a:moveTo>
                  <a:cubicBezTo>
                    <a:pt x="26" y="785"/>
                    <a:pt x="26" y="785"/>
                    <a:pt x="26" y="785"/>
                  </a:cubicBezTo>
                  <a:cubicBezTo>
                    <a:pt x="0" y="708"/>
                    <a:pt x="40" y="624"/>
                    <a:pt x="117" y="598"/>
                  </a:cubicBezTo>
                  <a:cubicBezTo>
                    <a:pt x="1762" y="26"/>
                    <a:pt x="1762" y="26"/>
                    <a:pt x="1762" y="26"/>
                  </a:cubicBezTo>
                  <a:cubicBezTo>
                    <a:pt x="1838" y="0"/>
                    <a:pt x="1922" y="41"/>
                    <a:pt x="1949" y="117"/>
                  </a:cubicBezTo>
                  <a:cubicBezTo>
                    <a:pt x="1955" y="134"/>
                    <a:pt x="1955" y="134"/>
                    <a:pt x="1955" y="134"/>
                  </a:cubicBezTo>
                  <a:cubicBezTo>
                    <a:pt x="1981" y="210"/>
                    <a:pt x="1941" y="294"/>
                    <a:pt x="1864" y="321"/>
                  </a:cubicBezTo>
                  <a:cubicBezTo>
                    <a:pt x="219" y="892"/>
                    <a:pt x="219" y="892"/>
                    <a:pt x="219" y="892"/>
                  </a:cubicBezTo>
                  <a:cubicBezTo>
                    <a:pt x="143" y="919"/>
                    <a:pt x="59" y="878"/>
                    <a:pt x="32" y="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2"/>
          <p:cNvGrpSpPr/>
          <p:nvPr/>
        </p:nvGrpSpPr>
        <p:grpSpPr>
          <a:xfrm>
            <a:off x="2618029" y="3878880"/>
            <a:ext cx="1363620" cy="1751812"/>
            <a:chOff x="1847850" y="1911350"/>
            <a:chExt cx="2268540" cy="5894387"/>
          </a:xfrm>
        </p:grpSpPr>
        <p:sp>
          <p:nvSpPr>
            <p:cNvPr id="271" name="Google Shape;271;p2"/>
            <p:cNvSpPr/>
            <p:nvPr/>
          </p:nvSpPr>
          <p:spPr>
            <a:xfrm>
              <a:off x="2587625" y="1911350"/>
              <a:ext cx="543000" cy="108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587625" y="3130550"/>
              <a:ext cx="482700" cy="96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587625" y="3281363"/>
              <a:ext cx="482600" cy="2287588"/>
            </a:xfrm>
            <a:custGeom>
              <a:rect b="b" l="l" r="r" t="t"/>
              <a:pathLst>
                <a:path extrusionOk="0" h="1633" w="689">
                  <a:moveTo>
                    <a:pt x="446" y="1633"/>
                  </a:moveTo>
                  <a:cubicBezTo>
                    <a:pt x="243" y="1633"/>
                    <a:pt x="243" y="1633"/>
                    <a:pt x="243" y="1633"/>
                  </a:cubicBezTo>
                  <a:cubicBezTo>
                    <a:pt x="109" y="1633"/>
                    <a:pt x="0" y="1523"/>
                    <a:pt x="0" y="139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3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580" y="0"/>
                    <a:pt x="689" y="109"/>
                    <a:pt x="689" y="243"/>
                  </a:cubicBezTo>
                  <a:cubicBezTo>
                    <a:pt x="689" y="1390"/>
                    <a:pt x="689" y="1390"/>
                    <a:pt x="689" y="1390"/>
                  </a:cubicBezTo>
                  <a:cubicBezTo>
                    <a:pt x="689" y="1523"/>
                    <a:pt x="580" y="1633"/>
                    <a:pt x="446" y="16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716213" y="3097213"/>
              <a:ext cx="949327" cy="1028699"/>
            </a:xfrm>
            <a:custGeom>
              <a:rect b="b" l="l" r="r" t="t"/>
              <a:pathLst>
                <a:path extrusionOk="0" h="734" w="1355">
                  <a:moveTo>
                    <a:pt x="1324" y="613"/>
                  </a:moveTo>
                  <a:cubicBezTo>
                    <a:pt x="1324" y="613"/>
                    <a:pt x="1324" y="613"/>
                    <a:pt x="1324" y="613"/>
                  </a:cubicBezTo>
                  <a:cubicBezTo>
                    <a:pt x="1294" y="693"/>
                    <a:pt x="1203" y="734"/>
                    <a:pt x="1123" y="703"/>
                  </a:cubicBezTo>
                  <a:cubicBezTo>
                    <a:pt x="121" y="322"/>
                    <a:pt x="121" y="322"/>
                    <a:pt x="121" y="322"/>
                  </a:cubicBezTo>
                  <a:cubicBezTo>
                    <a:pt x="41" y="291"/>
                    <a:pt x="0" y="201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61" y="40"/>
                    <a:pt x="151" y="0"/>
                    <a:pt x="232" y="30"/>
                  </a:cubicBezTo>
                  <a:cubicBezTo>
                    <a:pt x="1234" y="412"/>
                    <a:pt x="1234" y="412"/>
                    <a:pt x="1234" y="412"/>
                  </a:cubicBezTo>
                  <a:cubicBezTo>
                    <a:pt x="1314" y="442"/>
                    <a:pt x="1355" y="533"/>
                    <a:pt x="1324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800350" y="4956175"/>
              <a:ext cx="719139" cy="1436687"/>
            </a:xfrm>
            <a:custGeom>
              <a:rect b="b" l="l" r="r" t="t"/>
              <a:pathLst>
                <a:path extrusionOk="0" h="1026" w="1026">
                  <a:moveTo>
                    <a:pt x="954" y="953"/>
                  </a:moveTo>
                  <a:cubicBezTo>
                    <a:pt x="954" y="953"/>
                    <a:pt x="954" y="953"/>
                    <a:pt x="954" y="953"/>
                  </a:cubicBezTo>
                  <a:cubicBezTo>
                    <a:pt x="881" y="1026"/>
                    <a:pt x="763" y="1026"/>
                    <a:pt x="691" y="953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0" y="263"/>
                    <a:pt x="0" y="145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145" y="0"/>
                    <a:pt x="263" y="0"/>
                    <a:pt x="336" y="73"/>
                  </a:cubicBezTo>
                  <a:cubicBezTo>
                    <a:pt x="954" y="691"/>
                    <a:pt x="954" y="691"/>
                    <a:pt x="954" y="691"/>
                  </a:cubicBezTo>
                  <a:cubicBezTo>
                    <a:pt x="1026" y="763"/>
                    <a:pt x="1026" y="881"/>
                    <a:pt x="954" y="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879725" y="5829300"/>
              <a:ext cx="646114" cy="1976437"/>
            </a:xfrm>
            <a:custGeom>
              <a:rect b="b" l="l" r="r" t="t"/>
              <a:pathLst>
                <a:path extrusionOk="0" h="1411" w="923">
                  <a:moveTo>
                    <a:pt x="126" y="1365"/>
                  </a:moveTo>
                  <a:cubicBezTo>
                    <a:pt x="126" y="1365"/>
                    <a:pt x="126" y="1365"/>
                    <a:pt x="126" y="1365"/>
                  </a:cubicBezTo>
                  <a:cubicBezTo>
                    <a:pt x="36" y="1320"/>
                    <a:pt x="0" y="1209"/>
                    <a:pt x="46" y="1119"/>
                  </a:cubicBezTo>
                  <a:cubicBezTo>
                    <a:pt x="550" y="126"/>
                    <a:pt x="550" y="126"/>
                    <a:pt x="550" y="126"/>
                  </a:cubicBezTo>
                  <a:cubicBezTo>
                    <a:pt x="596" y="36"/>
                    <a:pt x="707" y="0"/>
                    <a:pt x="797" y="46"/>
                  </a:cubicBezTo>
                  <a:cubicBezTo>
                    <a:pt x="797" y="46"/>
                    <a:pt x="797" y="46"/>
                    <a:pt x="797" y="46"/>
                  </a:cubicBezTo>
                  <a:cubicBezTo>
                    <a:pt x="887" y="91"/>
                    <a:pt x="923" y="202"/>
                    <a:pt x="877" y="292"/>
                  </a:cubicBezTo>
                  <a:cubicBezTo>
                    <a:pt x="373" y="1285"/>
                    <a:pt x="373" y="1285"/>
                    <a:pt x="373" y="1285"/>
                  </a:cubicBezTo>
                  <a:cubicBezTo>
                    <a:pt x="327" y="1375"/>
                    <a:pt x="216" y="1411"/>
                    <a:pt x="126" y="1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366963" y="4830763"/>
              <a:ext cx="531812" cy="1836737"/>
            </a:xfrm>
            <a:custGeom>
              <a:rect b="b" l="l" r="r" t="t"/>
              <a:pathLst>
                <a:path extrusionOk="0" h="1311" w="759">
                  <a:moveTo>
                    <a:pt x="144" y="1275"/>
                  </a:moveTo>
                  <a:cubicBezTo>
                    <a:pt x="144" y="1275"/>
                    <a:pt x="144" y="1275"/>
                    <a:pt x="144" y="1275"/>
                  </a:cubicBezTo>
                  <a:cubicBezTo>
                    <a:pt x="49" y="1238"/>
                    <a:pt x="0" y="1130"/>
                    <a:pt x="36" y="1035"/>
                  </a:cubicBezTo>
                  <a:cubicBezTo>
                    <a:pt x="376" y="144"/>
                    <a:pt x="376" y="144"/>
                    <a:pt x="376" y="144"/>
                  </a:cubicBezTo>
                  <a:cubicBezTo>
                    <a:pt x="412" y="49"/>
                    <a:pt x="520" y="0"/>
                    <a:pt x="616" y="3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711" y="73"/>
                    <a:pt x="759" y="181"/>
                    <a:pt x="723" y="276"/>
                  </a:cubicBezTo>
                  <a:cubicBezTo>
                    <a:pt x="384" y="1167"/>
                    <a:pt x="384" y="1167"/>
                    <a:pt x="384" y="1167"/>
                  </a:cubicBezTo>
                  <a:cubicBezTo>
                    <a:pt x="348" y="1263"/>
                    <a:pt x="240" y="1311"/>
                    <a:pt x="144" y="1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847850" y="6146800"/>
              <a:ext cx="798513" cy="1593849"/>
            </a:xfrm>
            <a:custGeom>
              <a:rect b="b" l="l" r="r" t="t"/>
              <a:pathLst>
                <a:path extrusionOk="0" h="1138" w="1139">
                  <a:moveTo>
                    <a:pt x="77" y="1069"/>
                  </a:moveTo>
                  <a:cubicBezTo>
                    <a:pt x="70" y="1062"/>
                    <a:pt x="70" y="1062"/>
                    <a:pt x="70" y="1062"/>
                  </a:cubicBezTo>
                  <a:cubicBezTo>
                    <a:pt x="0" y="993"/>
                    <a:pt x="0" y="879"/>
                    <a:pt x="70" y="810"/>
                  </a:cubicBezTo>
                  <a:cubicBezTo>
                    <a:pt x="810" y="69"/>
                    <a:pt x="810" y="69"/>
                    <a:pt x="810" y="69"/>
                  </a:cubicBezTo>
                  <a:cubicBezTo>
                    <a:pt x="879" y="0"/>
                    <a:pt x="993" y="0"/>
                    <a:pt x="1062" y="69"/>
                  </a:cubicBezTo>
                  <a:cubicBezTo>
                    <a:pt x="1069" y="76"/>
                    <a:pt x="1069" y="76"/>
                    <a:pt x="1069" y="76"/>
                  </a:cubicBezTo>
                  <a:cubicBezTo>
                    <a:pt x="1139" y="146"/>
                    <a:pt x="1139" y="259"/>
                    <a:pt x="1069" y="329"/>
                  </a:cubicBezTo>
                  <a:cubicBezTo>
                    <a:pt x="329" y="1069"/>
                    <a:pt x="329" y="1069"/>
                    <a:pt x="329" y="1069"/>
                  </a:cubicBezTo>
                  <a:cubicBezTo>
                    <a:pt x="260" y="1138"/>
                    <a:pt x="146" y="1138"/>
                    <a:pt x="77" y="10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421063" y="2808288"/>
              <a:ext cx="592138" cy="1311275"/>
            </a:xfrm>
            <a:custGeom>
              <a:rect b="b" l="l" r="r" t="t"/>
              <a:pathLst>
                <a:path extrusionOk="0" h="936" w="845">
                  <a:moveTo>
                    <a:pt x="93" y="887"/>
                  </a:moveTo>
                  <a:cubicBezTo>
                    <a:pt x="65" y="864"/>
                    <a:pt x="65" y="864"/>
                    <a:pt x="65" y="864"/>
                  </a:cubicBezTo>
                  <a:cubicBezTo>
                    <a:pt x="7" y="815"/>
                    <a:pt x="0" y="728"/>
                    <a:pt x="48" y="670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606" y="7"/>
                    <a:pt x="693" y="0"/>
                    <a:pt x="751" y="48"/>
                  </a:cubicBezTo>
                  <a:cubicBezTo>
                    <a:pt x="779" y="72"/>
                    <a:pt x="779" y="72"/>
                    <a:pt x="779" y="72"/>
                  </a:cubicBezTo>
                  <a:cubicBezTo>
                    <a:pt x="837" y="121"/>
                    <a:pt x="845" y="208"/>
                    <a:pt x="796" y="266"/>
                  </a:cubicBezTo>
                  <a:cubicBezTo>
                    <a:pt x="287" y="870"/>
                    <a:pt x="287" y="870"/>
                    <a:pt x="287" y="870"/>
                  </a:cubicBezTo>
                  <a:cubicBezTo>
                    <a:pt x="238" y="928"/>
                    <a:pt x="151" y="936"/>
                    <a:pt x="93" y="8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725738" y="2300288"/>
              <a:ext cx="1390652" cy="1289049"/>
            </a:xfrm>
            <a:custGeom>
              <a:rect b="b" l="l" r="r" t="t"/>
              <a:pathLst>
                <a:path extrusionOk="0" h="919" w="1981">
                  <a:moveTo>
                    <a:pt x="32" y="802"/>
                  </a:moveTo>
                  <a:cubicBezTo>
                    <a:pt x="26" y="785"/>
                    <a:pt x="26" y="785"/>
                    <a:pt x="26" y="785"/>
                  </a:cubicBezTo>
                  <a:cubicBezTo>
                    <a:pt x="0" y="708"/>
                    <a:pt x="40" y="624"/>
                    <a:pt x="117" y="598"/>
                  </a:cubicBezTo>
                  <a:cubicBezTo>
                    <a:pt x="1762" y="26"/>
                    <a:pt x="1762" y="26"/>
                    <a:pt x="1762" y="26"/>
                  </a:cubicBezTo>
                  <a:cubicBezTo>
                    <a:pt x="1838" y="0"/>
                    <a:pt x="1922" y="41"/>
                    <a:pt x="1949" y="117"/>
                  </a:cubicBezTo>
                  <a:cubicBezTo>
                    <a:pt x="1955" y="134"/>
                    <a:pt x="1955" y="134"/>
                    <a:pt x="1955" y="134"/>
                  </a:cubicBezTo>
                  <a:cubicBezTo>
                    <a:pt x="1981" y="210"/>
                    <a:pt x="1941" y="294"/>
                    <a:pt x="1864" y="321"/>
                  </a:cubicBezTo>
                  <a:cubicBezTo>
                    <a:pt x="219" y="892"/>
                    <a:pt x="219" y="892"/>
                    <a:pt x="219" y="892"/>
                  </a:cubicBezTo>
                  <a:cubicBezTo>
                    <a:pt x="143" y="919"/>
                    <a:pt x="59" y="878"/>
                    <a:pt x="32" y="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1" name="Google Shape;281;p2"/>
          <p:cNvSpPr txBox="1"/>
          <p:nvPr/>
        </p:nvSpPr>
        <p:spPr>
          <a:xfrm>
            <a:off x="545650" y="1264025"/>
            <a:ext cx="4467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Fadi Brahem</a:t>
            </a:r>
            <a:endParaRPr b="0" i="0" sz="2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Asma Besbes</a:t>
            </a:r>
            <a:endParaRPr b="0" i="0" sz="2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Mariem Azouz</a:t>
            </a:r>
            <a:endParaRPr b="0" i="0" sz="2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Ashref Bensaid</a:t>
            </a:r>
            <a:endParaRPr b="0" i="0" sz="2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Ela Debichi</a:t>
            </a:r>
            <a:endParaRPr b="0" i="0" sz="2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27b5b9eb3_1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9" name="Google Shape;509;gc27b5b9eb3_1_35"/>
          <p:cNvSpPr txBox="1"/>
          <p:nvPr/>
        </p:nvSpPr>
        <p:spPr>
          <a:xfrm>
            <a:off x="-116225" y="82300"/>
            <a:ext cx="320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DAY 5</a:t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10" name="Google Shape;510;gc27b5b9eb3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75" y="548275"/>
            <a:ext cx="6518251" cy="6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27b5b9eb3_1_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gc27b5b9eb3_1_42"/>
          <p:cNvSpPr txBox="1"/>
          <p:nvPr/>
        </p:nvSpPr>
        <p:spPr>
          <a:xfrm>
            <a:off x="-116225" y="82300"/>
            <a:ext cx="3201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DAY 6</a:t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17" name="Google Shape;517;gc27b5b9eb3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425" y="548000"/>
            <a:ext cx="6585224" cy="61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270275133_1_33"/>
          <p:cNvSpPr txBox="1"/>
          <p:nvPr/>
        </p:nvSpPr>
        <p:spPr>
          <a:xfrm>
            <a:off x="2561150" y="1370400"/>
            <a:ext cx="6565200" cy="24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lang="en-GB" sz="72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Merci pour votre attention</a:t>
            </a:r>
            <a:endParaRPr b="0" i="0" sz="1600" u="none" cap="none" strike="noStrike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3" name="Google Shape;523;gc270275133_1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"/>
          <p:cNvGrpSpPr/>
          <p:nvPr/>
        </p:nvGrpSpPr>
        <p:grpSpPr>
          <a:xfrm>
            <a:off x="426663" y="31"/>
            <a:ext cx="9926753" cy="6858077"/>
            <a:chOff x="4549775" y="1466850"/>
            <a:chExt cx="3092446" cy="3922712"/>
          </a:xfrm>
        </p:grpSpPr>
        <p:sp>
          <p:nvSpPr>
            <p:cNvPr id="287" name="Google Shape;287;p3"/>
            <p:cNvSpPr/>
            <p:nvPr/>
          </p:nvSpPr>
          <p:spPr>
            <a:xfrm>
              <a:off x="4549775" y="1466850"/>
              <a:ext cx="3092446" cy="3922712"/>
            </a:xfrm>
            <a:custGeom>
              <a:rect b="b" l="l" r="r" t="t"/>
              <a:pathLst>
                <a:path extrusionOk="0" h="2798" w="4410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549775" y="1466850"/>
              <a:ext cx="3081335" cy="3763961"/>
            </a:xfrm>
            <a:custGeom>
              <a:rect b="b" l="l" r="r" t="t"/>
              <a:pathLst>
                <a:path extrusionOk="0" h="2685" w="439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3"/>
          <p:cNvSpPr txBox="1"/>
          <p:nvPr/>
        </p:nvSpPr>
        <p:spPr>
          <a:xfrm>
            <a:off x="553182" y="347455"/>
            <a:ext cx="654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 </a:t>
            </a:r>
            <a:endParaRPr b="0" i="0" sz="39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90" name="Google Shape;290;p3"/>
          <p:cNvGrpSpPr/>
          <p:nvPr/>
        </p:nvGrpSpPr>
        <p:grpSpPr>
          <a:xfrm>
            <a:off x="1916559" y="3860734"/>
            <a:ext cx="1463326" cy="2262205"/>
            <a:chOff x="7478257" y="2193205"/>
            <a:chExt cx="453000" cy="700308"/>
          </a:xfrm>
        </p:grpSpPr>
        <p:sp>
          <p:nvSpPr>
            <p:cNvPr id="291" name="Google Shape;291;p3"/>
            <p:cNvSpPr/>
            <p:nvPr/>
          </p:nvSpPr>
          <p:spPr>
            <a:xfrm>
              <a:off x="7478257" y="2786413"/>
              <a:ext cx="453000" cy="107100"/>
            </a:xfrm>
            <a:prstGeom prst="ellipse">
              <a:avLst/>
            </a:prstGeom>
            <a:solidFill>
              <a:schemeClr val="dk2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3"/>
          <p:cNvGrpSpPr/>
          <p:nvPr/>
        </p:nvGrpSpPr>
        <p:grpSpPr>
          <a:xfrm>
            <a:off x="107852" y="67732"/>
            <a:ext cx="10839240" cy="6701038"/>
            <a:chOff x="2943225" y="38100"/>
            <a:chExt cx="6305550" cy="6818313"/>
          </a:xfrm>
        </p:grpSpPr>
        <p:sp>
          <p:nvSpPr>
            <p:cNvPr id="294" name="Google Shape;294;p3"/>
            <p:cNvSpPr/>
            <p:nvPr/>
          </p:nvSpPr>
          <p:spPr>
            <a:xfrm>
              <a:off x="2943225" y="6856413"/>
              <a:ext cx="6305550" cy="0"/>
            </a:xfrm>
            <a:custGeom>
              <a:rect b="b" l="l" r="r" t="t"/>
              <a:pathLst>
                <a:path extrusionOk="0" h="120000"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410325" y="5073650"/>
              <a:ext cx="330200" cy="195263"/>
            </a:xfrm>
            <a:custGeom>
              <a:rect b="b" l="l" r="r" t="t"/>
              <a:pathLst>
                <a:path extrusionOk="0" h="238" w="803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848350" y="5321300"/>
              <a:ext cx="330201" cy="184150"/>
            </a:xfrm>
            <a:custGeom>
              <a:rect b="b" l="l" r="r" t="t"/>
              <a:pathLst>
                <a:path extrusionOk="0" h="224" w="80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286375" y="5554663"/>
              <a:ext cx="331788" cy="204788"/>
            </a:xfrm>
            <a:custGeom>
              <a:rect b="b" l="l" r="r" t="t"/>
              <a:pathLst>
                <a:path extrusionOk="0" h="250" w="807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6969125" y="4754563"/>
              <a:ext cx="323851" cy="255588"/>
            </a:xfrm>
            <a:custGeom>
              <a:rect b="b" l="l" r="r" t="t"/>
              <a:pathLst>
                <a:path extrusionOk="0" h="311" w="790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735513" y="5840413"/>
              <a:ext cx="323850" cy="257175"/>
            </a:xfrm>
            <a:custGeom>
              <a:rect b="b" l="l" r="r" t="t"/>
              <a:pathLst>
                <a:path extrusionOk="0" h="314" w="787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248400" y="2874963"/>
              <a:ext cx="130175" cy="155575"/>
            </a:xfrm>
            <a:custGeom>
              <a:rect b="b" l="l" r="r" t="t"/>
              <a:pathLst>
                <a:path extrusionOk="0" h="190" w="316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210425" y="3732213"/>
              <a:ext cx="128588" cy="165100"/>
            </a:xfrm>
            <a:custGeom>
              <a:rect b="b" l="l" r="r" t="t"/>
              <a:pathLst>
                <a:path extrusionOk="0" h="202" w="31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731000" y="3297238"/>
              <a:ext cx="133350" cy="142875"/>
            </a:xfrm>
            <a:custGeom>
              <a:rect b="b" l="l" r="r" t="t"/>
              <a:pathLst>
                <a:path extrusionOk="0" h="174" w="322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488113" y="3095625"/>
              <a:ext cx="133350" cy="142875"/>
            </a:xfrm>
            <a:custGeom>
              <a:rect b="b" l="l" r="r" t="t"/>
              <a:pathLst>
                <a:path extrusionOk="0" h="174" w="323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419975" y="4445000"/>
              <a:ext cx="120650" cy="185738"/>
            </a:xfrm>
            <a:custGeom>
              <a:rect b="b" l="l" r="r" t="t"/>
              <a:pathLst>
                <a:path extrusionOk="0" h="226" w="291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973888" y="3505200"/>
              <a:ext cx="131763" cy="149225"/>
            </a:xfrm>
            <a:custGeom>
              <a:rect b="b" l="l" r="r" t="t"/>
              <a:pathLst>
                <a:path extrusionOk="0" h="181" w="320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7432675" y="4010025"/>
              <a:ext cx="107950" cy="217488"/>
            </a:xfrm>
            <a:custGeom>
              <a:rect b="b" l="l" r="r" t="t"/>
              <a:pathLst>
                <a:path extrusionOk="0" h="266" w="262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256463" y="1908175"/>
              <a:ext cx="103188" cy="61913"/>
            </a:xfrm>
            <a:custGeom>
              <a:rect b="b" l="l" r="r" t="t"/>
              <a:pathLst>
                <a:path extrusionOk="0" h="76" w="251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7451725" y="1847850"/>
              <a:ext cx="103188" cy="57150"/>
            </a:xfrm>
            <a:custGeom>
              <a:rect b="b" l="l" r="r" t="t"/>
              <a:pathLst>
                <a:path extrusionOk="0" h="71" w="252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484938" y="2205038"/>
              <a:ext cx="100013" cy="77788"/>
            </a:xfrm>
            <a:custGeom>
              <a:rect b="b" l="l" r="r" t="t"/>
              <a:pathLst>
                <a:path extrusionOk="0" h="95" w="242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7645400" y="1778000"/>
              <a:ext cx="103188" cy="61913"/>
            </a:xfrm>
            <a:custGeom>
              <a:rect b="b" l="l" r="r" t="t"/>
              <a:pathLst>
                <a:path extrusionOk="0" h="77" w="248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7061200" y="1970088"/>
              <a:ext cx="104775" cy="61913"/>
            </a:xfrm>
            <a:custGeom>
              <a:rect b="b" l="l" r="r" t="t"/>
              <a:pathLst>
                <a:path extrusionOk="0" h="75" w="253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165850" y="2497138"/>
              <a:ext cx="57150" cy="184150"/>
            </a:xfrm>
            <a:custGeom>
              <a:rect b="b" l="l" r="r" t="t"/>
              <a:pathLst>
                <a:path extrusionOk="0" h="223" w="139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6677025" y="2116138"/>
              <a:ext cx="100013" cy="66675"/>
            </a:xfrm>
            <a:custGeom>
              <a:rect b="b" l="l" r="r" t="t"/>
              <a:pathLst>
                <a:path extrusionOk="0" h="82" w="246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6867525" y="2039938"/>
              <a:ext cx="103188" cy="61913"/>
            </a:xfrm>
            <a:custGeom>
              <a:rect b="b" l="l" r="r" t="t"/>
              <a:pathLst>
                <a:path extrusionOk="0" h="76" w="252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6296025" y="2322513"/>
              <a:ext cx="101600" cy="98425"/>
            </a:xfrm>
            <a:custGeom>
              <a:rect b="b" l="l" r="r" t="t"/>
              <a:pathLst>
                <a:path extrusionOk="0" h="120" w="245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839075" y="1689100"/>
              <a:ext cx="103188" cy="73025"/>
            </a:xfrm>
            <a:custGeom>
              <a:rect b="b" l="l" r="r" t="t"/>
              <a:pathLst>
                <a:path extrusionOk="0" h="88" w="251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8029575" y="1565275"/>
              <a:ext cx="100013" cy="92075"/>
            </a:xfrm>
            <a:custGeom>
              <a:rect b="b" l="l" r="r" t="t"/>
              <a:pathLst>
                <a:path extrusionOk="0" h="111" w="244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7735888" y="1001713"/>
              <a:ext cx="71438" cy="44450"/>
            </a:xfrm>
            <a:custGeom>
              <a:rect b="b" l="l" r="r" t="t"/>
              <a:pathLst>
                <a:path extrusionOk="0" h="54" w="172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7480300" y="890588"/>
              <a:ext cx="71438" cy="44450"/>
            </a:xfrm>
            <a:custGeom>
              <a:rect b="b" l="l" r="r" t="t"/>
              <a:pathLst>
                <a:path extrusionOk="0" h="54" w="171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610475" y="942975"/>
              <a:ext cx="68263" cy="46038"/>
            </a:xfrm>
            <a:custGeom>
              <a:rect b="b" l="l" r="r" t="t"/>
              <a:pathLst>
                <a:path extrusionOk="0" h="56" w="167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7351713" y="835025"/>
              <a:ext cx="71438" cy="46038"/>
            </a:xfrm>
            <a:custGeom>
              <a:rect b="b" l="l" r="r" t="t"/>
              <a:pathLst>
                <a:path extrusionOk="0" h="57" w="175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7226300" y="760413"/>
              <a:ext cx="65088" cy="60325"/>
            </a:xfrm>
            <a:custGeom>
              <a:rect b="b" l="l" r="r" t="t"/>
              <a:pathLst>
                <a:path extrusionOk="0" h="74" w="160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8166100" y="1408113"/>
              <a:ext cx="42863" cy="109538"/>
            </a:xfrm>
            <a:custGeom>
              <a:rect b="b" l="l" r="r" t="t"/>
              <a:pathLst>
                <a:path extrusionOk="0" h="133" w="10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864475" y="1058863"/>
              <a:ext cx="68263" cy="50800"/>
            </a:xfrm>
            <a:custGeom>
              <a:rect b="b" l="l" r="r" t="t"/>
              <a:pathLst>
                <a:path extrusionOk="0" h="61" w="168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993063" y="1130300"/>
              <a:ext cx="66675" cy="58738"/>
            </a:xfrm>
            <a:custGeom>
              <a:rect b="b" l="l" r="r" t="t"/>
              <a:pathLst>
                <a:path extrusionOk="0" h="72" w="161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8112125" y="1225550"/>
              <a:ext cx="63500" cy="79375"/>
            </a:xfrm>
            <a:custGeom>
              <a:rect b="b" l="l" r="r" t="t"/>
              <a:pathLst>
                <a:path extrusionOk="0" h="97" w="153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7593013" y="354013"/>
              <a:ext cx="38100" cy="28575"/>
            </a:xfrm>
            <a:custGeom>
              <a:rect b="b" l="l" r="r" t="t"/>
              <a:pathLst>
                <a:path extrusionOk="0" h="35" w="94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985125" y="242888"/>
              <a:ext cx="38100" cy="31750"/>
            </a:xfrm>
            <a:custGeom>
              <a:rect b="b" l="l" r="r" t="t"/>
              <a:pathLst>
                <a:path extrusionOk="0" h="39" w="92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7529513" y="376238"/>
              <a:ext cx="36513" cy="26988"/>
            </a:xfrm>
            <a:custGeom>
              <a:rect b="b" l="l" r="r" t="t"/>
              <a:pathLst>
                <a:path extrusionOk="0" h="34" w="90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7466013" y="393700"/>
              <a:ext cx="38100" cy="34925"/>
            </a:xfrm>
            <a:custGeom>
              <a:rect b="b" l="l" r="r" t="t"/>
              <a:pathLst>
                <a:path extrusionOk="0" h="44" w="96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7400925" y="419100"/>
              <a:ext cx="34925" cy="33338"/>
            </a:xfrm>
            <a:custGeom>
              <a:rect b="b" l="l" r="r" t="t"/>
              <a:pathLst>
                <a:path extrusionOk="0" h="41" w="84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7337425" y="447675"/>
              <a:ext cx="36513" cy="41275"/>
            </a:xfrm>
            <a:custGeom>
              <a:rect b="b" l="l" r="r" t="t"/>
              <a:pathLst>
                <a:path extrusionOk="0" h="49" w="8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8183563" y="182563"/>
              <a:ext cx="34925" cy="31750"/>
            </a:xfrm>
            <a:custGeom>
              <a:rect b="b" l="l" r="r" t="t"/>
              <a:pathLst>
                <a:path extrusionOk="0" h="38" w="85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8245475" y="165100"/>
              <a:ext cx="38100" cy="31750"/>
            </a:xfrm>
            <a:custGeom>
              <a:rect b="b" l="l" r="r" t="t"/>
              <a:pathLst>
                <a:path extrusionOk="0" h="38" w="90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8116888" y="207963"/>
              <a:ext cx="36513" cy="25400"/>
            </a:xfrm>
            <a:custGeom>
              <a:rect b="b" l="l" r="r" t="t"/>
              <a:pathLst>
                <a:path extrusionOk="0" h="32" w="87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7920038" y="263525"/>
              <a:ext cx="38100" cy="26988"/>
            </a:xfrm>
            <a:custGeom>
              <a:rect b="b" l="l" r="r" t="t"/>
              <a:pathLst>
                <a:path extrusionOk="0" h="32" w="95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7854950" y="280988"/>
              <a:ext cx="36513" cy="31750"/>
            </a:xfrm>
            <a:custGeom>
              <a:rect b="b" l="l" r="r" t="t"/>
              <a:pathLst>
                <a:path extrusionOk="0" h="39" w="90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7791450" y="292100"/>
              <a:ext cx="36513" cy="33338"/>
            </a:xfrm>
            <a:custGeom>
              <a:rect b="b" l="l" r="r" t="t"/>
              <a:pathLst>
                <a:path extrusionOk="0" h="41" w="90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7659688" y="334963"/>
              <a:ext cx="36513" cy="31750"/>
            </a:xfrm>
            <a:custGeom>
              <a:rect b="b" l="l" r="r" t="t"/>
              <a:pathLst>
                <a:path extrusionOk="0" h="37" w="8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8440738" y="79375"/>
              <a:ext cx="34925" cy="36513"/>
            </a:xfrm>
            <a:custGeom>
              <a:rect b="b" l="l" r="r" t="t"/>
              <a:pathLst>
                <a:path extrusionOk="0" h="44" w="85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8375650" y="111125"/>
              <a:ext cx="36513" cy="38100"/>
            </a:xfrm>
            <a:custGeom>
              <a:rect b="b" l="l" r="r" t="t"/>
              <a:pathLst>
                <a:path extrusionOk="0" h="47" w="86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7208838" y="523875"/>
              <a:ext cx="36513" cy="41275"/>
            </a:xfrm>
            <a:custGeom>
              <a:rect b="b" l="l" r="r" t="t"/>
              <a:pathLst>
                <a:path extrusionOk="0" h="51" w="92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7723188" y="317500"/>
              <a:ext cx="39688" cy="25400"/>
            </a:xfrm>
            <a:custGeom>
              <a:rect b="b" l="l" r="r" t="t"/>
              <a:pathLst>
                <a:path extrusionOk="0" h="32" w="98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8312150" y="139700"/>
              <a:ext cx="34925" cy="31750"/>
            </a:xfrm>
            <a:custGeom>
              <a:rect b="b" l="l" r="r" t="t"/>
              <a:pathLst>
                <a:path extrusionOk="0" h="38" w="87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8051800" y="220663"/>
              <a:ext cx="36513" cy="33338"/>
            </a:xfrm>
            <a:custGeom>
              <a:rect b="b" l="l" r="r" t="t"/>
              <a:pathLst>
                <a:path extrusionOk="0" h="42" w="88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273925" y="479425"/>
              <a:ext cx="33338" cy="36513"/>
            </a:xfrm>
            <a:custGeom>
              <a:rect b="b" l="l" r="r" t="t"/>
              <a:pathLst>
                <a:path extrusionOk="0" h="44" w="81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7169150" y="588963"/>
              <a:ext cx="20638" cy="68263"/>
            </a:xfrm>
            <a:custGeom>
              <a:rect b="b" l="l" r="r" t="t"/>
              <a:pathLst>
                <a:path extrusionOk="0" h="84" w="53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8502650" y="38100"/>
              <a:ext cx="34925" cy="39688"/>
            </a:xfrm>
            <a:custGeom>
              <a:rect b="b" l="l" r="r" t="t"/>
              <a:pathLst>
                <a:path extrusionOk="0" h="48" w="8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7185025" y="700088"/>
              <a:ext cx="15875" cy="30163"/>
            </a:xfrm>
            <a:custGeom>
              <a:rect b="b" l="l" r="r" t="t"/>
              <a:pathLst>
                <a:path extrusionOk="0" h="36" w="38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3"/>
          <p:cNvGrpSpPr/>
          <p:nvPr/>
        </p:nvGrpSpPr>
        <p:grpSpPr>
          <a:xfrm>
            <a:off x="7569672" y="2623126"/>
            <a:ext cx="1167245" cy="1804484"/>
            <a:chOff x="7478257" y="2193205"/>
            <a:chExt cx="453000" cy="700308"/>
          </a:xfrm>
        </p:grpSpPr>
        <p:sp>
          <p:nvSpPr>
            <p:cNvPr id="351" name="Google Shape;351;p3"/>
            <p:cNvSpPr/>
            <p:nvPr/>
          </p:nvSpPr>
          <p:spPr>
            <a:xfrm>
              <a:off x="7478257" y="2786413"/>
              <a:ext cx="453000" cy="107100"/>
            </a:xfrm>
            <a:prstGeom prst="ellipse">
              <a:avLst/>
            </a:prstGeom>
            <a:solidFill>
              <a:schemeClr val="dk2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3"/>
          <p:cNvGrpSpPr/>
          <p:nvPr/>
        </p:nvGrpSpPr>
        <p:grpSpPr>
          <a:xfrm>
            <a:off x="4955323" y="1181256"/>
            <a:ext cx="1033882" cy="1598313"/>
            <a:chOff x="7478257" y="2193205"/>
            <a:chExt cx="453000" cy="700308"/>
          </a:xfrm>
        </p:grpSpPr>
        <p:sp>
          <p:nvSpPr>
            <p:cNvPr id="354" name="Google Shape;354;p3"/>
            <p:cNvSpPr/>
            <p:nvPr/>
          </p:nvSpPr>
          <p:spPr>
            <a:xfrm>
              <a:off x="7478257" y="2786413"/>
              <a:ext cx="453000" cy="107100"/>
            </a:xfrm>
            <a:prstGeom prst="ellipse">
              <a:avLst/>
            </a:prstGeom>
            <a:solidFill>
              <a:schemeClr val="dk2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3"/>
          <p:cNvGrpSpPr/>
          <p:nvPr/>
        </p:nvGrpSpPr>
        <p:grpSpPr>
          <a:xfrm>
            <a:off x="8836475" y="147346"/>
            <a:ext cx="880270" cy="1360839"/>
            <a:chOff x="7478257" y="2193205"/>
            <a:chExt cx="453000" cy="700308"/>
          </a:xfrm>
        </p:grpSpPr>
        <p:sp>
          <p:nvSpPr>
            <p:cNvPr id="357" name="Google Shape;357;p3"/>
            <p:cNvSpPr/>
            <p:nvPr/>
          </p:nvSpPr>
          <p:spPr>
            <a:xfrm>
              <a:off x="7478257" y="2786413"/>
              <a:ext cx="453000" cy="107100"/>
            </a:xfrm>
            <a:prstGeom prst="ellipse">
              <a:avLst/>
            </a:prstGeom>
            <a:solidFill>
              <a:schemeClr val="dk2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3"/>
          <p:cNvSpPr txBox="1"/>
          <p:nvPr/>
        </p:nvSpPr>
        <p:spPr>
          <a:xfrm>
            <a:off x="2145346" y="4129219"/>
            <a:ext cx="103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"/>
          <p:cNvSpPr txBox="1"/>
          <p:nvPr/>
        </p:nvSpPr>
        <p:spPr>
          <a:xfrm>
            <a:off x="7636527" y="2840814"/>
            <a:ext cx="103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"/>
          <p:cNvSpPr txBox="1"/>
          <p:nvPr/>
        </p:nvSpPr>
        <p:spPr>
          <a:xfrm>
            <a:off x="4941744" y="1351079"/>
            <a:ext cx="1033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"/>
          <p:cNvSpPr txBox="1"/>
          <p:nvPr/>
        </p:nvSpPr>
        <p:spPr>
          <a:xfrm>
            <a:off x="8777145" y="292748"/>
            <a:ext cx="10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"/>
          <p:cNvSpPr txBox="1"/>
          <p:nvPr/>
        </p:nvSpPr>
        <p:spPr>
          <a:xfrm>
            <a:off x="426650" y="3135964"/>
            <a:ext cx="193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"/>
          <p:cNvSpPr txBox="1"/>
          <p:nvPr/>
        </p:nvSpPr>
        <p:spPr>
          <a:xfrm>
            <a:off x="2652275" y="1654275"/>
            <a:ext cx="2112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Diagramme de classe de conception </a:t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"/>
          <p:cNvSpPr txBox="1"/>
          <p:nvPr/>
        </p:nvSpPr>
        <p:spPr>
          <a:xfrm>
            <a:off x="9284720" y="3813279"/>
            <a:ext cx="19311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Diagrammes de séquence objet</a:t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"/>
          <p:cNvSpPr/>
          <p:nvPr/>
        </p:nvSpPr>
        <p:spPr>
          <a:xfrm>
            <a:off x="548006" y="3069997"/>
            <a:ext cx="1755000" cy="8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"/>
          <p:cNvSpPr/>
          <p:nvPr/>
        </p:nvSpPr>
        <p:spPr>
          <a:xfrm>
            <a:off x="2850939" y="1512131"/>
            <a:ext cx="1755000" cy="8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"/>
          <p:cNvSpPr/>
          <p:nvPr/>
        </p:nvSpPr>
        <p:spPr>
          <a:xfrm>
            <a:off x="9361806" y="3654197"/>
            <a:ext cx="1755000" cy="8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"/>
          <p:cNvSpPr/>
          <p:nvPr/>
        </p:nvSpPr>
        <p:spPr>
          <a:xfrm>
            <a:off x="10140740" y="970263"/>
            <a:ext cx="1755000" cy="8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"/>
          <p:cNvSpPr txBox="1"/>
          <p:nvPr/>
        </p:nvSpPr>
        <p:spPr>
          <a:xfrm>
            <a:off x="10064562" y="1048691"/>
            <a:ext cx="19311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Burndown Charte </a:t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72" name="Google Shape;372;p3"/>
          <p:cNvGrpSpPr/>
          <p:nvPr/>
        </p:nvGrpSpPr>
        <p:grpSpPr>
          <a:xfrm>
            <a:off x="6914861" y="-106"/>
            <a:ext cx="502649" cy="776992"/>
            <a:chOff x="7478257" y="2193205"/>
            <a:chExt cx="453000" cy="700308"/>
          </a:xfrm>
        </p:grpSpPr>
        <p:sp>
          <p:nvSpPr>
            <p:cNvPr id="373" name="Google Shape;373;p3"/>
            <p:cNvSpPr/>
            <p:nvPr/>
          </p:nvSpPr>
          <p:spPr>
            <a:xfrm>
              <a:off x="7478257" y="2786413"/>
              <a:ext cx="453000" cy="107100"/>
            </a:xfrm>
            <a:prstGeom prst="ellipse">
              <a:avLst/>
            </a:prstGeom>
            <a:solidFill>
              <a:schemeClr val="dk2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7478257" y="2193205"/>
              <a:ext cx="452893" cy="646699"/>
            </a:xfrm>
            <a:custGeom>
              <a:rect b="b" l="l" r="r" t="t"/>
              <a:pathLst>
                <a:path extrusionOk="0" h="315" w="221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3"/>
          <p:cNvSpPr txBox="1"/>
          <p:nvPr/>
        </p:nvSpPr>
        <p:spPr>
          <a:xfrm>
            <a:off x="6582514" y="83192"/>
            <a:ext cx="11673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GB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GB" sz="1900">
                <a:solidFill>
                  <a:srgbClr val="FFFFFF"/>
                </a:solidFill>
              </a:rPr>
              <a:t>5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"/>
          <p:cNvSpPr txBox="1"/>
          <p:nvPr/>
        </p:nvSpPr>
        <p:spPr>
          <a:xfrm>
            <a:off x="7521777" y="559837"/>
            <a:ext cx="683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3"/>
          <p:cNvSpPr txBox="1"/>
          <p:nvPr/>
        </p:nvSpPr>
        <p:spPr>
          <a:xfrm>
            <a:off x="4879487" y="232091"/>
            <a:ext cx="19311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Tableau Blanc</a:t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"/>
          <p:cNvSpPr/>
          <p:nvPr/>
        </p:nvSpPr>
        <p:spPr>
          <a:xfrm>
            <a:off x="4967515" y="147350"/>
            <a:ext cx="1755000" cy="8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"/>
          <p:cNvSpPr/>
          <p:nvPr/>
        </p:nvSpPr>
        <p:spPr>
          <a:xfrm>
            <a:off x="1614924" y="5493654"/>
            <a:ext cx="3766800" cy="380100"/>
          </a:xfrm>
          <a:prstGeom prst="ellipse">
            <a:avLst/>
          </a:prstGeom>
          <a:solidFill>
            <a:schemeClr val="dk2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5"/>
          <p:cNvSpPr txBox="1"/>
          <p:nvPr/>
        </p:nvSpPr>
        <p:spPr>
          <a:xfrm>
            <a:off x="5153825" y="1481900"/>
            <a:ext cx="656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lang="en-GB" sz="72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Sprint Backlog</a:t>
            </a:r>
            <a:endParaRPr b="0" i="0" sz="1600" u="none" cap="none" strike="noStrike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85" name="Google Shape;385;p5"/>
          <p:cNvGrpSpPr/>
          <p:nvPr/>
        </p:nvGrpSpPr>
        <p:grpSpPr>
          <a:xfrm>
            <a:off x="1037095" y="1769944"/>
            <a:ext cx="4116721" cy="4334789"/>
            <a:chOff x="5995988" y="2712903"/>
            <a:chExt cx="2457451" cy="2587625"/>
          </a:xfrm>
        </p:grpSpPr>
        <p:sp>
          <p:nvSpPr>
            <p:cNvPr id="386" name="Google Shape;386;p5"/>
            <p:cNvSpPr/>
            <p:nvPr/>
          </p:nvSpPr>
          <p:spPr>
            <a:xfrm>
              <a:off x="5995988" y="2712903"/>
              <a:ext cx="2457451" cy="2587625"/>
            </a:xfrm>
            <a:custGeom>
              <a:rect b="b" l="l" r="r" t="t"/>
              <a:pathLst>
                <a:path extrusionOk="0" h="812" w="771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6515101" y="3270116"/>
              <a:ext cx="1450975" cy="1435100"/>
            </a:xfrm>
            <a:custGeom>
              <a:rect b="b" l="l" r="r" t="t"/>
              <a:pathLst>
                <a:path extrusionOk="0" h="450" w="455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7040563" y="2874828"/>
              <a:ext cx="1381125" cy="1384301"/>
            </a:xfrm>
            <a:custGeom>
              <a:rect b="b" l="l" r="r" t="t"/>
              <a:pathLst>
                <a:path extrusionOk="0" h="434" w="433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95" name="Google Shape;395;p6"/>
          <p:cNvGraphicFramePr/>
          <p:nvPr/>
        </p:nvGraphicFramePr>
        <p:xfrm>
          <a:off x="131525" y="115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{375C7E03-1CB5-41D1-9D73-CECD9CDAFEE1}</a:tableStyleId>
              </a:tblPr>
              <a:tblGrid>
                <a:gridCol w="518300"/>
                <a:gridCol w="1413150"/>
                <a:gridCol w="756975"/>
                <a:gridCol w="6536175"/>
                <a:gridCol w="1197300"/>
                <a:gridCol w="1382025"/>
              </a:tblGrid>
              <a:tr h="77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ID-US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US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ID Tâche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Tâches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Estimation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Responsable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99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candidat je peux créer un compte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T1.1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concepteur je dois préparer les diagrammes de classe de conception du candidat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Mariem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T1.2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Admin BD je dois créer les tables user.ora candidat.ora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Mariem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T1.3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développeur je dois préparer les interfaces compte.html.twig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Mariem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T1.4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testeur je dois préparer les cas de tests pour la </a:t>
                      </a:r>
                      <a:r>
                        <a:rPr lang="en-GB"/>
                        <a:t>création</a:t>
                      </a:r>
                      <a:r>
                        <a:rPr lang="en-GB"/>
                        <a:t> du compte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Mariem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88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En tant que admin  je peux chercher  un  compte</a:t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T2.1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concepteur je dois préparer le diagramme de classe de conception du compte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T2.2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Admin BD je dois créer les tables user.ora admin.ora candidat.ora client.ora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1h30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7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T2.3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développeur je dois préparer l’interface Chercher_compte.html.twig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8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T2.4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testeur je dois préparer les cas de tests pour la recherche d’un comtpe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10bc8993c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01" name="Google Shape;401;gc10bc8993c_2_0"/>
          <p:cNvGraphicFramePr/>
          <p:nvPr/>
        </p:nvGraphicFramePr>
        <p:xfrm>
          <a:off x="243075" y="1915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{375C7E03-1CB5-41D1-9D73-CECD9CDAFEE1}</a:tableStyleId>
              </a:tblPr>
              <a:tblGrid>
                <a:gridCol w="523825"/>
                <a:gridCol w="1364000"/>
                <a:gridCol w="1033575"/>
                <a:gridCol w="6135825"/>
                <a:gridCol w="1270525"/>
                <a:gridCol w="1392550"/>
              </a:tblGrid>
              <a:tr h="57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ID-US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US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ID Tâche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Tâches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Estimation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Responsable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97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candidat je peux modifier mon profile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T3.1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concepteur je dois préparer les diagrammes de classe de conception du candidat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fadi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T3.2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Admin BD je dois créer les tables user.ora candidat.ora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fadi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T3.3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développeur je dois préparer les interfaces Modifier_compte.html.twig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fadi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T3.4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testeur je dois préparer les cas de tests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fadi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03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En tant que candidat je peut m’inscrire à une formation</a:t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T4.1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concepteur je dois préparer le diagramme de classe de conception du candidat et des formations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asma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T4.2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Admin BD je dois créer les tables user.ora candidat.ora, et formation.ora.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1h30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asma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T4.3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développeur je dois préparer les interfaces formation.html.twig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asma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9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T4.4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testeur je dois préparer les cas de tests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asma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10bc8993c_3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07" name="Google Shape;407;gc10bc8993c_3_0"/>
          <p:cNvGraphicFramePr/>
          <p:nvPr/>
        </p:nvGraphicFramePr>
        <p:xfrm>
          <a:off x="264475" y="267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{375C7E03-1CB5-41D1-9D73-CECD9CDAFEE1}</a:tableStyleId>
              </a:tblPr>
              <a:tblGrid>
                <a:gridCol w="517775"/>
                <a:gridCol w="1655825"/>
                <a:gridCol w="816675"/>
                <a:gridCol w="5954225"/>
                <a:gridCol w="1160700"/>
                <a:gridCol w="1503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ID-US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US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ID Tâche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Tâches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Estimation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Responsable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 tant que candidat je peux postuler pour un offre d’ emploi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T5.1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concepteur je dois préparer les diagrammes de classe de conception du candidat et des offres d’emploi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ashref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T5.2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Admin BD je dois créer les tables offreEmploi.ora candidat.ora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ashref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T5.3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développeur je dois préparer les interfaces cree_postulation.html.twig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ashref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T5.4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En tant que testeur je dois préparer les cas de tests pour la postulation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ashref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1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270275133_0_0"/>
          <p:cNvSpPr/>
          <p:nvPr/>
        </p:nvSpPr>
        <p:spPr>
          <a:xfrm>
            <a:off x="1614924" y="5493654"/>
            <a:ext cx="3766800" cy="380100"/>
          </a:xfrm>
          <a:prstGeom prst="ellipse">
            <a:avLst/>
          </a:prstGeom>
          <a:solidFill>
            <a:schemeClr val="dk2">
              <a:alpha val="294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c270275133_0_0"/>
          <p:cNvSpPr txBox="1"/>
          <p:nvPr/>
        </p:nvSpPr>
        <p:spPr>
          <a:xfrm>
            <a:off x="5533275" y="2050250"/>
            <a:ext cx="656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lang="en-GB" sz="72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Diagrammes Séquences Objets </a:t>
            </a:r>
            <a:endParaRPr b="0" i="0" sz="1600" u="none" cap="none" strike="noStrike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14" name="Google Shape;414;gc270275133_0_0"/>
          <p:cNvGrpSpPr/>
          <p:nvPr/>
        </p:nvGrpSpPr>
        <p:grpSpPr>
          <a:xfrm>
            <a:off x="1037097" y="1769944"/>
            <a:ext cx="4116721" cy="4334789"/>
            <a:chOff x="5995988" y="2712903"/>
            <a:chExt cx="2457451" cy="2587625"/>
          </a:xfrm>
        </p:grpSpPr>
        <p:sp>
          <p:nvSpPr>
            <p:cNvPr id="415" name="Google Shape;415;gc270275133_0_0"/>
            <p:cNvSpPr/>
            <p:nvPr/>
          </p:nvSpPr>
          <p:spPr>
            <a:xfrm>
              <a:off x="5995988" y="2712903"/>
              <a:ext cx="2457451" cy="2587625"/>
            </a:xfrm>
            <a:custGeom>
              <a:rect b="b" l="l" r="r" t="t"/>
              <a:pathLst>
                <a:path extrusionOk="0" h="812" w="771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gc270275133_0_0"/>
            <p:cNvSpPr/>
            <p:nvPr/>
          </p:nvSpPr>
          <p:spPr>
            <a:xfrm>
              <a:off x="6515101" y="3270116"/>
              <a:ext cx="1450975" cy="1435100"/>
            </a:xfrm>
            <a:custGeom>
              <a:rect b="b" l="l" r="r" t="t"/>
              <a:pathLst>
                <a:path extrusionOk="0" h="450" w="455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gc270275133_0_0"/>
            <p:cNvSpPr/>
            <p:nvPr/>
          </p:nvSpPr>
          <p:spPr>
            <a:xfrm>
              <a:off x="7040563" y="2874828"/>
              <a:ext cx="1381125" cy="1384301"/>
            </a:xfrm>
            <a:custGeom>
              <a:rect b="b" l="l" r="r" t="t"/>
              <a:pathLst>
                <a:path extrusionOk="0" h="434" w="433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gc270275133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270275133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4" name="Google Shape;424;gc27027513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350" y="0"/>
            <a:ext cx="783065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