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2" r:id="rId1"/>
  </p:sldMasterIdLst>
  <p:notesMasterIdLst>
    <p:notesMasterId r:id="rId12"/>
  </p:notesMasterIdLst>
  <p:sldIdLst>
    <p:sldId id="256" r:id="rId2"/>
    <p:sldId id="257" r:id="rId3"/>
    <p:sldId id="261" r:id="rId4"/>
    <p:sldId id="312" r:id="rId5"/>
    <p:sldId id="318" r:id="rId6"/>
    <p:sldId id="326" r:id="rId7"/>
    <p:sldId id="323" r:id="rId8"/>
    <p:sldId id="327" r:id="rId9"/>
    <p:sldId id="320" r:id="rId10"/>
    <p:sldId id="317" r:id="rId11"/>
  </p:sldIdLst>
  <p:sldSz cx="9144000" cy="5143500" type="screen16x9"/>
  <p:notesSz cx="6858000" cy="9144000"/>
  <p:embeddedFontLst>
    <p:embeddedFont>
      <p:font typeface="Arial Black" panose="020B0A04020102020204" pitchFamily="34" charset="0"/>
      <p:bold r:id="rId13"/>
    </p:embeddedFont>
    <p:embeddedFont>
      <p:font typeface="Bebas Neue" panose="020B0604020202020204" charset="0"/>
      <p:regular r:id="rId14"/>
    </p:embeddedFont>
    <p:embeddedFont>
      <p:font typeface="Calibri" panose="020F0502020204030204" pitchFamily="3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
      <p:font typeface="Poppins Bold" panose="020B0604020202020204" charset="0"/>
      <p:regular r:id="rId23"/>
    </p:embeddedFont>
    <p:embeddedFont>
      <p:font typeface="Red Hat Display" panose="020B0604020202020204" charset="0"/>
      <p:regular r:id="rId24"/>
      <p:bold r:id="rId25"/>
      <p:italic r:id="rId26"/>
      <p:boldItalic r:id="rId27"/>
    </p:embeddedFont>
    <p:embeddedFont>
      <p:font typeface="Red Hat Display Black" panose="020B0604020202020204"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852"/>
    <a:srgbClr val="4652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1B1688-1239-4768-89E5-17D9E92DDDCA}">
  <a:tblStyle styleId="{F11B1688-1239-4768-89E5-17D9E92DDD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7" d="100"/>
          <a:sy n="107" d="100"/>
        </p:scale>
        <p:origin x="778" y="10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784403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d68ad3e1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d68ad3e1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1cf844317ce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 name="Google Shape;1113;g1cf844317ce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1d58b3b2229_3_17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1d58b3b2229_3_17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69800" y="1059069"/>
            <a:ext cx="5804400" cy="25281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8500" b="0">
                <a:latin typeface="Red Hat Display Black"/>
                <a:ea typeface="Red Hat Display Black"/>
                <a:cs typeface="Red Hat Display Black"/>
                <a:sym typeface="Red Hat Display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69800" y="3674925"/>
            <a:ext cx="58044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479075" y="4608500"/>
            <a:ext cx="10102125" cy="963950"/>
            <a:chOff x="-479062" y="4756525"/>
            <a:chExt cx="10102125" cy="963950"/>
          </a:xfrm>
        </p:grpSpPr>
        <p:sp>
          <p:nvSpPr>
            <p:cNvPr id="12" name="Google Shape;12;p2"/>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rot="10800000" flipH="1">
            <a:off x="8426450" y="-28700"/>
            <a:ext cx="717600" cy="21309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flipH="1">
            <a:off x="8559110" y="984900"/>
            <a:ext cx="453125" cy="495325"/>
            <a:chOff x="4291875" y="1071125"/>
            <a:chExt cx="453125" cy="495325"/>
          </a:xfrm>
        </p:grpSpPr>
        <p:sp>
          <p:nvSpPr>
            <p:cNvPr id="18" name="Google Shape;18;p2"/>
            <p:cNvSpPr/>
            <p:nvPr/>
          </p:nvSpPr>
          <p:spPr>
            <a:xfrm>
              <a:off x="4702750"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02750"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702750"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497325"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497325"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497325"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291875" y="1297675"/>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291875" y="1524200"/>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flipH="1">
            <a:off x="8558260" y="531825"/>
            <a:ext cx="453975" cy="495325"/>
            <a:chOff x="4291875" y="618050"/>
            <a:chExt cx="453975" cy="495325"/>
          </a:xfrm>
        </p:grpSpPr>
        <p:sp>
          <p:nvSpPr>
            <p:cNvPr id="27" name="Google Shape;27;p2"/>
            <p:cNvSpPr/>
            <p:nvPr/>
          </p:nvSpPr>
          <p:spPr>
            <a:xfrm>
              <a:off x="4497325"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97325"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291875" y="618050"/>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291875" y="84457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291875" y="107112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703600"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703600"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p:nvPr/>
        </p:nvSpPr>
        <p:spPr>
          <a:xfrm flipH="1">
            <a:off x="328210" y="148100"/>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flipH="1">
            <a:off x="642060" y="462525"/>
            <a:ext cx="459950" cy="459375"/>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066401" y="4068300"/>
            <a:ext cx="2132365" cy="2132365"/>
          </a:xfrm>
          <a:custGeom>
            <a:avLst/>
            <a:gdLst/>
            <a:ahLst/>
            <a:cxnLst/>
            <a:rect l="l" t="t" r="r" b="b"/>
            <a:pathLst>
              <a:path w="121226" h="121226" extrusionOk="0">
                <a:moveTo>
                  <a:pt x="60624" y="20133"/>
                </a:moveTo>
                <a:cubicBezTo>
                  <a:pt x="82970" y="20133"/>
                  <a:pt x="101116" y="38256"/>
                  <a:pt x="101116" y="60625"/>
                </a:cubicBezTo>
                <a:cubicBezTo>
                  <a:pt x="101116" y="82993"/>
                  <a:pt x="82970" y="101117"/>
                  <a:pt x="60624" y="101117"/>
                </a:cubicBezTo>
                <a:cubicBezTo>
                  <a:pt x="38255" y="101117"/>
                  <a:pt x="20109" y="82993"/>
                  <a:pt x="20109" y="60625"/>
                </a:cubicBezTo>
                <a:cubicBezTo>
                  <a:pt x="20109" y="38256"/>
                  <a:pt x="38255" y="20133"/>
                  <a:pt x="60624" y="20133"/>
                </a:cubicBezTo>
                <a:close/>
                <a:moveTo>
                  <a:pt x="60624" y="1"/>
                </a:moveTo>
                <a:cubicBezTo>
                  <a:pt x="27139" y="1"/>
                  <a:pt x="0" y="27140"/>
                  <a:pt x="0" y="60625"/>
                </a:cubicBezTo>
                <a:cubicBezTo>
                  <a:pt x="0" y="94086"/>
                  <a:pt x="27139" y="121226"/>
                  <a:pt x="60624" y="121226"/>
                </a:cubicBezTo>
                <a:cubicBezTo>
                  <a:pt x="94086" y="121226"/>
                  <a:pt x="121225" y="94086"/>
                  <a:pt x="121225" y="60625"/>
                </a:cubicBezTo>
                <a:cubicBezTo>
                  <a:pt x="121225" y="27140"/>
                  <a:pt x="94086" y="1"/>
                  <a:pt x="60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3370698" y="-1452949"/>
            <a:ext cx="2379318" cy="2219997"/>
            <a:chOff x="3154238" y="-1361450"/>
            <a:chExt cx="2812100" cy="2623800"/>
          </a:xfrm>
        </p:grpSpPr>
        <p:sp>
          <p:nvSpPr>
            <p:cNvPr id="38" name="Google Shape;38;p2"/>
            <p:cNvSpPr/>
            <p:nvPr/>
          </p:nvSpPr>
          <p:spPr>
            <a:xfrm>
              <a:off x="3154238" y="-1361450"/>
              <a:ext cx="2812100" cy="2623800"/>
            </a:xfrm>
            <a:custGeom>
              <a:avLst/>
              <a:gdLst/>
              <a:ahLst/>
              <a:cxnLst/>
              <a:rect l="l" t="t" r="r" b="b"/>
              <a:pathLst>
                <a:path w="112484" h="104952" fill="none" extrusionOk="0">
                  <a:moveTo>
                    <a:pt x="112483" y="0"/>
                  </a:moveTo>
                  <a:lnTo>
                    <a:pt x="112483" y="48710"/>
                  </a:lnTo>
                  <a:cubicBezTo>
                    <a:pt x="112483" y="79775"/>
                    <a:pt x="87307" y="104951"/>
                    <a:pt x="56242" y="104951"/>
                  </a:cubicBezTo>
                  <a:lnTo>
                    <a:pt x="56242" y="104951"/>
                  </a:lnTo>
                  <a:cubicBezTo>
                    <a:pt x="25177" y="104951"/>
                    <a:pt x="0" y="79775"/>
                    <a:pt x="0" y="48710"/>
                  </a:cubicBezTo>
                  <a:lnTo>
                    <a:pt x="0"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356238" y="-1361450"/>
              <a:ext cx="2408100" cy="2421775"/>
            </a:xfrm>
            <a:custGeom>
              <a:avLst/>
              <a:gdLst/>
              <a:ahLst/>
              <a:cxnLst/>
              <a:rect l="l" t="t" r="r" b="b"/>
              <a:pathLst>
                <a:path w="96324" h="96871" fill="none" extrusionOk="0">
                  <a:moveTo>
                    <a:pt x="1" y="0"/>
                  </a:moveTo>
                  <a:lnTo>
                    <a:pt x="1" y="48710"/>
                  </a:lnTo>
                  <a:cubicBezTo>
                    <a:pt x="1" y="75301"/>
                    <a:pt x="21570" y="96871"/>
                    <a:pt x="48162" y="96871"/>
                  </a:cubicBezTo>
                  <a:lnTo>
                    <a:pt x="48162" y="96871"/>
                  </a:lnTo>
                  <a:cubicBezTo>
                    <a:pt x="74753" y="96871"/>
                    <a:pt x="96323" y="75301"/>
                    <a:pt x="96323" y="48710"/>
                  </a:cubicBezTo>
                  <a:lnTo>
                    <a:pt x="9632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255238" y="-1361450"/>
              <a:ext cx="2610100" cy="2522775"/>
            </a:xfrm>
            <a:custGeom>
              <a:avLst/>
              <a:gdLst/>
              <a:ahLst/>
              <a:cxnLst/>
              <a:rect l="l" t="t" r="r" b="b"/>
              <a:pathLst>
                <a:path w="104404" h="100911" fill="none" extrusionOk="0">
                  <a:moveTo>
                    <a:pt x="0" y="0"/>
                  </a:moveTo>
                  <a:lnTo>
                    <a:pt x="0" y="48755"/>
                  </a:lnTo>
                  <a:cubicBezTo>
                    <a:pt x="0" y="77561"/>
                    <a:pt x="23351" y="100911"/>
                    <a:pt x="52156" y="100911"/>
                  </a:cubicBezTo>
                  <a:lnTo>
                    <a:pt x="52156" y="100911"/>
                  </a:lnTo>
                  <a:cubicBezTo>
                    <a:pt x="81007" y="100911"/>
                    <a:pt x="104403" y="77515"/>
                    <a:pt x="104403" y="48664"/>
                  </a:cubicBezTo>
                  <a:lnTo>
                    <a:pt x="10440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2"/>
          <p:cNvGrpSpPr/>
          <p:nvPr/>
        </p:nvGrpSpPr>
        <p:grpSpPr>
          <a:xfrm>
            <a:off x="8163304" y="2879637"/>
            <a:ext cx="981027" cy="3457727"/>
            <a:chOff x="8399475" y="3067251"/>
            <a:chExt cx="755450" cy="2662658"/>
          </a:xfrm>
        </p:grpSpPr>
        <p:sp>
          <p:nvSpPr>
            <p:cNvPr id="42" name="Google Shape;42;p2"/>
            <p:cNvSpPr/>
            <p:nvPr/>
          </p:nvSpPr>
          <p:spPr>
            <a:xfrm>
              <a:off x="8400019" y="4388901"/>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400019" y="4199783"/>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400019" y="401120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00019" y="382264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400019" y="363350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00019" y="344494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400019" y="3256358"/>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966301"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777715"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588595"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399475"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400019" y="3067775"/>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400019" y="5710051"/>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400019" y="5520933"/>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400019" y="533235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400019" y="514379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400019" y="495465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400019" y="476609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400019" y="4577508"/>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54901"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a:off x="7926612" y="1867576"/>
            <a:ext cx="359880" cy="789653"/>
            <a:chOff x="7332112" y="2515526"/>
            <a:chExt cx="359880" cy="789653"/>
          </a:xfrm>
        </p:grpSpPr>
        <p:sp>
          <p:nvSpPr>
            <p:cNvPr id="63" name="Google Shape;63;p2"/>
            <p:cNvSpPr/>
            <p:nvPr/>
          </p:nvSpPr>
          <p:spPr>
            <a:xfrm>
              <a:off x="7511687" y="2515526"/>
              <a:ext cx="180300" cy="359880"/>
            </a:xfrm>
            <a:custGeom>
              <a:avLst/>
              <a:gdLst/>
              <a:ahLst/>
              <a:cxnLst/>
              <a:rect l="l" t="t" r="r" b="b"/>
              <a:pathLst>
                <a:path w="6004" h="11984" extrusionOk="0">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332112" y="2515526"/>
              <a:ext cx="179609" cy="359880"/>
            </a:xfrm>
            <a:custGeom>
              <a:avLst/>
              <a:gdLst/>
              <a:ahLst/>
              <a:cxnLst/>
              <a:rect l="l" t="t" r="r" b="b"/>
              <a:pathLst>
                <a:path w="5981" h="11984" extrusionOk="0">
                  <a:moveTo>
                    <a:pt x="5981" y="1"/>
                  </a:moveTo>
                  <a:cubicBezTo>
                    <a:pt x="2671" y="1"/>
                    <a:pt x="1" y="2671"/>
                    <a:pt x="1" y="5981"/>
                  </a:cubicBezTo>
                  <a:cubicBezTo>
                    <a:pt x="1" y="9291"/>
                    <a:pt x="2671" y="11984"/>
                    <a:pt x="5981" y="11984"/>
                  </a:cubicBezTo>
                  <a:lnTo>
                    <a:pt x="59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332112" y="3124879"/>
              <a:ext cx="359880" cy="180300"/>
            </a:xfrm>
            <a:custGeom>
              <a:avLst/>
              <a:gdLst/>
              <a:ahLst/>
              <a:cxnLst/>
              <a:rect l="l" t="t" r="r" b="b"/>
              <a:pathLst>
                <a:path w="11984" h="6004" extrusionOk="0">
                  <a:moveTo>
                    <a:pt x="1" y="0"/>
                  </a:moveTo>
                  <a:cubicBezTo>
                    <a:pt x="1" y="3310"/>
                    <a:pt x="2671" y="6003"/>
                    <a:pt x="5981" y="6003"/>
                  </a:cubicBezTo>
                  <a:cubicBezTo>
                    <a:pt x="9290" y="6003"/>
                    <a:pt x="11984" y="3310"/>
                    <a:pt x="11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332112" y="2945304"/>
              <a:ext cx="359880" cy="179609"/>
            </a:xfrm>
            <a:custGeom>
              <a:avLst/>
              <a:gdLst/>
              <a:ahLst/>
              <a:cxnLst/>
              <a:rect l="l" t="t" r="r" b="b"/>
              <a:pathLst>
                <a:path w="11984" h="5981" extrusionOk="0">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2"/>
          <p:cNvSpPr/>
          <p:nvPr/>
        </p:nvSpPr>
        <p:spPr>
          <a:xfrm>
            <a:off x="220888" y="2431075"/>
            <a:ext cx="107300" cy="281350"/>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24" y="0"/>
            <a:ext cx="2220024" cy="2220024"/>
          </a:xfrm>
          <a:custGeom>
            <a:avLst/>
            <a:gdLst/>
            <a:ahLst/>
            <a:cxnLst/>
            <a:rect l="l" t="t" r="r" b="b"/>
            <a:pathLst>
              <a:path w="125107" h="125107" extrusionOk="0">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386350" y="5143500"/>
            <a:ext cx="280775" cy="107300"/>
          </a:xfrm>
          <a:custGeom>
            <a:avLst/>
            <a:gdLst/>
            <a:ahLst/>
            <a:cxnLst/>
            <a:rect l="l" t="t" r="r" b="b"/>
            <a:pathLst>
              <a:path w="11231" h="4292" fill="none" extrusionOk="0">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1"/>
        <p:cNvGrpSpPr/>
        <p:nvPr/>
      </p:nvGrpSpPr>
      <p:grpSpPr>
        <a:xfrm>
          <a:off x="0" y="0"/>
          <a:ext cx="0" cy="0"/>
          <a:chOff x="0" y="0"/>
          <a:chExt cx="0" cy="0"/>
        </a:xfrm>
      </p:grpSpPr>
      <p:sp>
        <p:nvSpPr>
          <p:cNvPr id="152" name="Google Shape;1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53" name="Google Shape;153;p6"/>
          <p:cNvGrpSpPr/>
          <p:nvPr/>
        </p:nvGrpSpPr>
        <p:grpSpPr>
          <a:xfrm>
            <a:off x="-479075" y="4608500"/>
            <a:ext cx="10102125" cy="963950"/>
            <a:chOff x="-479062" y="4756525"/>
            <a:chExt cx="10102125" cy="963950"/>
          </a:xfrm>
        </p:grpSpPr>
        <p:sp>
          <p:nvSpPr>
            <p:cNvPr id="154" name="Google Shape;154;p6"/>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6"/>
          <p:cNvSpPr/>
          <p:nvPr/>
        </p:nvSpPr>
        <p:spPr>
          <a:xfrm rot="10800000" flipH="1">
            <a:off x="0" y="-6275"/>
            <a:ext cx="717600" cy="14526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76373" y="2820025"/>
            <a:ext cx="564861" cy="28244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76373" y="3160775"/>
            <a:ext cx="564861" cy="28244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76373" y="3501524"/>
            <a:ext cx="564861" cy="28244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6"/>
          <p:cNvGrpSpPr/>
          <p:nvPr/>
        </p:nvGrpSpPr>
        <p:grpSpPr>
          <a:xfrm>
            <a:off x="8428350" y="1614576"/>
            <a:ext cx="964775" cy="2169138"/>
            <a:chOff x="8428350" y="1614576"/>
            <a:chExt cx="964775" cy="2169138"/>
          </a:xfrm>
        </p:grpSpPr>
        <p:sp>
          <p:nvSpPr>
            <p:cNvPr id="163" name="Google Shape;163;p6"/>
            <p:cNvSpPr/>
            <p:nvPr/>
          </p:nvSpPr>
          <p:spPr>
            <a:xfrm>
              <a:off x="8428350"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8429046" y="1615245"/>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6"/>
            <p:cNvGrpSpPr/>
            <p:nvPr/>
          </p:nvGrpSpPr>
          <p:grpSpPr>
            <a:xfrm>
              <a:off x="8429046" y="1614576"/>
              <a:ext cx="964079" cy="2169138"/>
              <a:chOff x="8429046" y="1614576"/>
              <a:chExt cx="964079" cy="2169138"/>
            </a:xfrm>
          </p:grpSpPr>
          <p:sp>
            <p:nvSpPr>
              <p:cNvPr id="166" name="Google Shape;166;p6"/>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 name="Google Shape;179;p6"/>
          <p:cNvGrpSpPr/>
          <p:nvPr/>
        </p:nvGrpSpPr>
        <p:grpSpPr>
          <a:xfrm rot="5400000">
            <a:off x="8334637" y="-129736"/>
            <a:ext cx="359880" cy="789653"/>
            <a:chOff x="7332112" y="2515526"/>
            <a:chExt cx="359880" cy="789653"/>
          </a:xfrm>
        </p:grpSpPr>
        <p:sp>
          <p:nvSpPr>
            <p:cNvPr id="180" name="Google Shape;180;p6"/>
            <p:cNvSpPr/>
            <p:nvPr/>
          </p:nvSpPr>
          <p:spPr>
            <a:xfrm>
              <a:off x="7511687" y="2515526"/>
              <a:ext cx="180300" cy="359880"/>
            </a:xfrm>
            <a:custGeom>
              <a:avLst/>
              <a:gdLst/>
              <a:ahLst/>
              <a:cxnLst/>
              <a:rect l="l" t="t" r="r" b="b"/>
              <a:pathLst>
                <a:path w="6004" h="11984" extrusionOk="0">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7332112" y="2515526"/>
              <a:ext cx="179609" cy="359880"/>
            </a:xfrm>
            <a:custGeom>
              <a:avLst/>
              <a:gdLst/>
              <a:ahLst/>
              <a:cxnLst/>
              <a:rect l="l" t="t" r="r" b="b"/>
              <a:pathLst>
                <a:path w="5981" h="11984" extrusionOk="0">
                  <a:moveTo>
                    <a:pt x="5981" y="1"/>
                  </a:moveTo>
                  <a:cubicBezTo>
                    <a:pt x="2671" y="1"/>
                    <a:pt x="1" y="2671"/>
                    <a:pt x="1" y="5981"/>
                  </a:cubicBezTo>
                  <a:cubicBezTo>
                    <a:pt x="1" y="9291"/>
                    <a:pt x="2671" y="11984"/>
                    <a:pt x="5981" y="11984"/>
                  </a:cubicBezTo>
                  <a:lnTo>
                    <a:pt x="59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7332112" y="3124879"/>
              <a:ext cx="359880" cy="180300"/>
            </a:xfrm>
            <a:custGeom>
              <a:avLst/>
              <a:gdLst/>
              <a:ahLst/>
              <a:cxnLst/>
              <a:rect l="l" t="t" r="r" b="b"/>
              <a:pathLst>
                <a:path w="11984" h="6004" extrusionOk="0">
                  <a:moveTo>
                    <a:pt x="1" y="0"/>
                  </a:moveTo>
                  <a:cubicBezTo>
                    <a:pt x="1" y="3310"/>
                    <a:pt x="2671" y="6003"/>
                    <a:pt x="5981" y="6003"/>
                  </a:cubicBezTo>
                  <a:cubicBezTo>
                    <a:pt x="9290" y="6003"/>
                    <a:pt x="11984" y="3310"/>
                    <a:pt x="11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7332112" y="2945304"/>
              <a:ext cx="359880" cy="179609"/>
            </a:xfrm>
            <a:custGeom>
              <a:avLst/>
              <a:gdLst/>
              <a:ahLst/>
              <a:cxnLst/>
              <a:rect l="l" t="t" r="r" b="b"/>
              <a:pathLst>
                <a:path w="11984" h="5981" extrusionOk="0">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6"/>
          <p:cNvSpPr/>
          <p:nvPr/>
        </p:nvSpPr>
        <p:spPr>
          <a:xfrm rot="5400000">
            <a:off x="8746750" y="4128875"/>
            <a:ext cx="107300" cy="281350"/>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7" name="Google Shape;187;p7"/>
          <p:cNvSpPr txBox="1">
            <a:spLocks noGrp="1"/>
          </p:cNvSpPr>
          <p:nvPr>
            <p:ph type="body" idx="1"/>
          </p:nvPr>
        </p:nvSpPr>
        <p:spPr>
          <a:xfrm>
            <a:off x="2139600" y="1537350"/>
            <a:ext cx="4864800" cy="21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188" name="Google Shape;188;p7"/>
          <p:cNvGrpSpPr/>
          <p:nvPr/>
        </p:nvGrpSpPr>
        <p:grpSpPr>
          <a:xfrm flipH="1">
            <a:off x="-479075" y="4608500"/>
            <a:ext cx="10102125" cy="963950"/>
            <a:chOff x="-479062" y="4756525"/>
            <a:chExt cx="10102125" cy="963950"/>
          </a:xfrm>
        </p:grpSpPr>
        <p:sp>
          <p:nvSpPr>
            <p:cNvPr id="189" name="Google Shape;189;p7"/>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7"/>
          <p:cNvGrpSpPr/>
          <p:nvPr/>
        </p:nvGrpSpPr>
        <p:grpSpPr>
          <a:xfrm flipH="1">
            <a:off x="-249150" y="1614576"/>
            <a:ext cx="964775" cy="2169138"/>
            <a:chOff x="8428350" y="1614576"/>
            <a:chExt cx="964775" cy="2169138"/>
          </a:xfrm>
        </p:grpSpPr>
        <p:sp>
          <p:nvSpPr>
            <p:cNvPr id="194" name="Google Shape;194;p7"/>
            <p:cNvSpPr/>
            <p:nvPr/>
          </p:nvSpPr>
          <p:spPr>
            <a:xfrm>
              <a:off x="8428350"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8429046" y="1615245"/>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7"/>
            <p:cNvGrpSpPr/>
            <p:nvPr/>
          </p:nvGrpSpPr>
          <p:grpSpPr>
            <a:xfrm>
              <a:off x="8429046" y="1614576"/>
              <a:ext cx="964079" cy="2169138"/>
              <a:chOff x="8429046" y="1614576"/>
              <a:chExt cx="964079" cy="2169138"/>
            </a:xfrm>
          </p:grpSpPr>
          <p:sp>
            <p:nvSpPr>
              <p:cNvPr id="197" name="Google Shape;197;p7"/>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0" name="Google Shape;210;p7"/>
          <p:cNvGrpSpPr/>
          <p:nvPr/>
        </p:nvGrpSpPr>
        <p:grpSpPr>
          <a:xfrm rot="-5400000" flipH="1">
            <a:off x="449459" y="3801414"/>
            <a:ext cx="359880" cy="789653"/>
            <a:chOff x="7332112" y="2515526"/>
            <a:chExt cx="359880" cy="789653"/>
          </a:xfrm>
        </p:grpSpPr>
        <p:sp>
          <p:nvSpPr>
            <p:cNvPr id="211" name="Google Shape;211;p7"/>
            <p:cNvSpPr/>
            <p:nvPr/>
          </p:nvSpPr>
          <p:spPr>
            <a:xfrm>
              <a:off x="7511687" y="2515526"/>
              <a:ext cx="180300" cy="359880"/>
            </a:xfrm>
            <a:custGeom>
              <a:avLst/>
              <a:gdLst/>
              <a:ahLst/>
              <a:cxnLst/>
              <a:rect l="l" t="t" r="r" b="b"/>
              <a:pathLst>
                <a:path w="6004" h="11984" extrusionOk="0">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7332112" y="2515526"/>
              <a:ext cx="179609" cy="359880"/>
            </a:xfrm>
            <a:custGeom>
              <a:avLst/>
              <a:gdLst/>
              <a:ahLst/>
              <a:cxnLst/>
              <a:rect l="l" t="t" r="r" b="b"/>
              <a:pathLst>
                <a:path w="5981" h="11984" extrusionOk="0">
                  <a:moveTo>
                    <a:pt x="5981" y="1"/>
                  </a:moveTo>
                  <a:cubicBezTo>
                    <a:pt x="2671" y="1"/>
                    <a:pt x="1" y="2671"/>
                    <a:pt x="1" y="5981"/>
                  </a:cubicBezTo>
                  <a:cubicBezTo>
                    <a:pt x="1" y="9291"/>
                    <a:pt x="2671" y="11984"/>
                    <a:pt x="5981" y="11984"/>
                  </a:cubicBezTo>
                  <a:lnTo>
                    <a:pt x="59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7332112" y="3124879"/>
              <a:ext cx="359880" cy="180300"/>
            </a:xfrm>
            <a:custGeom>
              <a:avLst/>
              <a:gdLst/>
              <a:ahLst/>
              <a:cxnLst/>
              <a:rect l="l" t="t" r="r" b="b"/>
              <a:pathLst>
                <a:path w="11984" h="6004" extrusionOk="0">
                  <a:moveTo>
                    <a:pt x="1" y="0"/>
                  </a:moveTo>
                  <a:cubicBezTo>
                    <a:pt x="1" y="3310"/>
                    <a:pt x="2671" y="6003"/>
                    <a:pt x="5981" y="6003"/>
                  </a:cubicBezTo>
                  <a:cubicBezTo>
                    <a:pt x="9290" y="6003"/>
                    <a:pt x="11984" y="3310"/>
                    <a:pt x="11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7332112" y="2945304"/>
              <a:ext cx="359880" cy="179609"/>
            </a:xfrm>
            <a:custGeom>
              <a:avLst/>
              <a:gdLst/>
              <a:ahLst/>
              <a:cxnLst/>
              <a:rect l="l" t="t" r="r" b="b"/>
              <a:pathLst>
                <a:path w="11984" h="5981" extrusionOk="0">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7"/>
          <p:cNvSpPr/>
          <p:nvPr/>
        </p:nvSpPr>
        <p:spPr>
          <a:xfrm rot="10800000">
            <a:off x="8426375" y="-6275"/>
            <a:ext cx="717600" cy="14526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flipH="1">
            <a:off x="8502741" y="2820025"/>
            <a:ext cx="564861" cy="28244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flipH="1">
            <a:off x="8502741" y="3160775"/>
            <a:ext cx="564861" cy="28244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flipH="1">
            <a:off x="8502741" y="3501524"/>
            <a:ext cx="564861" cy="28244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8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5">
  <p:cSld name="CUSTOM_1_1_1_1_1">
    <p:bg>
      <p:bgPr>
        <a:solidFill>
          <a:schemeClr val="dk2"/>
        </a:solidFill>
        <a:effectLst/>
      </p:bgPr>
    </p:bg>
    <p:spTree>
      <p:nvGrpSpPr>
        <p:cNvPr id="1" name="Shape 617"/>
        <p:cNvGrpSpPr/>
        <p:nvPr/>
      </p:nvGrpSpPr>
      <p:grpSpPr>
        <a:xfrm>
          <a:off x="0" y="0"/>
          <a:ext cx="0" cy="0"/>
          <a:chOff x="0" y="0"/>
          <a:chExt cx="0" cy="0"/>
        </a:xfrm>
      </p:grpSpPr>
      <p:sp>
        <p:nvSpPr>
          <p:cNvPr id="618" name="Google Shape;618;p22"/>
          <p:cNvSpPr txBox="1">
            <a:spLocks noGrp="1"/>
          </p:cNvSpPr>
          <p:nvPr>
            <p:ph type="subTitle" idx="1"/>
          </p:nvPr>
        </p:nvSpPr>
        <p:spPr>
          <a:xfrm>
            <a:off x="2021200" y="2396150"/>
            <a:ext cx="5101500" cy="117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9" name="Google Shape;619;p22"/>
          <p:cNvSpPr txBox="1">
            <a:spLocks noGrp="1"/>
          </p:cNvSpPr>
          <p:nvPr>
            <p:ph type="title"/>
          </p:nvPr>
        </p:nvSpPr>
        <p:spPr>
          <a:xfrm>
            <a:off x="2021293" y="1574350"/>
            <a:ext cx="5101500" cy="98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20" name="Google Shape;620;p22"/>
          <p:cNvGrpSpPr/>
          <p:nvPr/>
        </p:nvGrpSpPr>
        <p:grpSpPr>
          <a:xfrm>
            <a:off x="-248979" y="2697426"/>
            <a:ext cx="964079" cy="2169138"/>
            <a:chOff x="-248979" y="1614576"/>
            <a:chExt cx="964079" cy="2169138"/>
          </a:xfrm>
        </p:grpSpPr>
        <p:grpSp>
          <p:nvGrpSpPr>
            <p:cNvPr id="621" name="Google Shape;621;p22"/>
            <p:cNvGrpSpPr/>
            <p:nvPr/>
          </p:nvGrpSpPr>
          <p:grpSpPr>
            <a:xfrm>
              <a:off x="-248979" y="1614576"/>
              <a:ext cx="964079" cy="2169138"/>
              <a:chOff x="8429046" y="1614576"/>
              <a:chExt cx="964079" cy="2169138"/>
            </a:xfrm>
          </p:grpSpPr>
          <p:sp>
            <p:nvSpPr>
              <p:cNvPr id="622" name="Google Shape;622;p22"/>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22"/>
            <p:cNvSpPr/>
            <p:nvPr/>
          </p:nvSpPr>
          <p:spPr>
            <a:xfrm>
              <a:off x="-248979" y="1615249"/>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22"/>
          <p:cNvGrpSpPr/>
          <p:nvPr/>
        </p:nvGrpSpPr>
        <p:grpSpPr>
          <a:xfrm>
            <a:off x="-479075" y="4608500"/>
            <a:ext cx="10102125" cy="963950"/>
            <a:chOff x="-479062" y="4756525"/>
            <a:chExt cx="10102125" cy="963950"/>
          </a:xfrm>
        </p:grpSpPr>
        <p:sp>
          <p:nvSpPr>
            <p:cNvPr id="637" name="Google Shape;637;p22"/>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22"/>
          <p:cNvSpPr/>
          <p:nvPr/>
        </p:nvSpPr>
        <p:spPr>
          <a:xfrm>
            <a:off x="8497186" y="3650200"/>
            <a:ext cx="564861" cy="28244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8497186" y="3993700"/>
            <a:ext cx="564861" cy="28244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rot="10800000" flipH="1">
            <a:off x="8426450" y="-28700"/>
            <a:ext cx="717600" cy="21309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86"/>
        <p:cNvGrpSpPr/>
        <p:nvPr/>
      </p:nvGrpSpPr>
      <p:grpSpPr>
        <a:xfrm>
          <a:off x="0" y="0"/>
          <a:ext cx="0" cy="0"/>
          <a:chOff x="0" y="0"/>
          <a:chExt cx="0" cy="0"/>
        </a:xfrm>
      </p:grpSpPr>
      <p:grpSp>
        <p:nvGrpSpPr>
          <p:cNvPr id="987" name="Google Shape;987;p32"/>
          <p:cNvGrpSpPr/>
          <p:nvPr/>
        </p:nvGrpSpPr>
        <p:grpSpPr>
          <a:xfrm>
            <a:off x="-479075" y="4608500"/>
            <a:ext cx="10102125" cy="963950"/>
            <a:chOff x="-479062" y="4756525"/>
            <a:chExt cx="10102125" cy="963950"/>
          </a:xfrm>
        </p:grpSpPr>
        <p:sp>
          <p:nvSpPr>
            <p:cNvPr id="988" name="Google Shape;988;p32"/>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2"/>
          <p:cNvSpPr/>
          <p:nvPr/>
        </p:nvSpPr>
        <p:spPr>
          <a:xfrm rot="10800000" flipH="1">
            <a:off x="8426450" y="-28700"/>
            <a:ext cx="717600" cy="21309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3" name="Google Shape;993;p32"/>
          <p:cNvGrpSpPr/>
          <p:nvPr/>
        </p:nvGrpSpPr>
        <p:grpSpPr>
          <a:xfrm flipH="1">
            <a:off x="7125160" y="340200"/>
            <a:ext cx="922750" cy="922150"/>
            <a:chOff x="715100" y="1540725"/>
            <a:chExt cx="922750" cy="922150"/>
          </a:xfrm>
        </p:grpSpPr>
        <p:sp>
          <p:nvSpPr>
            <p:cNvPr id="994" name="Google Shape;994;p32"/>
            <p:cNvSpPr/>
            <p:nvPr/>
          </p:nvSpPr>
          <p:spPr>
            <a:xfrm>
              <a:off x="715100" y="1540725"/>
              <a:ext cx="922750" cy="922150"/>
            </a:xfrm>
            <a:custGeom>
              <a:avLst/>
              <a:gdLst/>
              <a:ahLst/>
              <a:cxnLst/>
              <a:rect l="l" t="t" r="r" b="b"/>
              <a:pathLst>
                <a:path w="36910" h="36886" fill="none" extrusionOk="0">
                  <a:moveTo>
                    <a:pt x="36909" y="18443"/>
                  </a:moveTo>
                  <a:cubicBezTo>
                    <a:pt x="36909" y="28646"/>
                    <a:pt x="28646" y="36886"/>
                    <a:pt x="18443" y="36886"/>
                  </a:cubicBezTo>
                  <a:cubicBezTo>
                    <a:pt x="8263" y="36886"/>
                    <a:pt x="1" y="28646"/>
                    <a:pt x="1" y="18443"/>
                  </a:cubicBezTo>
                  <a:cubicBezTo>
                    <a:pt x="1" y="8263"/>
                    <a:pt x="8263" y="0"/>
                    <a:pt x="18443" y="0"/>
                  </a:cubicBezTo>
                  <a:cubicBezTo>
                    <a:pt x="28646" y="0"/>
                    <a:pt x="36909" y="8263"/>
                    <a:pt x="36909" y="18443"/>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2"/>
            <p:cNvSpPr/>
            <p:nvPr/>
          </p:nvSpPr>
          <p:spPr>
            <a:xfrm>
              <a:off x="798975" y="1624600"/>
              <a:ext cx="754975" cy="754400"/>
            </a:xfrm>
            <a:custGeom>
              <a:avLst/>
              <a:gdLst/>
              <a:ahLst/>
              <a:cxnLst/>
              <a:rect l="l" t="t" r="r" b="b"/>
              <a:pathLst>
                <a:path w="30199" h="30176" fill="none" extrusionOk="0">
                  <a:moveTo>
                    <a:pt x="30199" y="15088"/>
                  </a:moveTo>
                  <a:cubicBezTo>
                    <a:pt x="30199" y="23419"/>
                    <a:pt x="23420" y="30175"/>
                    <a:pt x="15088" y="30175"/>
                  </a:cubicBezTo>
                  <a:cubicBezTo>
                    <a:pt x="6757" y="30175"/>
                    <a:pt x="1" y="23419"/>
                    <a:pt x="1" y="15088"/>
                  </a:cubicBezTo>
                  <a:cubicBezTo>
                    <a:pt x="1" y="6757"/>
                    <a:pt x="6757" y="1"/>
                    <a:pt x="15088" y="1"/>
                  </a:cubicBezTo>
                  <a:cubicBezTo>
                    <a:pt x="23420" y="1"/>
                    <a:pt x="30199" y="6757"/>
                    <a:pt x="30199" y="1508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2"/>
            <p:cNvSpPr/>
            <p:nvPr/>
          </p:nvSpPr>
          <p:spPr>
            <a:xfrm>
              <a:off x="877150" y="1702775"/>
              <a:ext cx="598050" cy="598050"/>
            </a:xfrm>
            <a:custGeom>
              <a:avLst/>
              <a:gdLst/>
              <a:ahLst/>
              <a:cxnLst/>
              <a:rect l="l" t="t" r="r" b="b"/>
              <a:pathLst>
                <a:path w="23922" h="23922" fill="none" extrusionOk="0">
                  <a:moveTo>
                    <a:pt x="23922" y="11961"/>
                  </a:moveTo>
                  <a:cubicBezTo>
                    <a:pt x="23922" y="18558"/>
                    <a:pt x="18558" y="23921"/>
                    <a:pt x="11961" y="23921"/>
                  </a:cubicBezTo>
                  <a:cubicBezTo>
                    <a:pt x="5365" y="23921"/>
                    <a:pt x="1" y="18558"/>
                    <a:pt x="1" y="11961"/>
                  </a:cubicBezTo>
                  <a:cubicBezTo>
                    <a:pt x="1" y="5365"/>
                    <a:pt x="5365" y="1"/>
                    <a:pt x="11961" y="1"/>
                  </a:cubicBezTo>
                  <a:cubicBezTo>
                    <a:pt x="18558" y="1"/>
                    <a:pt x="23922" y="5365"/>
                    <a:pt x="23922" y="11961"/>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2"/>
            <p:cNvSpPr/>
            <p:nvPr/>
          </p:nvSpPr>
          <p:spPr>
            <a:xfrm>
              <a:off x="954200" y="1779800"/>
              <a:ext cx="443975" cy="444000"/>
            </a:xfrm>
            <a:custGeom>
              <a:avLst/>
              <a:gdLst/>
              <a:ahLst/>
              <a:cxnLst/>
              <a:rect l="l" t="t" r="r" b="b"/>
              <a:pathLst>
                <a:path w="17759" h="17760" fill="none" extrusionOk="0">
                  <a:moveTo>
                    <a:pt x="17758" y="8880"/>
                  </a:moveTo>
                  <a:cubicBezTo>
                    <a:pt x="17758" y="13787"/>
                    <a:pt x="13787" y="17759"/>
                    <a:pt x="8879" y="17759"/>
                  </a:cubicBezTo>
                  <a:cubicBezTo>
                    <a:pt x="3972" y="17759"/>
                    <a:pt x="0" y="13787"/>
                    <a:pt x="0" y="8880"/>
                  </a:cubicBezTo>
                  <a:cubicBezTo>
                    <a:pt x="0" y="3973"/>
                    <a:pt x="3972" y="1"/>
                    <a:pt x="8879" y="1"/>
                  </a:cubicBezTo>
                  <a:cubicBezTo>
                    <a:pt x="13787" y="1"/>
                    <a:pt x="17758" y="3973"/>
                    <a:pt x="17758" y="8880"/>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2"/>
            <p:cNvSpPr/>
            <p:nvPr/>
          </p:nvSpPr>
          <p:spPr>
            <a:xfrm>
              <a:off x="1023250" y="1848850"/>
              <a:ext cx="305875" cy="305900"/>
            </a:xfrm>
            <a:custGeom>
              <a:avLst/>
              <a:gdLst/>
              <a:ahLst/>
              <a:cxnLst/>
              <a:rect l="l" t="t" r="r" b="b"/>
              <a:pathLst>
                <a:path w="12235" h="12236" fill="none" extrusionOk="0">
                  <a:moveTo>
                    <a:pt x="12235" y="6118"/>
                  </a:moveTo>
                  <a:cubicBezTo>
                    <a:pt x="12235" y="9496"/>
                    <a:pt x="9496" y="12235"/>
                    <a:pt x="6117" y="12235"/>
                  </a:cubicBezTo>
                  <a:cubicBezTo>
                    <a:pt x="2739" y="12235"/>
                    <a:pt x="0" y="9496"/>
                    <a:pt x="0" y="6118"/>
                  </a:cubicBezTo>
                  <a:cubicBezTo>
                    <a:pt x="0" y="2740"/>
                    <a:pt x="2739" y="1"/>
                    <a:pt x="6117" y="1"/>
                  </a:cubicBezTo>
                  <a:cubicBezTo>
                    <a:pt x="9496" y="1"/>
                    <a:pt x="12235" y="2740"/>
                    <a:pt x="12235" y="611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2"/>
            <p:cNvSpPr/>
            <p:nvPr/>
          </p:nvSpPr>
          <p:spPr>
            <a:xfrm>
              <a:off x="1094000" y="1919625"/>
              <a:ext cx="164375" cy="164350"/>
            </a:xfrm>
            <a:custGeom>
              <a:avLst/>
              <a:gdLst/>
              <a:ahLst/>
              <a:cxnLst/>
              <a:rect l="l" t="t" r="r" b="b"/>
              <a:pathLst>
                <a:path w="6575" h="6574" fill="none" extrusionOk="0">
                  <a:moveTo>
                    <a:pt x="6574" y="3287"/>
                  </a:moveTo>
                  <a:cubicBezTo>
                    <a:pt x="6574" y="5090"/>
                    <a:pt x="5113" y="6574"/>
                    <a:pt x="3287" y="6574"/>
                  </a:cubicBezTo>
                  <a:cubicBezTo>
                    <a:pt x="1484" y="6574"/>
                    <a:pt x="1" y="5090"/>
                    <a:pt x="1" y="3287"/>
                  </a:cubicBezTo>
                  <a:cubicBezTo>
                    <a:pt x="1" y="1484"/>
                    <a:pt x="1484" y="0"/>
                    <a:pt x="3287" y="0"/>
                  </a:cubicBezTo>
                  <a:cubicBezTo>
                    <a:pt x="5113" y="0"/>
                    <a:pt x="6574" y="1484"/>
                    <a:pt x="6574" y="3287"/>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0" name="Google Shape;1000;p32"/>
          <p:cNvSpPr/>
          <p:nvPr/>
        </p:nvSpPr>
        <p:spPr>
          <a:xfrm flipH="1">
            <a:off x="-24" y="0"/>
            <a:ext cx="2220024" cy="2220024"/>
          </a:xfrm>
          <a:custGeom>
            <a:avLst/>
            <a:gdLst/>
            <a:ahLst/>
            <a:cxnLst/>
            <a:rect l="l" t="t" r="r" b="b"/>
            <a:pathLst>
              <a:path w="125107" h="125107" extrusionOk="0">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1" name="Google Shape;1001;p32"/>
          <p:cNvGrpSpPr/>
          <p:nvPr/>
        </p:nvGrpSpPr>
        <p:grpSpPr>
          <a:xfrm flipH="1">
            <a:off x="8559110" y="984900"/>
            <a:ext cx="453125" cy="495325"/>
            <a:chOff x="4291875" y="1071125"/>
            <a:chExt cx="453125" cy="495325"/>
          </a:xfrm>
        </p:grpSpPr>
        <p:sp>
          <p:nvSpPr>
            <p:cNvPr id="1002" name="Google Shape;1002;p32"/>
            <p:cNvSpPr/>
            <p:nvPr/>
          </p:nvSpPr>
          <p:spPr>
            <a:xfrm>
              <a:off x="4702750"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2"/>
            <p:cNvSpPr/>
            <p:nvPr/>
          </p:nvSpPr>
          <p:spPr>
            <a:xfrm>
              <a:off x="4702750"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2"/>
            <p:cNvSpPr/>
            <p:nvPr/>
          </p:nvSpPr>
          <p:spPr>
            <a:xfrm>
              <a:off x="4702750"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2"/>
            <p:cNvSpPr/>
            <p:nvPr/>
          </p:nvSpPr>
          <p:spPr>
            <a:xfrm>
              <a:off x="4497325"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2"/>
            <p:cNvSpPr/>
            <p:nvPr/>
          </p:nvSpPr>
          <p:spPr>
            <a:xfrm>
              <a:off x="4497325"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2"/>
            <p:cNvSpPr/>
            <p:nvPr/>
          </p:nvSpPr>
          <p:spPr>
            <a:xfrm>
              <a:off x="4497325"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2"/>
            <p:cNvSpPr/>
            <p:nvPr/>
          </p:nvSpPr>
          <p:spPr>
            <a:xfrm>
              <a:off x="4291875" y="1297675"/>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2"/>
            <p:cNvSpPr/>
            <p:nvPr/>
          </p:nvSpPr>
          <p:spPr>
            <a:xfrm>
              <a:off x="4291875" y="1524200"/>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32"/>
          <p:cNvGrpSpPr/>
          <p:nvPr/>
        </p:nvGrpSpPr>
        <p:grpSpPr>
          <a:xfrm flipH="1">
            <a:off x="8558260" y="531825"/>
            <a:ext cx="453975" cy="495325"/>
            <a:chOff x="4291875" y="618050"/>
            <a:chExt cx="453975" cy="495325"/>
          </a:xfrm>
        </p:grpSpPr>
        <p:sp>
          <p:nvSpPr>
            <p:cNvPr id="1011" name="Google Shape;1011;p32"/>
            <p:cNvSpPr/>
            <p:nvPr/>
          </p:nvSpPr>
          <p:spPr>
            <a:xfrm>
              <a:off x="4497325"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2"/>
            <p:cNvSpPr/>
            <p:nvPr/>
          </p:nvSpPr>
          <p:spPr>
            <a:xfrm>
              <a:off x="4497325"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2"/>
            <p:cNvSpPr/>
            <p:nvPr/>
          </p:nvSpPr>
          <p:spPr>
            <a:xfrm>
              <a:off x="4291875" y="618050"/>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2"/>
            <p:cNvSpPr/>
            <p:nvPr/>
          </p:nvSpPr>
          <p:spPr>
            <a:xfrm>
              <a:off x="4291875" y="84457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2"/>
            <p:cNvSpPr/>
            <p:nvPr/>
          </p:nvSpPr>
          <p:spPr>
            <a:xfrm>
              <a:off x="4291875" y="107112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2"/>
            <p:cNvSpPr/>
            <p:nvPr/>
          </p:nvSpPr>
          <p:spPr>
            <a:xfrm>
              <a:off x="4703600"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2"/>
            <p:cNvSpPr/>
            <p:nvPr/>
          </p:nvSpPr>
          <p:spPr>
            <a:xfrm>
              <a:off x="4703600"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32"/>
          <p:cNvSpPr/>
          <p:nvPr/>
        </p:nvSpPr>
        <p:spPr>
          <a:xfrm flipH="1">
            <a:off x="328210" y="148100"/>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2"/>
          <p:cNvSpPr/>
          <p:nvPr/>
        </p:nvSpPr>
        <p:spPr>
          <a:xfrm flipH="1">
            <a:off x="642060" y="462525"/>
            <a:ext cx="459950" cy="459375"/>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2"/>
          <p:cNvSpPr/>
          <p:nvPr/>
        </p:nvSpPr>
        <p:spPr>
          <a:xfrm>
            <a:off x="-1066401" y="4068300"/>
            <a:ext cx="2132365" cy="2132365"/>
          </a:xfrm>
          <a:custGeom>
            <a:avLst/>
            <a:gdLst/>
            <a:ahLst/>
            <a:cxnLst/>
            <a:rect l="l" t="t" r="r" b="b"/>
            <a:pathLst>
              <a:path w="121226" h="121226" extrusionOk="0">
                <a:moveTo>
                  <a:pt x="60624" y="20133"/>
                </a:moveTo>
                <a:cubicBezTo>
                  <a:pt x="82970" y="20133"/>
                  <a:pt x="101116" y="38256"/>
                  <a:pt x="101116" y="60625"/>
                </a:cubicBezTo>
                <a:cubicBezTo>
                  <a:pt x="101116" y="82993"/>
                  <a:pt x="82970" y="101117"/>
                  <a:pt x="60624" y="101117"/>
                </a:cubicBezTo>
                <a:cubicBezTo>
                  <a:pt x="38255" y="101117"/>
                  <a:pt x="20109" y="82993"/>
                  <a:pt x="20109" y="60625"/>
                </a:cubicBezTo>
                <a:cubicBezTo>
                  <a:pt x="20109" y="38256"/>
                  <a:pt x="38255" y="20133"/>
                  <a:pt x="60624" y="20133"/>
                </a:cubicBezTo>
                <a:close/>
                <a:moveTo>
                  <a:pt x="60624" y="1"/>
                </a:moveTo>
                <a:cubicBezTo>
                  <a:pt x="27139" y="1"/>
                  <a:pt x="0" y="27140"/>
                  <a:pt x="0" y="60625"/>
                </a:cubicBezTo>
                <a:cubicBezTo>
                  <a:pt x="0" y="94086"/>
                  <a:pt x="27139" y="121226"/>
                  <a:pt x="60624" y="121226"/>
                </a:cubicBezTo>
                <a:cubicBezTo>
                  <a:pt x="94086" y="121226"/>
                  <a:pt x="121225" y="94086"/>
                  <a:pt x="121225" y="60625"/>
                </a:cubicBezTo>
                <a:cubicBezTo>
                  <a:pt x="121225" y="27140"/>
                  <a:pt x="94086" y="1"/>
                  <a:pt x="60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32"/>
          <p:cNvGrpSpPr/>
          <p:nvPr/>
        </p:nvGrpSpPr>
        <p:grpSpPr>
          <a:xfrm>
            <a:off x="3370698" y="-1452949"/>
            <a:ext cx="2379318" cy="2219997"/>
            <a:chOff x="3154238" y="-1361450"/>
            <a:chExt cx="2812100" cy="2623800"/>
          </a:xfrm>
        </p:grpSpPr>
        <p:sp>
          <p:nvSpPr>
            <p:cNvPr id="1022" name="Google Shape;1022;p32"/>
            <p:cNvSpPr/>
            <p:nvPr/>
          </p:nvSpPr>
          <p:spPr>
            <a:xfrm>
              <a:off x="3154238" y="-1361450"/>
              <a:ext cx="2812100" cy="2623800"/>
            </a:xfrm>
            <a:custGeom>
              <a:avLst/>
              <a:gdLst/>
              <a:ahLst/>
              <a:cxnLst/>
              <a:rect l="l" t="t" r="r" b="b"/>
              <a:pathLst>
                <a:path w="112484" h="104952" fill="none" extrusionOk="0">
                  <a:moveTo>
                    <a:pt x="112483" y="0"/>
                  </a:moveTo>
                  <a:lnTo>
                    <a:pt x="112483" y="48710"/>
                  </a:lnTo>
                  <a:cubicBezTo>
                    <a:pt x="112483" y="79775"/>
                    <a:pt x="87307" y="104951"/>
                    <a:pt x="56242" y="104951"/>
                  </a:cubicBezTo>
                  <a:lnTo>
                    <a:pt x="56242" y="104951"/>
                  </a:lnTo>
                  <a:cubicBezTo>
                    <a:pt x="25177" y="104951"/>
                    <a:pt x="0" y="79775"/>
                    <a:pt x="0" y="48710"/>
                  </a:cubicBezTo>
                  <a:lnTo>
                    <a:pt x="0"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2"/>
            <p:cNvSpPr/>
            <p:nvPr/>
          </p:nvSpPr>
          <p:spPr>
            <a:xfrm>
              <a:off x="3356238" y="-1361450"/>
              <a:ext cx="2408100" cy="2421775"/>
            </a:xfrm>
            <a:custGeom>
              <a:avLst/>
              <a:gdLst/>
              <a:ahLst/>
              <a:cxnLst/>
              <a:rect l="l" t="t" r="r" b="b"/>
              <a:pathLst>
                <a:path w="96324" h="96871" fill="none" extrusionOk="0">
                  <a:moveTo>
                    <a:pt x="1" y="0"/>
                  </a:moveTo>
                  <a:lnTo>
                    <a:pt x="1" y="48710"/>
                  </a:lnTo>
                  <a:cubicBezTo>
                    <a:pt x="1" y="75301"/>
                    <a:pt x="21570" y="96871"/>
                    <a:pt x="48162" y="96871"/>
                  </a:cubicBezTo>
                  <a:lnTo>
                    <a:pt x="48162" y="96871"/>
                  </a:lnTo>
                  <a:cubicBezTo>
                    <a:pt x="74753" y="96871"/>
                    <a:pt x="96323" y="75301"/>
                    <a:pt x="96323" y="48710"/>
                  </a:cubicBezTo>
                  <a:lnTo>
                    <a:pt x="9632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2"/>
            <p:cNvSpPr/>
            <p:nvPr/>
          </p:nvSpPr>
          <p:spPr>
            <a:xfrm>
              <a:off x="3255238" y="-1361450"/>
              <a:ext cx="2610100" cy="2522775"/>
            </a:xfrm>
            <a:custGeom>
              <a:avLst/>
              <a:gdLst/>
              <a:ahLst/>
              <a:cxnLst/>
              <a:rect l="l" t="t" r="r" b="b"/>
              <a:pathLst>
                <a:path w="104404" h="100911" fill="none" extrusionOk="0">
                  <a:moveTo>
                    <a:pt x="0" y="0"/>
                  </a:moveTo>
                  <a:lnTo>
                    <a:pt x="0" y="48755"/>
                  </a:lnTo>
                  <a:cubicBezTo>
                    <a:pt x="0" y="77561"/>
                    <a:pt x="23351" y="100911"/>
                    <a:pt x="52156" y="100911"/>
                  </a:cubicBezTo>
                  <a:lnTo>
                    <a:pt x="52156" y="100911"/>
                  </a:lnTo>
                  <a:cubicBezTo>
                    <a:pt x="81007" y="100911"/>
                    <a:pt x="104403" y="77515"/>
                    <a:pt x="104403" y="48664"/>
                  </a:cubicBezTo>
                  <a:lnTo>
                    <a:pt x="10440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5" name="Google Shape;1025;p32"/>
          <p:cNvSpPr/>
          <p:nvPr/>
        </p:nvSpPr>
        <p:spPr>
          <a:xfrm>
            <a:off x="781661" y="3163900"/>
            <a:ext cx="564861" cy="28244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2"/>
          <p:cNvSpPr/>
          <p:nvPr/>
        </p:nvSpPr>
        <p:spPr>
          <a:xfrm>
            <a:off x="781661" y="3504650"/>
            <a:ext cx="564861" cy="28244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2"/>
          <p:cNvSpPr/>
          <p:nvPr/>
        </p:nvSpPr>
        <p:spPr>
          <a:xfrm>
            <a:off x="781661" y="3845399"/>
            <a:ext cx="564861" cy="28244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8" name="Google Shape;1028;p32"/>
          <p:cNvGrpSpPr/>
          <p:nvPr/>
        </p:nvGrpSpPr>
        <p:grpSpPr>
          <a:xfrm>
            <a:off x="8163304" y="2879637"/>
            <a:ext cx="981027" cy="3457727"/>
            <a:chOff x="8399475" y="3067251"/>
            <a:chExt cx="755450" cy="2662658"/>
          </a:xfrm>
        </p:grpSpPr>
        <p:sp>
          <p:nvSpPr>
            <p:cNvPr id="1029" name="Google Shape;1029;p32"/>
            <p:cNvSpPr/>
            <p:nvPr/>
          </p:nvSpPr>
          <p:spPr>
            <a:xfrm>
              <a:off x="8400019" y="4388901"/>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2"/>
            <p:cNvSpPr/>
            <p:nvPr/>
          </p:nvSpPr>
          <p:spPr>
            <a:xfrm>
              <a:off x="8400019" y="4199783"/>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2"/>
            <p:cNvSpPr/>
            <p:nvPr/>
          </p:nvSpPr>
          <p:spPr>
            <a:xfrm>
              <a:off x="8400019" y="4011200"/>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2"/>
            <p:cNvSpPr/>
            <p:nvPr/>
          </p:nvSpPr>
          <p:spPr>
            <a:xfrm>
              <a:off x="8400019" y="3822641"/>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2"/>
            <p:cNvSpPr/>
            <p:nvPr/>
          </p:nvSpPr>
          <p:spPr>
            <a:xfrm>
              <a:off x="8400019" y="3633500"/>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2"/>
            <p:cNvSpPr/>
            <p:nvPr/>
          </p:nvSpPr>
          <p:spPr>
            <a:xfrm>
              <a:off x="8400019" y="3444941"/>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2"/>
            <p:cNvSpPr/>
            <p:nvPr/>
          </p:nvSpPr>
          <p:spPr>
            <a:xfrm>
              <a:off x="8400019" y="3256358"/>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2"/>
            <p:cNvSpPr/>
            <p:nvPr/>
          </p:nvSpPr>
          <p:spPr>
            <a:xfrm>
              <a:off x="8966301" y="3067251"/>
              <a:ext cx="24" cy="266265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2"/>
            <p:cNvSpPr/>
            <p:nvPr/>
          </p:nvSpPr>
          <p:spPr>
            <a:xfrm>
              <a:off x="8777715" y="3067251"/>
              <a:ext cx="24" cy="266265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2"/>
            <p:cNvSpPr/>
            <p:nvPr/>
          </p:nvSpPr>
          <p:spPr>
            <a:xfrm>
              <a:off x="8588595" y="3067251"/>
              <a:ext cx="24" cy="266265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2"/>
            <p:cNvSpPr/>
            <p:nvPr/>
          </p:nvSpPr>
          <p:spPr>
            <a:xfrm>
              <a:off x="8399475" y="3067251"/>
              <a:ext cx="24" cy="266265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2"/>
            <p:cNvSpPr/>
            <p:nvPr/>
          </p:nvSpPr>
          <p:spPr>
            <a:xfrm>
              <a:off x="8400019" y="3067775"/>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2"/>
            <p:cNvSpPr/>
            <p:nvPr/>
          </p:nvSpPr>
          <p:spPr>
            <a:xfrm>
              <a:off x="8400019" y="5710051"/>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2"/>
            <p:cNvSpPr/>
            <p:nvPr/>
          </p:nvSpPr>
          <p:spPr>
            <a:xfrm>
              <a:off x="8400019" y="5520933"/>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2"/>
            <p:cNvSpPr/>
            <p:nvPr/>
          </p:nvSpPr>
          <p:spPr>
            <a:xfrm>
              <a:off x="8400019" y="5332350"/>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2"/>
            <p:cNvSpPr/>
            <p:nvPr/>
          </p:nvSpPr>
          <p:spPr>
            <a:xfrm>
              <a:off x="8400019" y="5143791"/>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2"/>
            <p:cNvSpPr/>
            <p:nvPr/>
          </p:nvSpPr>
          <p:spPr>
            <a:xfrm>
              <a:off x="8400019" y="4954650"/>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2"/>
            <p:cNvSpPr/>
            <p:nvPr/>
          </p:nvSpPr>
          <p:spPr>
            <a:xfrm>
              <a:off x="8400019" y="4766091"/>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2"/>
            <p:cNvSpPr/>
            <p:nvPr/>
          </p:nvSpPr>
          <p:spPr>
            <a:xfrm>
              <a:off x="8400019" y="4577508"/>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2"/>
            <p:cNvSpPr/>
            <p:nvPr/>
          </p:nvSpPr>
          <p:spPr>
            <a:xfrm>
              <a:off x="9154901" y="3067251"/>
              <a:ext cx="24" cy="266265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 name="Google Shape;1049;p32"/>
          <p:cNvSpPr/>
          <p:nvPr/>
        </p:nvSpPr>
        <p:spPr>
          <a:xfrm>
            <a:off x="-552550" y="3370263"/>
            <a:ext cx="1989250" cy="2421775"/>
          </a:xfrm>
          <a:custGeom>
            <a:avLst/>
            <a:gdLst/>
            <a:ahLst/>
            <a:cxnLst/>
            <a:rect l="l" t="t" r="r" b="b"/>
            <a:pathLst>
              <a:path w="79570" h="96871" fill="none" extrusionOk="0">
                <a:moveTo>
                  <a:pt x="1" y="0"/>
                </a:moveTo>
                <a:lnTo>
                  <a:pt x="69435" y="0"/>
                </a:lnTo>
                <a:cubicBezTo>
                  <a:pt x="75050" y="0"/>
                  <a:pt x="79570" y="4542"/>
                  <a:pt x="79570" y="10135"/>
                </a:cubicBezTo>
                <a:lnTo>
                  <a:pt x="79570" y="9687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32"/>
          <p:cNvGrpSpPr/>
          <p:nvPr/>
        </p:nvGrpSpPr>
        <p:grpSpPr>
          <a:xfrm>
            <a:off x="7926612" y="1867576"/>
            <a:ext cx="359880" cy="789653"/>
            <a:chOff x="7332112" y="2515526"/>
            <a:chExt cx="359880" cy="789653"/>
          </a:xfrm>
        </p:grpSpPr>
        <p:sp>
          <p:nvSpPr>
            <p:cNvPr id="1051" name="Google Shape;1051;p32"/>
            <p:cNvSpPr/>
            <p:nvPr/>
          </p:nvSpPr>
          <p:spPr>
            <a:xfrm>
              <a:off x="7511687" y="2515526"/>
              <a:ext cx="180300" cy="359880"/>
            </a:xfrm>
            <a:custGeom>
              <a:avLst/>
              <a:gdLst/>
              <a:ahLst/>
              <a:cxnLst/>
              <a:rect l="l" t="t" r="r" b="b"/>
              <a:pathLst>
                <a:path w="6004" h="11984" extrusionOk="0">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2"/>
            <p:cNvSpPr/>
            <p:nvPr/>
          </p:nvSpPr>
          <p:spPr>
            <a:xfrm>
              <a:off x="7332112" y="2515526"/>
              <a:ext cx="179609" cy="359880"/>
            </a:xfrm>
            <a:custGeom>
              <a:avLst/>
              <a:gdLst/>
              <a:ahLst/>
              <a:cxnLst/>
              <a:rect l="l" t="t" r="r" b="b"/>
              <a:pathLst>
                <a:path w="5981" h="11984" extrusionOk="0">
                  <a:moveTo>
                    <a:pt x="5981" y="1"/>
                  </a:moveTo>
                  <a:cubicBezTo>
                    <a:pt x="2671" y="1"/>
                    <a:pt x="1" y="2671"/>
                    <a:pt x="1" y="5981"/>
                  </a:cubicBezTo>
                  <a:cubicBezTo>
                    <a:pt x="1" y="9291"/>
                    <a:pt x="2671" y="11984"/>
                    <a:pt x="5981" y="11984"/>
                  </a:cubicBezTo>
                  <a:lnTo>
                    <a:pt x="59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2"/>
            <p:cNvSpPr/>
            <p:nvPr/>
          </p:nvSpPr>
          <p:spPr>
            <a:xfrm>
              <a:off x="7332112" y="3124879"/>
              <a:ext cx="359880" cy="180300"/>
            </a:xfrm>
            <a:custGeom>
              <a:avLst/>
              <a:gdLst/>
              <a:ahLst/>
              <a:cxnLst/>
              <a:rect l="l" t="t" r="r" b="b"/>
              <a:pathLst>
                <a:path w="11984" h="6004" extrusionOk="0">
                  <a:moveTo>
                    <a:pt x="1" y="0"/>
                  </a:moveTo>
                  <a:cubicBezTo>
                    <a:pt x="1" y="3310"/>
                    <a:pt x="2671" y="6003"/>
                    <a:pt x="5981" y="6003"/>
                  </a:cubicBezTo>
                  <a:cubicBezTo>
                    <a:pt x="9290" y="6003"/>
                    <a:pt x="11984" y="3310"/>
                    <a:pt x="11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2"/>
            <p:cNvSpPr/>
            <p:nvPr/>
          </p:nvSpPr>
          <p:spPr>
            <a:xfrm>
              <a:off x="7332112" y="2945304"/>
              <a:ext cx="359880" cy="179609"/>
            </a:xfrm>
            <a:custGeom>
              <a:avLst/>
              <a:gdLst/>
              <a:ahLst/>
              <a:cxnLst/>
              <a:rect l="l" t="t" r="r" b="b"/>
              <a:pathLst>
                <a:path w="11984" h="5981" extrusionOk="0">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 name="Google Shape;1055;p32"/>
          <p:cNvSpPr/>
          <p:nvPr/>
        </p:nvSpPr>
        <p:spPr>
          <a:xfrm>
            <a:off x="220888" y="2431075"/>
            <a:ext cx="107300" cy="281350"/>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56"/>
        <p:cNvGrpSpPr/>
        <p:nvPr/>
      </p:nvGrpSpPr>
      <p:grpSpPr>
        <a:xfrm>
          <a:off x="0" y="0"/>
          <a:ext cx="0" cy="0"/>
          <a:chOff x="0" y="0"/>
          <a:chExt cx="0" cy="0"/>
        </a:xfrm>
      </p:grpSpPr>
      <p:grpSp>
        <p:nvGrpSpPr>
          <p:cNvPr id="1057" name="Google Shape;1057;p33"/>
          <p:cNvGrpSpPr/>
          <p:nvPr/>
        </p:nvGrpSpPr>
        <p:grpSpPr>
          <a:xfrm>
            <a:off x="-247175" y="1614576"/>
            <a:ext cx="964775" cy="2169138"/>
            <a:chOff x="8428350" y="1614576"/>
            <a:chExt cx="964775" cy="2169138"/>
          </a:xfrm>
        </p:grpSpPr>
        <p:sp>
          <p:nvSpPr>
            <p:cNvPr id="1058" name="Google Shape;1058;p33"/>
            <p:cNvSpPr/>
            <p:nvPr/>
          </p:nvSpPr>
          <p:spPr>
            <a:xfrm>
              <a:off x="8428350"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p:nvPr/>
          </p:nvSpPr>
          <p:spPr>
            <a:xfrm>
              <a:off x="8429046" y="1615245"/>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 name="Google Shape;1060;p33"/>
            <p:cNvGrpSpPr/>
            <p:nvPr/>
          </p:nvGrpSpPr>
          <p:grpSpPr>
            <a:xfrm>
              <a:off x="8429046" y="1614576"/>
              <a:ext cx="964079" cy="2169138"/>
              <a:chOff x="8429046" y="1614576"/>
              <a:chExt cx="964079" cy="2169138"/>
            </a:xfrm>
          </p:grpSpPr>
          <p:sp>
            <p:nvSpPr>
              <p:cNvPr id="1061" name="Google Shape;1061;p33"/>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3"/>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3"/>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3"/>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3"/>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3"/>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3"/>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3"/>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3"/>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3"/>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3"/>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3"/>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3"/>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4" name="Google Shape;1074;p33"/>
          <p:cNvGrpSpPr/>
          <p:nvPr/>
        </p:nvGrpSpPr>
        <p:grpSpPr>
          <a:xfrm>
            <a:off x="-479075" y="4608500"/>
            <a:ext cx="10102125" cy="963950"/>
            <a:chOff x="-479062" y="4756525"/>
            <a:chExt cx="10102125" cy="963950"/>
          </a:xfrm>
        </p:grpSpPr>
        <p:sp>
          <p:nvSpPr>
            <p:cNvPr id="1075" name="Google Shape;1075;p33"/>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3"/>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3"/>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3"/>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9" name="Google Shape;1079;p33"/>
          <p:cNvSpPr/>
          <p:nvPr/>
        </p:nvSpPr>
        <p:spPr>
          <a:xfrm rot="10800000" flipH="1">
            <a:off x="0" y="-6275"/>
            <a:ext cx="717600" cy="14526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33"/>
          <p:cNvGrpSpPr/>
          <p:nvPr/>
        </p:nvGrpSpPr>
        <p:grpSpPr>
          <a:xfrm rot="5400000">
            <a:off x="8334637" y="-129736"/>
            <a:ext cx="359880" cy="789653"/>
            <a:chOff x="7332112" y="2515526"/>
            <a:chExt cx="359880" cy="789653"/>
          </a:xfrm>
        </p:grpSpPr>
        <p:sp>
          <p:nvSpPr>
            <p:cNvPr id="1081" name="Google Shape;1081;p33"/>
            <p:cNvSpPr/>
            <p:nvPr/>
          </p:nvSpPr>
          <p:spPr>
            <a:xfrm>
              <a:off x="7511687" y="2515526"/>
              <a:ext cx="180300" cy="359880"/>
            </a:xfrm>
            <a:custGeom>
              <a:avLst/>
              <a:gdLst/>
              <a:ahLst/>
              <a:cxnLst/>
              <a:rect l="l" t="t" r="r" b="b"/>
              <a:pathLst>
                <a:path w="6004" h="11984" extrusionOk="0">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3"/>
            <p:cNvSpPr/>
            <p:nvPr/>
          </p:nvSpPr>
          <p:spPr>
            <a:xfrm>
              <a:off x="7332112" y="2515526"/>
              <a:ext cx="179609" cy="359880"/>
            </a:xfrm>
            <a:custGeom>
              <a:avLst/>
              <a:gdLst/>
              <a:ahLst/>
              <a:cxnLst/>
              <a:rect l="l" t="t" r="r" b="b"/>
              <a:pathLst>
                <a:path w="5981" h="11984" extrusionOk="0">
                  <a:moveTo>
                    <a:pt x="5981" y="1"/>
                  </a:moveTo>
                  <a:cubicBezTo>
                    <a:pt x="2671" y="1"/>
                    <a:pt x="1" y="2671"/>
                    <a:pt x="1" y="5981"/>
                  </a:cubicBezTo>
                  <a:cubicBezTo>
                    <a:pt x="1" y="9291"/>
                    <a:pt x="2671" y="11984"/>
                    <a:pt x="5981" y="11984"/>
                  </a:cubicBezTo>
                  <a:lnTo>
                    <a:pt x="59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3"/>
            <p:cNvSpPr/>
            <p:nvPr/>
          </p:nvSpPr>
          <p:spPr>
            <a:xfrm>
              <a:off x="7332112" y="3124879"/>
              <a:ext cx="359880" cy="180300"/>
            </a:xfrm>
            <a:custGeom>
              <a:avLst/>
              <a:gdLst/>
              <a:ahLst/>
              <a:cxnLst/>
              <a:rect l="l" t="t" r="r" b="b"/>
              <a:pathLst>
                <a:path w="11984" h="6004" extrusionOk="0">
                  <a:moveTo>
                    <a:pt x="1" y="0"/>
                  </a:moveTo>
                  <a:cubicBezTo>
                    <a:pt x="1" y="3310"/>
                    <a:pt x="2671" y="6003"/>
                    <a:pt x="5981" y="6003"/>
                  </a:cubicBezTo>
                  <a:cubicBezTo>
                    <a:pt x="9290" y="6003"/>
                    <a:pt x="11984" y="3310"/>
                    <a:pt x="11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3"/>
            <p:cNvSpPr/>
            <p:nvPr/>
          </p:nvSpPr>
          <p:spPr>
            <a:xfrm>
              <a:off x="7332112" y="2945304"/>
              <a:ext cx="359880" cy="179609"/>
            </a:xfrm>
            <a:custGeom>
              <a:avLst/>
              <a:gdLst/>
              <a:ahLst/>
              <a:cxnLst/>
              <a:rect l="l" t="t" r="r" b="b"/>
              <a:pathLst>
                <a:path w="11984" h="5981" extrusionOk="0">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5" name="Google Shape;1085;p33"/>
          <p:cNvSpPr/>
          <p:nvPr/>
        </p:nvSpPr>
        <p:spPr>
          <a:xfrm>
            <a:off x="8501598" y="2820025"/>
            <a:ext cx="564861" cy="28244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3"/>
          <p:cNvSpPr/>
          <p:nvPr/>
        </p:nvSpPr>
        <p:spPr>
          <a:xfrm>
            <a:off x="8501598" y="3160775"/>
            <a:ext cx="564861" cy="28244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3"/>
          <p:cNvSpPr/>
          <p:nvPr/>
        </p:nvSpPr>
        <p:spPr>
          <a:xfrm>
            <a:off x="8501598" y="3501524"/>
            <a:ext cx="564861" cy="28244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Red Hat Display"/>
              <a:buNone/>
              <a:defRPr sz="3000" b="1">
                <a:solidFill>
                  <a:schemeClr val="lt1"/>
                </a:solidFill>
                <a:latin typeface="Red Hat Display"/>
                <a:ea typeface="Red Hat Display"/>
                <a:cs typeface="Red Hat Display"/>
                <a:sym typeface="Red Hat Display"/>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1pPr>
            <a:lvl2pPr marL="914400" lvl="1"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2pPr>
            <a:lvl3pPr marL="1371600" lvl="2"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3pPr>
            <a:lvl4pPr marL="1828800" lvl="3"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4pPr>
            <a:lvl5pPr marL="2286000" lvl="4"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5pPr>
            <a:lvl6pPr marL="2743200" lvl="5"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6pPr>
            <a:lvl7pPr marL="3200400" lvl="6"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7pPr>
            <a:lvl8pPr marL="3657600" lvl="7"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lt1"/>
              </a:buClr>
              <a:buSzPts val="1400"/>
              <a:buFont typeface="Montserrat"/>
              <a:buChar char="■"/>
              <a:defRPr>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8" r:id="rId4"/>
    <p:sldLayoutId id="2147483668" r:id="rId5"/>
    <p:sldLayoutId id="2147483678" r:id="rId6"/>
    <p:sldLayoutId id="2147483679"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grpSp>
        <p:nvGrpSpPr>
          <p:cNvPr id="1098" name="Google Shape;1098;p37"/>
          <p:cNvGrpSpPr/>
          <p:nvPr/>
        </p:nvGrpSpPr>
        <p:grpSpPr>
          <a:xfrm flipH="1">
            <a:off x="7125160" y="340200"/>
            <a:ext cx="922750" cy="922150"/>
            <a:chOff x="715100" y="1540725"/>
            <a:chExt cx="922750" cy="922150"/>
          </a:xfrm>
        </p:grpSpPr>
        <p:sp>
          <p:nvSpPr>
            <p:cNvPr id="1099" name="Google Shape;1099;p37"/>
            <p:cNvSpPr/>
            <p:nvPr/>
          </p:nvSpPr>
          <p:spPr>
            <a:xfrm>
              <a:off x="715100" y="1540725"/>
              <a:ext cx="922750" cy="922150"/>
            </a:xfrm>
            <a:custGeom>
              <a:avLst/>
              <a:gdLst/>
              <a:ahLst/>
              <a:cxnLst/>
              <a:rect l="l" t="t" r="r" b="b"/>
              <a:pathLst>
                <a:path w="36910" h="36886" fill="none" extrusionOk="0">
                  <a:moveTo>
                    <a:pt x="36909" y="18443"/>
                  </a:moveTo>
                  <a:cubicBezTo>
                    <a:pt x="36909" y="28646"/>
                    <a:pt x="28646" y="36886"/>
                    <a:pt x="18443" y="36886"/>
                  </a:cubicBezTo>
                  <a:cubicBezTo>
                    <a:pt x="8263" y="36886"/>
                    <a:pt x="1" y="28646"/>
                    <a:pt x="1" y="18443"/>
                  </a:cubicBezTo>
                  <a:cubicBezTo>
                    <a:pt x="1" y="8263"/>
                    <a:pt x="8263" y="0"/>
                    <a:pt x="18443" y="0"/>
                  </a:cubicBezTo>
                  <a:cubicBezTo>
                    <a:pt x="28646" y="0"/>
                    <a:pt x="36909" y="8263"/>
                    <a:pt x="36909" y="18443"/>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798975" y="1624600"/>
              <a:ext cx="754975" cy="754400"/>
            </a:xfrm>
            <a:custGeom>
              <a:avLst/>
              <a:gdLst/>
              <a:ahLst/>
              <a:cxnLst/>
              <a:rect l="l" t="t" r="r" b="b"/>
              <a:pathLst>
                <a:path w="30199" h="30176" fill="none" extrusionOk="0">
                  <a:moveTo>
                    <a:pt x="30199" y="15088"/>
                  </a:moveTo>
                  <a:cubicBezTo>
                    <a:pt x="30199" y="23419"/>
                    <a:pt x="23420" y="30175"/>
                    <a:pt x="15088" y="30175"/>
                  </a:cubicBezTo>
                  <a:cubicBezTo>
                    <a:pt x="6757" y="30175"/>
                    <a:pt x="1" y="23419"/>
                    <a:pt x="1" y="15088"/>
                  </a:cubicBezTo>
                  <a:cubicBezTo>
                    <a:pt x="1" y="6757"/>
                    <a:pt x="6757" y="1"/>
                    <a:pt x="15088" y="1"/>
                  </a:cubicBezTo>
                  <a:cubicBezTo>
                    <a:pt x="23420" y="1"/>
                    <a:pt x="30199" y="6757"/>
                    <a:pt x="30199" y="1508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877150" y="1702775"/>
              <a:ext cx="598050" cy="598050"/>
            </a:xfrm>
            <a:custGeom>
              <a:avLst/>
              <a:gdLst/>
              <a:ahLst/>
              <a:cxnLst/>
              <a:rect l="l" t="t" r="r" b="b"/>
              <a:pathLst>
                <a:path w="23922" h="23922" fill="none" extrusionOk="0">
                  <a:moveTo>
                    <a:pt x="23922" y="11961"/>
                  </a:moveTo>
                  <a:cubicBezTo>
                    <a:pt x="23922" y="18558"/>
                    <a:pt x="18558" y="23921"/>
                    <a:pt x="11961" y="23921"/>
                  </a:cubicBezTo>
                  <a:cubicBezTo>
                    <a:pt x="5365" y="23921"/>
                    <a:pt x="1" y="18558"/>
                    <a:pt x="1" y="11961"/>
                  </a:cubicBezTo>
                  <a:cubicBezTo>
                    <a:pt x="1" y="5365"/>
                    <a:pt x="5365" y="1"/>
                    <a:pt x="11961" y="1"/>
                  </a:cubicBezTo>
                  <a:cubicBezTo>
                    <a:pt x="18558" y="1"/>
                    <a:pt x="23922" y="5365"/>
                    <a:pt x="23922" y="11961"/>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954200" y="1779800"/>
              <a:ext cx="443975" cy="444000"/>
            </a:xfrm>
            <a:custGeom>
              <a:avLst/>
              <a:gdLst/>
              <a:ahLst/>
              <a:cxnLst/>
              <a:rect l="l" t="t" r="r" b="b"/>
              <a:pathLst>
                <a:path w="17759" h="17760" fill="none" extrusionOk="0">
                  <a:moveTo>
                    <a:pt x="17758" y="8880"/>
                  </a:moveTo>
                  <a:cubicBezTo>
                    <a:pt x="17758" y="13787"/>
                    <a:pt x="13787" y="17759"/>
                    <a:pt x="8879" y="17759"/>
                  </a:cubicBezTo>
                  <a:cubicBezTo>
                    <a:pt x="3972" y="17759"/>
                    <a:pt x="0" y="13787"/>
                    <a:pt x="0" y="8880"/>
                  </a:cubicBezTo>
                  <a:cubicBezTo>
                    <a:pt x="0" y="3973"/>
                    <a:pt x="3972" y="1"/>
                    <a:pt x="8879" y="1"/>
                  </a:cubicBezTo>
                  <a:cubicBezTo>
                    <a:pt x="13787" y="1"/>
                    <a:pt x="17758" y="3973"/>
                    <a:pt x="17758" y="8880"/>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023250" y="1848850"/>
              <a:ext cx="305875" cy="305900"/>
            </a:xfrm>
            <a:custGeom>
              <a:avLst/>
              <a:gdLst/>
              <a:ahLst/>
              <a:cxnLst/>
              <a:rect l="l" t="t" r="r" b="b"/>
              <a:pathLst>
                <a:path w="12235" h="12236" fill="none" extrusionOk="0">
                  <a:moveTo>
                    <a:pt x="12235" y="6118"/>
                  </a:moveTo>
                  <a:cubicBezTo>
                    <a:pt x="12235" y="9496"/>
                    <a:pt x="9496" y="12235"/>
                    <a:pt x="6117" y="12235"/>
                  </a:cubicBezTo>
                  <a:cubicBezTo>
                    <a:pt x="2739" y="12235"/>
                    <a:pt x="0" y="9496"/>
                    <a:pt x="0" y="6118"/>
                  </a:cubicBezTo>
                  <a:cubicBezTo>
                    <a:pt x="0" y="2740"/>
                    <a:pt x="2739" y="1"/>
                    <a:pt x="6117" y="1"/>
                  </a:cubicBezTo>
                  <a:cubicBezTo>
                    <a:pt x="9496" y="1"/>
                    <a:pt x="12235" y="2740"/>
                    <a:pt x="12235" y="611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094000" y="1919625"/>
              <a:ext cx="164375" cy="164350"/>
            </a:xfrm>
            <a:custGeom>
              <a:avLst/>
              <a:gdLst/>
              <a:ahLst/>
              <a:cxnLst/>
              <a:rect l="l" t="t" r="r" b="b"/>
              <a:pathLst>
                <a:path w="6575" h="6574" fill="none" extrusionOk="0">
                  <a:moveTo>
                    <a:pt x="6574" y="3287"/>
                  </a:moveTo>
                  <a:cubicBezTo>
                    <a:pt x="6574" y="5090"/>
                    <a:pt x="5113" y="6574"/>
                    <a:pt x="3287" y="6574"/>
                  </a:cubicBezTo>
                  <a:cubicBezTo>
                    <a:pt x="1484" y="6574"/>
                    <a:pt x="1" y="5090"/>
                    <a:pt x="1" y="3287"/>
                  </a:cubicBezTo>
                  <a:cubicBezTo>
                    <a:pt x="1" y="1484"/>
                    <a:pt x="1484" y="0"/>
                    <a:pt x="3287" y="0"/>
                  </a:cubicBezTo>
                  <a:cubicBezTo>
                    <a:pt x="5113" y="0"/>
                    <a:pt x="6574" y="1484"/>
                    <a:pt x="6574" y="3287"/>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7" name="Google Shape;1107;p37"/>
          <p:cNvSpPr/>
          <p:nvPr/>
        </p:nvSpPr>
        <p:spPr>
          <a:xfrm>
            <a:off x="781661" y="3163900"/>
            <a:ext cx="564861" cy="28244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781661" y="3504650"/>
            <a:ext cx="564861" cy="28244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781661" y="3845399"/>
            <a:ext cx="564861" cy="28244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552550" y="3370263"/>
            <a:ext cx="1989250" cy="2421775"/>
          </a:xfrm>
          <a:custGeom>
            <a:avLst/>
            <a:gdLst/>
            <a:ahLst/>
            <a:cxnLst/>
            <a:rect l="l" t="t" r="r" b="b"/>
            <a:pathLst>
              <a:path w="79570" h="96871" fill="none" extrusionOk="0">
                <a:moveTo>
                  <a:pt x="1" y="0"/>
                </a:moveTo>
                <a:lnTo>
                  <a:pt x="69435" y="0"/>
                </a:lnTo>
                <a:cubicBezTo>
                  <a:pt x="75050" y="0"/>
                  <a:pt x="79570" y="4542"/>
                  <a:pt x="79570" y="10135"/>
                </a:cubicBezTo>
                <a:lnTo>
                  <a:pt x="79570" y="9687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5">
            <a:extLst>
              <a:ext uri="{FF2B5EF4-FFF2-40B4-BE49-F238E27FC236}">
                <a16:creationId xmlns:a16="http://schemas.microsoft.com/office/drawing/2014/main" id="{56EB696B-4817-4DE6-AD51-11B3F88DFE19}"/>
              </a:ext>
            </a:extLst>
          </p:cNvPr>
          <p:cNvSpPr/>
          <p:nvPr/>
        </p:nvSpPr>
        <p:spPr>
          <a:xfrm>
            <a:off x="2084780" y="1436798"/>
            <a:ext cx="287258" cy="461665"/>
          </a:xfrm>
          <a:prstGeom prst="rect">
            <a:avLst/>
          </a:prstGeom>
        </p:spPr>
        <p:txBody>
          <a:bodyPr wrap="none">
            <a:spAutoFit/>
          </a:bodyPr>
          <a:lstStyle/>
          <a:p>
            <a:pPr lvl="0"/>
            <a:r>
              <a:rPr lang="en-US" altLang="ko-KR" sz="2400" dirty="0">
                <a:solidFill>
                  <a:schemeClr val="bg1">
                    <a:lumMod val="95000"/>
                  </a:schemeClr>
                </a:solidFill>
                <a:latin typeface="Arial Black" panose="020B0A04020102020204" pitchFamily="34" charset="0"/>
                <a:ea typeface="맑은 고딕" pitchFamily="50" charset="-127"/>
              </a:rPr>
              <a:t> </a:t>
            </a:r>
            <a:endParaRPr lang="en-US" altLang="ko-KR" sz="2400" dirty="0">
              <a:solidFill>
                <a:schemeClr val="bg1">
                  <a:lumMod val="95000"/>
                </a:schemeClr>
              </a:solidFill>
              <a:latin typeface="Arial Black" panose="020B0A04020102020204" pitchFamily="34" charset="0"/>
            </a:endParaRPr>
          </a:p>
        </p:txBody>
      </p:sp>
      <p:sp>
        <p:nvSpPr>
          <p:cNvPr id="2" name="Rectangle 1">
            <a:extLst>
              <a:ext uri="{FF2B5EF4-FFF2-40B4-BE49-F238E27FC236}">
                <a16:creationId xmlns:a16="http://schemas.microsoft.com/office/drawing/2014/main" id="{AE11C2E3-E8E1-4E78-A403-D15C06A232E3}"/>
              </a:ext>
            </a:extLst>
          </p:cNvPr>
          <p:cNvSpPr/>
          <p:nvPr/>
        </p:nvSpPr>
        <p:spPr>
          <a:xfrm>
            <a:off x="2228409" y="2110085"/>
            <a:ext cx="3991798" cy="923330"/>
          </a:xfrm>
          <a:prstGeom prst="rect">
            <a:avLst/>
          </a:prstGeom>
          <a:noFill/>
        </p:spPr>
        <p:txBody>
          <a:bodyPr wrap="none" lIns="91440" tIns="45720" rIns="91440" bIns="45720">
            <a:spAutoFit/>
          </a:bodyPr>
          <a:lstStyle/>
          <a:p>
            <a:pPr algn="l"/>
            <a:r>
              <a:rPr lang="en-US" sz="5400" b="1" i="0" dirty="0">
                <a:solidFill>
                  <a:srgbClr val="D1D5DB"/>
                </a:solidFill>
                <a:effectLst/>
                <a:latin typeface="Söhne"/>
              </a:rPr>
              <a:t>CompressPro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nventionland.com/wp/wp-content/uploads/2015/09/National_Thank_You_Day-1.png">
            <a:extLst>
              <a:ext uri="{FF2B5EF4-FFF2-40B4-BE49-F238E27FC236}">
                <a16:creationId xmlns:a16="http://schemas.microsoft.com/office/drawing/2014/main" id="{E54FA726-E49C-433F-8B6E-CC3F90F20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04875"/>
            <a:ext cx="7620000" cy="3333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5D72A2A-1DFF-44F5-9442-B5AE3A8E5AA3}"/>
              </a:ext>
            </a:extLst>
          </p:cNvPr>
          <p:cNvSpPr/>
          <p:nvPr/>
        </p:nvSpPr>
        <p:spPr>
          <a:xfrm>
            <a:off x="0" y="0"/>
            <a:ext cx="9144000" cy="5143500"/>
          </a:xfrm>
          <a:prstGeom prst="rect">
            <a:avLst/>
          </a:prstGeom>
          <a:solidFill>
            <a:srgbClr val="4652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https://inventionland.com/wp/wp-content/uploads/2015/09/National_Thank_You_Day-1.png">
            <a:extLst>
              <a:ext uri="{FF2B5EF4-FFF2-40B4-BE49-F238E27FC236}">
                <a16:creationId xmlns:a16="http://schemas.microsoft.com/office/drawing/2014/main" id="{1C68B925-F7B7-466B-B0E8-6BB0B25A9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857" y="1333500"/>
            <a:ext cx="6640286"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152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14"/>
        <p:cNvGrpSpPr/>
        <p:nvPr/>
      </p:nvGrpSpPr>
      <p:grpSpPr>
        <a:xfrm>
          <a:off x="0" y="0"/>
          <a:ext cx="0" cy="0"/>
          <a:chOff x="0" y="0"/>
          <a:chExt cx="0" cy="0"/>
        </a:xfrm>
      </p:grpSpPr>
      <p:sp>
        <p:nvSpPr>
          <p:cNvPr id="1120" name="Google Shape;1120;p38"/>
          <p:cNvSpPr/>
          <p:nvPr/>
        </p:nvSpPr>
        <p:spPr>
          <a:xfrm flipH="1">
            <a:off x="7655110" y="535000"/>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8"/>
          <p:cNvSpPr/>
          <p:nvPr/>
        </p:nvSpPr>
        <p:spPr>
          <a:xfrm flipH="1">
            <a:off x="7968960" y="849425"/>
            <a:ext cx="459950" cy="459375"/>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FF851AE8-4A19-40FA-9517-860D6F03DC1A}"/>
              </a:ext>
            </a:extLst>
          </p:cNvPr>
          <p:cNvSpPr/>
          <p:nvPr/>
        </p:nvSpPr>
        <p:spPr>
          <a:xfrm>
            <a:off x="3770405" y="2008099"/>
            <a:ext cx="4572000" cy="1938992"/>
          </a:xfrm>
          <a:prstGeom prst="rect">
            <a:avLst/>
          </a:prstGeom>
        </p:spPr>
        <p:txBody>
          <a:bodyPr>
            <a:spAutoFit/>
          </a:bodyPr>
          <a:lstStyle/>
          <a:p>
            <a:pPr lvl="0" algn="ctr">
              <a:buClrTx/>
              <a:defRPr/>
            </a:pPr>
            <a:r>
              <a:rPr lang="en-US" sz="3600" b="1" kern="1200" dirty="0">
                <a:solidFill>
                  <a:schemeClr val="accent1">
                    <a:lumMod val="20000"/>
                    <a:lumOff val="80000"/>
                  </a:schemeClr>
                </a:solidFill>
                <a:latin typeface="Arial Black" panose="020B0A04020102020204" pitchFamily="34" charset="0"/>
                <a:cs typeface="Arial" panose="020B0604020202020204" pitchFamily="34" charset="0"/>
              </a:rPr>
              <a:t>Supervised By</a:t>
            </a:r>
          </a:p>
          <a:p>
            <a:pPr lvl="0" algn="ctr">
              <a:buClrTx/>
              <a:defRPr/>
            </a:pPr>
            <a:endParaRPr lang="en-US" b="1" kern="1200" dirty="0">
              <a:solidFill>
                <a:schemeClr val="accent1">
                  <a:lumMod val="20000"/>
                  <a:lumOff val="80000"/>
                </a:schemeClr>
              </a:solidFill>
              <a:latin typeface="Arial" panose="020B0604020202020204" pitchFamily="34" charset="0"/>
              <a:cs typeface="Arial" panose="020B0604020202020204" pitchFamily="34" charset="0"/>
            </a:endParaRPr>
          </a:p>
          <a:p>
            <a:pPr lvl="0" algn="ctr">
              <a:buClrTx/>
              <a:defRPr/>
            </a:pPr>
            <a:endParaRPr lang="en-US" b="1" kern="1200" dirty="0">
              <a:solidFill>
                <a:schemeClr val="accent1">
                  <a:lumMod val="20000"/>
                  <a:lumOff val="80000"/>
                </a:schemeClr>
              </a:solidFill>
              <a:latin typeface="Arial" panose="020B0604020202020204" pitchFamily="34" charset="0"/>
              <a:cs typeface="Arial" panose="020B0604020202020204" pitchFamily="34" charset="0"/>
            </a:endParaRPr>
          </a:p>
          <a:p>
            <a:pPr lvl="0" algn="ctr">
              <a:buClrTx/>
              <a:defRPr/>
            </a:pPr>
            <a:r>
              <a:rPr lang="en-US" sz="1600" b="1" dirty="0">
                <a:solidFill>
                  <a:schemeClr val="accent1">
                    <a:lumMod val="20000"/>
                    <a:lumOff val="80000"/>
                  </a:schemeClr>
                </a:solidFill>
                <a:latin typeface="Arial Black" panose="020B0A04020102020204" pitchFamily="34" charset="0"/>
                <a:cs typeface="Arial" panose="020B0604020202020204" pitchFamily="34" charset="0"/>
              </a:rPr>
              <a:t>MD. </a:t>
            </a:r>
            <a:r>
              <a:rPr lang="en-US" sz="1600" b="1" dirty="0" err="1">
                <a:solidFill>
                  <a:schemeClr val="accent1">
                    <a:lumMod val="20000"/>
                    <a:lumOff val="80000"/>
                  </a:schemeClr>
                </a:solidFill>
                <a:latin typeface="Arial Black" panose="020B0A04020102020204" pitchFamily="34" charset="0"/>
                <a:cs typeface="Arial" panose="020B0604020202020204" pitchFamily="34" charset="0"/>
              </a:rPr>
              <a:t>Eusha</a:t>
            </a:r>
            <a:r>
              <a:rPr lang="en-US" sz="1600" b="1" dirty="0">
                <a:solidFill>
                  <a:schemeClr val="accent1">
                    <a:lumMod val="20000"/>
                    <a:lumOff val="80000"/>
                  </a:schemeClr>
                </a:solidFill>
                <a:latin typeface="Arial Black" panose="020B0A04020102020204" pitchFamily="34" charset="0"/>
                <a:cs typeface="Arial" panose="020B0604020202020204" pitchFamily="34" charset="0"/>
              </a:rPr>
              <a:t> Kadir</a:t>
            </a:r>
            <a:endParaRPr lang="en-US" sz="1600" b="1" kern="1200" dirty="0">
              <a:solidFill>
                <a:schemeClr val="accent1">
                  <a:lumMod val="20000"/>
                  <a:lumOff val="80000"/>
                </a:schemeClr>
              </a:solidFill>
              <a:latin typeface="Arial Black" panose="020B0A04020102020204" pitchFamily="34" charset="0"/>
              <a:cs typeface="Arial" panose="020B0604020202020204" pitchFamily="34" charset="0"/>
            </a:endParaRPr>
          </a:p>
          <a:p>
            <a:pPr lvl="0" algn="ctr">
              <a:buClrTx/>
              <a:defRPr/>
            </a:pPr>
            <a:r>
              <a:rPr lang="en-US" b="1" kern="1200" dirty="0">
                <a:solidFill>
                  <a:schemeClr val="accent1">
                    <a:lumMod val="20000"/>
                    <a:lumOff val="80000"/>
                  </a:schemeClr>
                </a:solidFill>
                <a:latin typeface="Arial Black" panose="020B0A04020102020204" pitchFamily="34" charset="0"/>
                <a:cs typeface="Arial" panose="020B0604020202020204" pitchFamily="34" charset="0"/>
              </a:rPr>
              <a:t>Lecturer</a:t>
            </a:r>
          </a:p>
          <a:p>
            <a:pPr lvl="0" algn="ctr">
              <a:buClrTx/>
              <a:defRPr/>
            </a:pPr>
            <a:r>
              <a:rPr lang="en-US" sz="1200" b="1" kern="1200" dirty="0">
                <a:solidFill>
                  <a:schemeClr val="accent1">
                    <a:lumMod val="20000"/>
                    <a:lumOff val="80000"/>
                  </a:schemeClr>
                </a:solidFill>
                <a:latin typeface="Arial Black" panose="020B0A04020102020204" pitchFamily="34" charset="0"/>
                <a:cs typeface="Arial" panose="020B0604020202020204" pitchFamily="34" charset="0"/>
              </a:rPr>
              <a:t>Institute of Information Technology</a:t>
            </a:r>
          </a:p>
          <a:p>
            <a:pPr lvl="0" algn="ctr">
              <a:buClrTx/>
              <a:defRPr/>
            </a:pPr>
            <a:r>
              <a:rPr lang="en-US" sz="1200" b="1" kern="1200" dirty="0">
                <a:solidFill>
                  <a:schemeClr val="accent1">
                    <a:lumMod val="20000"/>
                    <a:lumOff val="80000"/>
                  </a:schemeClr>
                </a:solidFill>
                <a:latin typeface="Arial Black" panose="020B0A04020102020204" pitchFamily="34" charset="0"/>
                <a:cs typeface="Arial" panose="020B0604020202020204" pitchFamily="34" charset="0"/>
              </a:rPr>
              <a:t>Noakhali Science and Technology University</a:t>
            </a:r>
          </a:p>
        </p:txBody>
      </p:sp>
      <p:sp>
        <p:nvSpPr>
          <p:cNvPr id="2" name="TextBox 1"/>
          <p:cNvSpPr txBox="1"/>
          <p:nvPr/>
        </p:nvSpPr>
        <p:spPr>
          <a:xfrm>
            <a:off x="122829" y="4835723"/>
            <a:ext cx="8940268" cy="307777"/>
          </a:xfrm>
          <a:prstGeom prst="rect">
            <a:avLst/>
          </a:prstGeom>
          <a:noFill/>
        </p:spPr>
        <p:txBody>
          <a:bodyPr wrap="none" rtlCol="0">
            <a:spAutoFit/>
          </a:bodyPr>
          <a:lstStyle/>
          <a:p>
            <a:r>
              <a:rPr lang="en-US" dirty="0">
                <a:latin typeface="Montserrat" pitchFamily="2" charset="0"/>
              </a:rPr>
              <a:t>15/06/2023                                                     CompressPro                                                                                  02</a:t>
            </a:r>
          </a:p>
        </p:txBody>
      </p:sp>
      <p:sp>
        <p:nvSpPr>
          <p:cNvPr id="9" name="Rectangle 8">
            <a:extLst>
              <a:ext uri="{FF2B5EF4-FFF2-40B4-BE49-F238E27FC236}">
                <a16:creationId xmlns:a16="http://schemas.microsoft.com/office/drawing/2014/main" id="{A55BA6D7-F940-4FB8-B13E-89E01AAE4267}"/>
              </a:ext>
            </a:extLst>
          </p:cNvPr>
          <p:cNvSpPr/>
          <p:nvPr/>
        </p:nvSpPr>
        <p:spPr>
          <a:xfrm>
            <a:off x="-114300" y="629558"/>
            <a:ext cx="4572000" cy="1892185"/>
          </a:xfrm>
          <a:prstGeom prst="rect">
            <a:avLst/>
          </a:prstGeom>
        </p:spPr>
        <p:txBody>
          <a:bodyPr>
            <a:spAutoFit/>
          </a:bodyPr>
          <a:lstStyle/>
          <a:p>
            <a:pPr algn="ctr">
              <a:lnSpc>
                <a:spcPct val="107000"/>
              </a:lnSpc>
            </a:pPr>
            <a:r>
              <a:rPr lang="en-US" sz="3600" b="1" dirty="0">
                <a:solidFill>
                  <a:schemeClr val="bg1"/>
                </a:solidFill>
                <a:latin typeface="Poppins Bold" panose="020B0604020202020204" charset="0"/>
                <a:ea typeface="Calibri" panose="020F0502020204030204" pitchFamily="34" charset="0"/>
                <a:cs typeface="Poppins Bold" panose="020B0604020202020204" charset="0"/>
              </a:rPr>
              <a:t>Prepared By</a:t>
            </a:r>
          </a:p>
          <a:p>
            <a:pPr algn="ctr">
              <a:lnSpc>
                <a:spcPct val="107000"/>
              </a:lnSpc>
            </a:pPr>
            <a:endParaRPr lang="en-US" sz="2800" b="1" dirty="0">
              <a:solidFill>
                <a:schemeClr val="bg1"/>
              </a:solidFill>
              <a:latin typeface="Poppins Bold" panose="020B0604020202020204" charset="0"/>
              <a:ea typeface="Calibri" panose="020F0502020204030204" pitchFamily="34" charset="0"/>
              <a:cs typeface="Poppins Bold" panose="020B0604020202020204" charset="0"/>
            </a:endParaRPr>
          </a:p>
          <a:p>
            <a:pPr algn="ctr">
              <a:lnSpc>
                <a:spcPct val="107000"/>
              </a:lnSpc>
            </a:pPr>
            <a:r>
              <a:rPr lang="en-US" sz="1800" b="1" dirty="0">
                <a:solidFill>
                  <a:schemeClr val="bg1"/>
                </a:solidFill>
                <a:latin typeface="Poppins Bold" panose="020B0604020202020204" charset="0"/>
                <a:ea typeface="Calibri" panose="020F0502020204030204" pitchFamily="34" charset="0"/>
                <a:cs typeface="Poppins Bold" panose="020B0604020202020204" charset="0"/>
              </a:rPr>
              <a:t>Md. Nasim </a:t>
            </a:r>
            <a:r>
              <a:rPr lang="en-US" sz="1800" b="1" dirty="0" err="1">
                <a:solidFill>
                  <a:schemeClr val="bg1"/>
                </a:solidFill>
                <a:latin typeface="Poppins Bold" panose="020B0604020202020204" charset="0"/>
                <a:ea typeface="Calibri" panose="020F0502020204030204" pitchFamily="34" charset="0"/>
                <a:cs typeface="Poppins Bold" panose="020B0604020202020204" charset="0"/>
              </a:rPr>
              <a:t>Molla</a:t>
            </a:r>
            <a:endParaRPr lang="en-US" sz="1600" b="1" dirty="0">
              <a:solidFill>
                <a:schemeClr val="bg1"/>
              </a:solidFill>
              <a:latin typeface="Poppins Bold" panose="020B0604020202020204" charset="0"/>
              <a:ea typeface="Calibri" panose="020F0502020204030204" pitchFamily="34" charset="0"/>
              <a:cs typeface="Poppins Bold" panose="020B0604020202020204" charset="0"/>
            </a:endParaRPr>
          </a:p>
          <a:p>
            <a:pPr algn="ct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MUH2025024M</a:t>
            </a: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Year-03, Term – 01</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42"/>
          <p:cNvSpPr txBox="1">
            <a:spLocks noGrp="1"/>
          </p:cNvSpPr>
          <p:nvPr>
            <p:ph type="title"/>
          </p:nvPr>
        </p:nvSpPr>
        <p:spPr>
          <a:xfrm>
            <a:off x="2021250" y="684293"/>
            <a:ext cx="5101500" cy="98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229" name="Google Shape;1229;p42"/>
          <p:cNvSpPr/>
          <p:nvPr/>
        </p:nvSpPr>
        <p:spPr>
          <a:xfrm>
            <a:off x="-128925" y="-9525"/>
            <a:ext cx="1044806" cy="1108860"/>
          </a:xfrm>
          <a:custGeom>
            <a:avLst/>
            <a:gdLst/>
            <a:ahLst/>
            <a:cxnLst/>
            <a:rect l="l" t="t" r="r" b="b"/>
            <a:pathLst>
              <a:path w="58069" h="61629" extrusionOk="0">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2"/>
          <p:cNvSpPr/>
          <p:nvPr/>
        </p:nvSpPr>
        <p:spPr>
          <a:xfrm>
            <a:off x="273568" y="238945"/>
            <a:ext cx="1294902" cy="1305176"/>
          </a:xfrm>
          <a:custGeom>
            <a:avLst/>
            <a:gdLst/>
            <a:ahLst/>
            <a:cxnLst/>
            <a:rect l="l" t="t" r="r" b="b"/>
            <a:pathLst>
              <a:path w="71969" h="72540" extrusionOk="0">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2"/>
          <p:cNvSpPr/>
          <p:nvPr/>
        </p:nvSpPr>
        <p:spPr>
          <a:xfrm>
            <a:off x="263312" y="239359"/>
            <a:ext cx="625077" cy="769233"/>
          </a:xfrm>
          <a:custGeom>
            <a:avLst/>
            <a:gdLst/>
            <a:ahLst/>
            <a:cxnLst/>
            <a:rect l="l" t="t" r="r" b="b"/>
            <a:pathLst>
              <a:path w="34741" h="42753" extrusionOk="0">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2"/>
          <p:cNvSpPr/>
          <p:nvPr/>
        </p:nvSpPr>
        <p:spPr>
          <a:xfrm flipH="1">
            <a:off x="7546210" y="994025"/>
            <a:ext cx="676225" cy="6768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2"/>
          <p:cNvSpPr/>
          <p:nvPr/>
        </p:nvSpPr>
        <p:spPr>
          <a:xfrm flipH="1">
            <a:off x="7860060" y="1308450"/>
            <a:ext cx="459950" cy="459375"/>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4" name="Google Shape;1234;p42"/>
          <p:cNvGrpSpPr/>
          <p:nvPr/>
        </p:nvGrpSpPr>
        <p:grpSpPr>
          <a:xfrm flipH="1">
            <a:off x="7122810" y="3569150"/>
            <a:ext cx="922750" cy="922150"/>
            <a:chOff x="715100" y="1540725"/>
            <a:chExt cx="922750" cy="922150"/>
          </a:xfrm>
        </p:grpSpPr>
        <p:sp>
          <p:nvSpPr>
            <p:cNvPr id="1235" name="Google Shape;1235;p42"/>
            <p:cNvSpPr/>
            <p:nvPr/>
          </p:nvSpPr>
          <p:spPr>
            <a:xfrm>
              <a:off x="715100" y="1540725"/>
              <a:ext cx="922750" cy="922150"/>
            </a:xfrm>
            <a:custGeom>
              <a:avLst/>
              <a:gdLst/>
              <a:ahLst/>
              <a:cxnLst/>
              <a:rect l="l" t="t" r="r" b="b"/>
              <a:pathLst>
                <a:path w="36910" h="36886" fill="none" extrusionOk="0">
                  <a:moveTo>
                    <a:pt x="36909" y="18443"/>
                  </a:moveTo>
                  <a:cubicBezTo>
                    <a:pt x="36909" y="28646"/>
                    <a:pt x="28646" y="36886"/>
                    <a:pt x="18443" y="36886"/>
                  </a:cubicBezTo>
                  <a:cubicBezTo>
                    <a:pt x="8263" y="36886"/>
                    <a:pt x="1" y="28646"/>
                    <a:pt x="1" y="18443"/>
                  </a:cubicBezTo>
                  <a:cubicBezTo>
                    <a:pt x="1" y="8263"/>
                    <a:pt x="8263" y="0"/>
                    <a:pt x="18443" y="0"/>
                  </a:cubicBezTo>
                  <a:cubicBezTo>
                    <a:pt x="28646" y="0"/>
                    <a:pt x="36909" y="8263"/>
                    <a:pt x="36909" y="18443"/>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2"/>
            <p:cNvSpPr/>
            <p:nvPr/>
          </p:nvSpPr>
          <p:spPr>
            <a:xfrm>
              <a:off x="798975" y="1624600"/>
              <a:ext cx="754975" cy="754400"/>
            </a:xfrm>
            <a:custGeom>
              <a:avLst/>
              <a:gdLst/>
              <a:ahLst/>
              <a:cxnLst/>
              <a:rect l="l" t="t" r="r" b="b"/>
              <a:pathLst>
                <a:path w="30199" h="30176" fill="none" extrusionOk="0">
                  <a:moveTo>
                    <a:pt x="30199" y="15088"/>
                  </a:moveTo>
                  <a:cubicBezTo>
                    <a:pt x="30199" y="23419"/>
                    <a:pt x="23420" y="30175"/>
                    <a:pt x="15088" y="30175"/>
                  </a:cubicBezTo>
                  <a:cubicBezTo>
                    <a:pt x="6757" y="30175"/>
                    <a:pt x="1" y="23419"/>
                    <a:pt x="1" y="15088"/>
                  </a:cubicBezTo>
                  <a:cubicBezTo>
                    <a:pt x="1" y="6757"/>
                    <a:pt x="6757" y="1"/>
                    <a:pt x="15088" y="1"/>
                  </a:cubicBezTo>
                  <a:cubicBezTo>
                    <a:pt x="23420" y="1"/>
                    <a:pt x="30199" y="6757"/>
                    <a:pt x="30199" y="1508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2"/>
            <p:cNvSpPr/>
            <p:nvPr/>
          </p:nvSpPr>
          <p:spPr>
            <a:xfrm>
              <a:off x="877150" y="1702775"/>
              <a:ext cx="598050" cy="598050"/>
            </a:xfrm>
            <a:custGeom>
              <a:avLst/>
              <a:gdLst/>
              <a:ahLst/>
              <a:cxnLst/>
              <a:rect l="l" t="t" r="r" b="b"/>
              <a:pathLst>
                <a:path w="23922" h="23922" fill="none" extrusionOk="0">
                  <a:moveTo>
                    <a:pt x="23922" y="11961"/>
                  </a:moveTo>
                  <a:cubicBezTo>
                    <a:pt x="23922" y="18558"/>
                    <a:pt x="18558" y="23921"/>
                    <a:pt x="11961" y="23921"/>
                  </a:cubicBezTo>
                  <a:cubicBezTo>
                    <a:pt x="5365" y="23921"/>
                    <a:pt x="1" y="18558"/>
                    <a:pt x="1" y="11961"/>
                  </a:cubicBezTo>
                  <a:cubicBezTo>
                    <a:pt x="1" y="5365"/>
                    <a:pt x="5365" y="1"/>
                    <a:pt x="11961" y="1"/>
                  </a:cubicBezTo>
                  <a:cubicBezTo>
                    <a:pt x="18558" y="1"/>
                    <a:pt x="23922" y="5365"/>
                    <a:pt x="23922" y="11961"/>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2"/>
            <p:cNvSpPr/>
            <p:nvPr/>
          </p:nvSpPr>
          <p:spPr>
            <a:xfrm>
              <a:off x="954200" y="1779800"/>
              <a:ext cx="443975" cy="444000"/>
            </a:xfrm>
            <a:custGeom>
              <a:avLst/>
              <a:gdLst/>
              <a:ahLst/>
              <a:cxnLst/>
              <a:rect l="l" t="t" r="r" b="b"/>
              <a:pathLst>
                <a:path w="17759" h="17760" fill="none" extrusionOk="0">
                  <a:moveTo>
                    <a:pt x="17758" y="8880"/>
                  </a:moveTo>
                  <a:cubicBezTo>
                    <a:pt x="17758" y="13787"/>
                    <a:pt x="13787" y="17759"/>
                    <a:pt x="8879" y="17759"/>
                  </a:cubicBezTo>
                  <a:cubicBezTo>
                    <a:pt x="3972" y="17759"/>
                    <a:pt x="0" y="13787"/>
                    <a:pt x="0" y="8880"/>
                  </a:cubicBezTo>
                  <a:cubicBezTo>
                    <a:pt x="0" y="3973"/>
                    <a:pt x="3972" y="1"/>
                    <a:pt x="8879" y="1"/>
                  </a:cubicBezTo>
                  <a:cubicBezTo>
                    <a:pt x="13787" y="1"/>
                    <a:pt x="17758" y="3973"/>
                    <a:pt x="17758" y="8880"/>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a:off x="1023250" y="1848850"/>
              <a:ext cx="305875" cy="305900"/>
            </a:xfrm>
            <a:custGeom>
              <a:avLst/>
              <a:gdLst/>
              <a:ahLst/>
              <a:cxnLst/>
              <a:rect l="l" t="t" r="r" b="b"/>
              <a:pathLst>
                <a:path w="12235" h="12236" fill="none" extrusionOk="0">
                  <a:moveTo>
                    <a:pt x="12235" y="6118"/>
                  </a:moveTo>
                  <a:cubicBezTo>
                    <a:pt x="12235" y="9496"/>
                    <a:pt x="9496" y="12235"/>
                    <a:pt x="6117" y="12235"/>
                  </a:cubicBezTo>
                  <a:cubicBezTo>
                    <a:pt x="2739" y="12235"/>
                    <a:pt x="0" y="9496"/>
                    <a:pt x="0" y="6118"/>
                  </a:cubicBezTo>
                  <a:cubicBezTo>
                    <a:pt x="0" y="2740"/>
                    <a:pt x="2739" y="1"/>
                    <a:pt x="6117" y="1"/>
                  </a:cubicBezTo>
                  <a:cubicBezTo>
                    <a:pt x="9496" y="1"/>
                    <a:pt x="12235" y="2740"/>
                    <a:pt x="12235" y="611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1094000" y="1919625"/>
              <a:ext cx="164375" cy="164350"/>
            </a:xfrm>
            <a:custGeom>
              <a:avLst/>
              <a:gdLst/>
              <a:ahLst/>
              <a:cxnLst/>
              <a:rect l="l" t="t" r="r" b="b"/>
              <a:pathLst>
                <a:path w="6575" h="6574" fill="none" extrusionOk="0">
                  <a:moveTo>
                    <a:pt x="6574" y="3287"/>
                  </a:moveTo>
                  <a:cubicBezTo>
                    <a:pt x="6574" y="5090"/>
                    <a:pt x="5113" y="6574"/>
                    <a:pt x="3287" y="6574"/>
                  </a:cubicBezTo>
                  <a:cubicBezTo>
                    <a:pt x="1484" y="6574"/>
                    <a:pt x="1" y="5090"/>
                    <a:pt x="1" y="3287"/>
                  </a:cubicBezTo>
                  <a:cubicBezTo>
                    <a:pt x="1" y="1484"/>
                    <a:pt x="1484" y="0"/>
                    <a:pt x="3287" y="0"/>
                  </a:cubicBezTo>
                  <a:cubicBezTo>
                    <a:pt x="5113" y="0"/>
                    <a:pt x="6574" y="1484"/>
                    <a:pt x="6574" y="3287"/>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3BE54882-8DF1-445A-8EB8-D11734B24525}"/>
              </a:ext>
            </a:extLst>
          </p:cNvPr>
          <p:cNvSpPr/>
          <p:nvPr/>
        </p:nvSpPr>
        <p:spPr>
          <a:xfrm>
            <a:off x="997116" y="1743846"/>
            <a:ext cx="3824915" cy="4401205"/>
          </a:xfrm>
          <a:prstGeom prst="rect">
            <a:avLst/>
          </a:prstGeom>
        </p:spPr>
        <p:txBody>
          <a:bodyPr wrap="square">
            <a:spAutoFit/>
          </a:bodyPr>
          <a:lstStyle/>
          <a:p>
            <a:pPr algn="just"/>
            <a:r>
              <a:rPr lang="en-US" sz="1200" b="1" i="0" dirty="0">
                <a:solidFill>
                  <a:srgbClr val="D1D5DB"/>
                </a:solidFill>
                <a:effectLst/>
                <a:latin typeface="Söhne"/>
              </a:rPr>
              <a:t>CompressPro </a:t>
            </a:r>
            <a:r>
              <a:rPr lang="en-US" sz="1200" i="0" dirty="0">
                <a:solidFill>
                  <a:srgbClr val="D1D5DB"/>
                </a:solidFill>
                <a:effectLst/>
                <a:latin typeface="Söhne"/>
              </a:rPr>
              <a:t>is the software project that’s aim to </a:t>
            </a:r>
            <a:r>
              <a:rPr lang="en-US" sz="1200" b="0" i="0" dirty="0">
                <a:solidFill>
                  <a:srgbClr val="D1D5DB"/>
                </a:solidFill>
                <a:effectLst/>
                <a:latin typeface="Söhne"/>
              </a:rPr>
              <a:t>reducing the size of a file by encoding its data in a more efficient way, without losing any of the original data. The compressed file takes up less space than the original file, which can be useful for storing, transmitting, or archiving large files. The process of restoring the compressed file to its original size and format is called decompression. This is the another aim of </a:t>
            </a:r>
            <a:r>
              <a:rPr lang="en-US" sz="1200" b="1" i="0" dirty="0">
                <a:solidFill>
                  <a:srgbClr val="D1D5DB"/>
                </a:solidFill>
                <a:effectLst/>
                <a:latin typeface="Söhne"/>
              </a:rPr>
              <a:t>CompressPro.</a:t>
            </a:r>
            <a:endParaRPr lang="en-US" sz="1200" b="0" i="0" dirty="0">
              <a:solidFill>
                <a:srgbClr val="D1D5DB"/>
              </a:solidFill>
              <a:effectLst/>
              <a:latin typeface="Söhne"/>
            </a:endParaRPr>
          </a:p>
          <a:p>
            <a:pPr algn="just"/>
            <a:r>
              <a:rPr lang="en-US" sz="1200" b="0" i="0" dirty="0">
                <a:solidFill>
                  <a:srgbClr val="D1D5DB"/>
                </a:solidFill>
                <a:effectLst/>
                <a:latin typeface="Söhne"/>
              </a:rPr>
              <a:t>File compression is achieved by using compression algorithms.</a:t>
            </a:r>
          </a:p>
          <a:p>
            <a:pPr algn="l"/>
            <a:endParaRPr lang="en-US" sz="2000" dirty="0">
              <a:solidFill>
                <a:srgbClr val="D1D5DB"/>
              </a:solidFill>
              <a:latin typeface="Söhne"/>
            </a:endParaRPr>
          </a:p>
          <a:p>
            <a:pPr algn="l"/>
            <a:endParaRPr lang="en-US" sz="2000" b="0" i="0" dirty="0">
              <a:solidFill>
                <a:srgbClr val="D1D5DB"/>
              </a:solidFill>
              <a:effectLst/>
              <a:latin typeface="Söhne"/>
            </a:endParaRPr>
          </a:p>
          <a:p>
            <a:pPr algn="l"/>
            <a:endParaRPr lang="en-US" sz="2000" dirty="0">
              <a:solidFill>
                <a:srgbClr val="D1D5DB"/>
              </a:solidFill>
              <a:latin typeface="Söhne"/>
            </a:endParaRPr>
          </a:p>
          <a:p>
            <a:pPr algn="l"/>
            <a:endParaRPr lang="en-US" sz="2000" b="0" i="0" dirty="0">
              <a:solidFill>
                <a:srgbClr val="D1D5DB"/>
              </a:solidFill>
              <a:effectLst/>
              <a:latin typeface="Söhne"/>
            </a:endParaRPr>
          </a:p>
          <a:p>
            <a:pPr algn="l"/>
            <a:endParaRPr lang="en-US" sz="2000" dirty="0">
              <a:solidFill>
                <a:srgbClr val="D1D5DB"/>
              </a:solidFill>
              <a:latin typeface="Söhne"/>
            </a:endParaRPr>
          </a:p>
          <a:p>
            <a:pPr algn="l"/>
            <a:endParaRPr lang="en-US" sz="2000" b="0" i="0" dirty="0">
              <a:solidFill>
                <a:srgbClr val="D1D5DB"/>
              </a:solidFill>
              <a:effectLst/>
              <a:latin typeface="Söhne"/>
            </a:endParaRPr>
          </a:p>
          <a:p>
            <a:pPr algn="l"/>
            <a:endParaRPr lang="en-US" sz="2000" dirty="0">
              <a:solidFill>
                <a:srgbClr val="D1D5DB"/>
              </a:solidFill>
              <a:latin typeface="Söhne"/>
            </a:endParaRPr>
          </a:p>
          <a:p>
            <a:pPr algn="l"/>
            <a:r>
              <a:rPr lang="en-US" sz="2000" b="0" i="0" dirty="0">
                <a:solidFill>
                  <a:srgbClr val="D1D5DB"/>
                </a:solidFill>
                <a:effectLst/>
                <a:latin typeface="Söhne"/>
              </a:rPr>
              <a:t> </a:t>
            </a:r>
          </a:p>
        </p:txBody>
      </p:sp>
      <p:sp>
        <p:nvSpPr>
          <p:cNvPr id="16" name="TextBox 15"/>
          <p:cNvSpPr txBox="1"/>
          <p:nvPr/>
        </p:nvSpPr>
        <p:spPr>
          <a:xfrm>
            <a:off x="94282" y="4834017"/>
            <a:ext cx="9049717" cy="307777"/>
          </a:xfrm>
          <a:prstGeom prst="rect">
            <a:avLst/>
          </a:prstGeom>
          <a:noFill/>
        </p:spPr>
        <p:txBody>
          <a:bodyPr wrap="square" rtlCol="0">
            <a:spAutoFit/>
          </a:bodyPr>
          <a:lstStyle/>
          <a:p>
            <a:r>
              <a:rPr lang="en-US" dirty="0">
                <a:latin typeface="Montserrat" pitchFamily="2" charset="0"/>
              </a:rPr>
              <a:t>15/05/2022                                                       </a:t>
            </a:r>
            <a:r>
              <a:rPr lang="en-US" dirty="0" err="1">
                <a:latin typeface="Montserrat" pitchFamily="2" charset="0"/>
              </a:rPr>
              <a:t>CompressPro</a:t>
            </a:r>
            <a:r>
              <a:rPr lang="en-US" dirty="0">
                <a:latin typeface="Montserrat" pitchFamily="2" charset="0"/>
              </a:rPr>
              <a:t>                                                                                       3                                                                                                                                           </a:t>
            </a:r>
          </a:p>
        </p:txBody>
      </p:sp>
      <p:pic>
        <p:nvPicPr>
          <p:cNvPr id="8" name="Picture 7">
            <a:extLst>
              <a:ext uri="{FF2B5EF4-FFF2-40B4-BE49-F238E27FC236}">
                <a16:creationId xmlns:a16="http://schemas.microsoft.com/office/drawing/2014/main" id="{1F02DAFB-B302-49E2-83D5-5374F5D420D8}"/>
              </a:ext>
            </a:extLst>
          </p:cNvPr>
          <p:cNvPicPr>
            <a:picLocks noChangeAspect="1"/>
          </p:cNvPicPr>
          <p:nvPr/>
        </p:nvPicPr>
        <p:blipFill>
          <a:blip r:embed="rId3"/>
          <a:stretch>
            <a:fillRect/>
          </a:stretch>
        </p:blipFill>
        <p:spPr>
          <a:xfrm>
            <a:off x="5321724" y="1801749"/>
            <a:ext cx="2639961" cy="20575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1FFC53F-571F-4B81-BDBB-960239E95303}"/>
              </a:ext>
            </a:extLst>
          </p:cNvPr>
          <p:cNvSpPr>
            <a:spLocks noGrp="1"/>
          </p:cNvSpPr>
          <p:nvPr>
            <p:ph type="subTitle" idx="1"/>
          </p:nvPr>
        </p:nvSpPr>
        <p:spPr>
          <a:xfrm>
            <a:off x="851086" y="1261409"/>
            <a:ext cx="7328363" cy="464152"/>
          </a:xfrm>
        </p:spPr>
        <p:txBody>
          <a:bodyPr/>
          <a:lstStyle/>
          <a:p>
            <a:pPr lvl="0" algn="just">
              <a:buSzPct val="117000"/>
              <a:buFont typeface="Arial" panose="020B0604020202020204" pitchFamily="34" charset="0"/>
              <a:buChar char="•"/>
            </a:pPr>
            <a:r>
              <a:rPr lang="en-US" dirty="0"/>
              <a:t>Implement 4 compression and decompression algorithm. Like:-</a:t>
            </a:r>
          </a:p>
          <a:p>
            <a:pPr lvl="0" algn="just">
              <a:buSzPct val="117000"/>
              <a:buFont typeface="Arial" panose="020B0604020202020204" pitchFamily="34" charset="0"/>
              <a:buChar char="•"/>
            </a:pPr>
            <a:endParaRPr lang="en-US" dirty="0"/>
          </a:p>
          <a:p>
            <a:pPr lvl="0" algn="just">
              <a:buSzPct val="117000"/>
              <a:buFont typeface="Arial" panose="020B0604020202020204" pitchFamily="34" charset="0"/>
              <a:buChar char="•"/>
            </a:pPr>
            <a:endParaRPr lang="en-US" dirty="0"/>
          </a:p>
          <a:p>
            <a:pPr lvl="0" algn="just">
              <a:buSzPct val="117000"/>
              <a:buFont typeface="Arial" panose="020B0604020202020204" pitchFamily="34" charset="0"/>
              <a:buChar char="•"/>
            </a:pPr>
            <a:endParaRPr lang="en-US" dirty="0"/>
          </a:p>
          <a:p>
            <a:pPr lvl="0" algn="just">
              <a:buSzPct val="117000"/>
              <a:buFont typeface="Arial" panose="020B0604020202020204" pitchFamily="34" charset="0"/>
              <a:buChar char="•"/>
            </a:pPr>
            <a:endParaRPr lang="en-US" dirty="0"/>
          </a:p>
          <a:p>
            <a:pPr lvl="0" algn="just">
              <a:buSzPct val="117000"/>
              <a:buFont typeface="Arial" panose="020B0604020202020204" pitchFamily="34" charset="0"/>
              <a:buChar char="•"/>
            </a:pPr>
            <a:r>
              <a:rPr lang="en-US" dirty="0"/>
              <a:t>Provide  facility to choose  efficient algorithm for compressing and decompressing different type of file. </a:t>
            </a:r>
          </a:p>
          <a:p>
            <a:pPr lvl="0" algn="just">
              <a:buSzPct val="117000"/>
              <a:buFont typeface="Arial" panose="020B0604020202020204" pitchFamily="34" charset="0"/>
              <a:buChar char="•"/>
            </a:pPr>
            <a:endParaRPr lang="en-US" dirty="0"/>
          </a:p>
          <a:p>
            <a:pPr lvl="0" algn="just">
              <a:buSzPct val="117000"/>
              <a:buFont typeface="Arial" panose="020B0604020202020204" pitchFamily="34" charset="0"/>
              <a:buChar char="•"/>
            </a:pPr>
            <a:r>
              <a:rPr lang="en-US" dirty="0"/>
              <a:t>Solve extra memory issue</a:t>
            </a:r>
          </a:p>
          <a:p>
            <a:pPr lvl="0" algn="just">
              <a:buSzPct val="117000"/>
              <a:buFont typeface="Arial" panose="020B0604020202020204" pitchFamily="34" charset="0"/>
              <a:buChar char="•"/>
            </a:pPr>
            <a:endParaRPr lang="en-US" dirty="0"/>
          </a:p>
          <a:p>
            <a:pPr lvl="0" algn="just">
              <a:buSzPct val="117000"/>
              <a:buFont typeface="Arial" panose="020B0604020202020204" pitchFamily="34" charset="0"/>
              <a:buChar char="•"/>
            </a:pPr>
            <a:r>
              <a:rPr lang="en-US" dirty="0"/>
              <a:t>Transmit data more faster without losing the original quality of data</a:t>
            </a:r>
          </a:p>
          <a:p>
            <a:pPr algn="l"/>
            <a:endParaRPr lang="en-US" dirty="0"/>
          </a:p>
        </p:txBody>
      </p:sp>
      <p:sp>
        <p:nvSpPr>
          <p:cNvPr id="3" name="Title 2">
            <a:extLst>
              <a:ext uri="{FF2B5EF4-FFF2-40B4-BE49-F238E27FC236}">
                <a16:creationId xmlns:a16="http://schemas.microsoft.com/office/drawing/2014/main" id="{46AFEC2F-8A09-49FA-9A6E-4C0A473220A5}"/>
              </a:ext>
            </a:extLst>
          </p:cNvPr>
          <p:cNvSpPr>
            <a:spLocks noGrp="1"/>
          </p:cNvSpPr>
          <p:nvPr>
            <p:ph type="title"/>
          </p:nvPr>
        </p:nvSpPr>
        <p:spPr>
          <a:xfrm>
            <a:off x="2021250" y="99968"/>
            <a:ext cx="5101500" cy="983700"/>
          </a:xfrm>
        </p:spPr>
        <p:txBody>
          <a:bodyPr/>
          <a:lstStyle/>
          <a:p>
            <a:r>
              <a:rPr lang="en-US" sz="3600" dirty="0"/>
              <a:t>Objective</a:t>
            </a:r>
          </a:p>
        </p:txBody>
      </p:sp>
      <p:sp>
        <p:nvSpPr>
          <p:cNvPr id="5" name="Rectangle 4">
            <a:extLst>
              <a:ext uri="{FF2B5EF4-FFF2-40B4-BE49-F238E27FC236}">
                <a16:creationId xmlns:a16="http://schemas.microsoft.com/office/drawing/2014/main" id="{C50E9436-5D84-416F-AFA0-905CA2525D44}"/>
              </a:ext>
            </a:extLst>
          </p:cNvPr>
          <p:cNvSpPr/>
          <p:nvPr/>
        </p:nvSpPr>
        <p:spPr>
          <a:xfrm>
            <a:off x="5437447" y="1789838"/>
            <a:ext cx="678426" cy="442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LZ77</a:t>
            </a:r>
          </a:p>
        </p:txBody>
      </p:sp>
      <p:sp>
        <p:nvSpPr>
          <p:cNvPr id="6" name="Rectangle 5">
            <a:extLst>
              <a:ext uri="{FF2B5EF4-FFF2-40B4-BE49-F238E27FC236}">
                <a16:creationId xmlns:a16="http://schemas.microsoft.com/office/drawing/2014/main" id="{1CB9487B-254A-4802-92F7-76599C663E38}"/>
              </a:ext>
            </a:extLst>
          </p:cNvPr>
          <p:cNvSpPr/>
          <p:nvPr/>
        </p:nvSpPr>
        <p:spPr>
          <a:xfrm>
            <a:off x="6698841" y="1809506"/>
            <a:ext cx="678426" cy="44245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Gzip</a:t>
            </a:r>
          </a:p>
        </p:txBody>
      </p:sp>
      <p:sp>
        <p:nvSpPr>
          <p:cNvPr id="7" name="Rectangle 6">
            <a:extLst>
              <a:ext uri="{FF2B5EF4-FFF2-40B4-BE49-F238E27FC236}">
                <a16:creationId xmlns:a16="http://schemas.microsoft.com/office/drawing/2014/main" id="{8E5BE8A5-9DE5-4749-B792-3A7F00804DFB}"/>
              </a:ext>
            </a:extLst>
          </p:cNvPr>
          <p:cNvSpPr/>
          <p:nvPr/>
        </p:nvSpPr>
        <p:spPr>
          <a:xfrm>
            <a:off x="4176054" y="1772486"/>
            <a:ext cx="678426" cy="44245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Lzw</a:t>
            </a:r>
          </a:p>
        </p:txBody>
      </p:sp>
      <p:sp>
        <p:nvSpPr>
          <p:cNvPr id="8" name="Rectangle 7">
            <a:extLst>
              <a:ext uri="{FF2B5EF4-FFF2-40B4-BE49-F238E27FC236}">
                <a16:creationId xmlns:a16="http://schemas.microsoft.com/office/drawing/2014/main" id="{4BE77489-2437-4FFD-81D5-93EB90301663}"/>
              </a:ext>
            </a:extLst>
          </p:cNvPr>
          <p:cNvSpPr/>
          <p:nvPr/>
        </p:nvSpPr>
        <p:spPr>
          <a:xfrm>
            <a:off x="1629060" y="1799298"/>
            <a:ext cx="1673222" cy="44245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Huffman coding</a:t>
            </a:r>
          </a:p>
        </p:txBody>
      </p:sp>
      <p:sp>
        <p:nvSpPr>
          <p:cNvPr id="9" name="TextBox 8">
            <a:extLst>
              <a:ext uri="{FF2B5EF4-FFF2-40B4-BE49-F238E27FC236}">
                <a16:creationId xmlns:a16="http://schemas.microsoft.com/office/drawing/2014/main" id="{BA20B2E1-BA6D-4854-ADE8-E670C14BD350}"/>
              </a:ext>
            </a:extLst>
          </p:cNvPr>
          <p:cNvSpPr txBox="1"/>
          <p:nvPr/>
        </p:nvSpPr>
        <p:spPr>
          <a:xfrm>
            <a:off x="0" y="4835723"/>
            <a:ext cx="10307630" cy="307777"/>
          </a:xfrm>
          <a:prstGeom prst="rect">
            <a:avLst/>
          </a:prstGeom>
          <a:noFill/>
        </p:spPr>
        <p:txBody>
          <a:bodyPr wrap="none" rtlCol="0">
            <a:spAutoFit/>
          </a:bodyPr>
          <a:lstStyle/>
          <a:p>
            <a:r>
              <a:rPr lang="en-US" dirty="0">
                <a:latin typeface="Montserrat" pitchFamily="2" charset="0"/>
              </a:rPr>
              <a:t>15/06/2022                                                        </a:t>
            </a:r>
            <a:r>
              <a:rPr lang="en-US" dirty="0" err="1">
                <a:latin typeface="Montserrat" pitchFamily="2" charset="0"/>
              </a:rPr>
              <a:t>CompressPro</a:t>
            </a:r>
            <a:r>
              <a:rPr lang="en-US" dirty="0">
                <a:latin typeface="Montserrat" pitchFamily="2" charset="0"/>
              </a:rPr>
              <a:t>                                                                                     4                            </a:t>
            </a:r>
          </a:p>
        </p:txBody>
      </p:sp>
    </p:spTree>
    <p:extLst>
      <p:ext uri="{BB962C8B-B14F-4D97-AF65-F5344CB8AC3E}">
        <p14:creationId xmlns:p14="http://schemas.microsoft.com/office/powerpoint/2010/main" val="3038724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26645" y="1616308"/>
            <a:ext cx="6607263" cy="2855680"/>
          </a:xfrm>
        </p:spPr>
        <p:txBody>
          <a:bodyPr/>
          <a:lstStyle/>
          <a:p>
            <a:pPr marL="139700" indent="0" algn="l">
              <a:buSzPct val="123000"/>
            </a:pPr>
            <a:r>
              <a:rPr lang="en-US" b="1" dirty="0"/>
              <a:t>File Format Handling:   </a:t>
            </a:r>
            <a:r>
              <a:rPr lang="en-US" sz="1200" dirty="0"/>
              <a:t>PDF, text, Word documents, and various image formats  JPEG, PNG, or GIF.</a:t>
            </a:r>
          </a:p>
          <a:p>
            <a:pPr marL="139700" indent="0" algn="l">
              <a:buSzPct val="123000"/>
            </a:pPr>
            <a:endParaRPr lang="en-US" sz="1200" dirty="0"/>
          </a:p>
          <a:p>
            <a:pPr marL="139700" indent="0" algn="l">
              <a:buSzPct val="123000"/>
            </a:pPr>
            <a:r>
              <a:rPr lang="en-US" b="1" dirty="0"/>
              <a:t>Compression Algorithms: </a:t>
            </a:r>
            <a:r>
              <a:rPr lang="en-US" sz="1200" dirty="0"/>
              <a:t>Research and select appropriate compression algorithms based on the file formats being handled.</a:t>
            </a:r>
          </a:p>
          <a:p>
            <a:pPr marL="139700" indent="0" algn="l">
              <a:buSzPct val="123000"/>
            </a:pPr>
            <a:endParaRPr lang="en-US" sz="1200" dirty="0"/>
          </a:p>
          <a:p>
            <a:pPr marL="139700" indent="0" algn="l">
              <a:buSzPct val="123000"/>
            </a:pPr>
            <a:r>
              <a:rPr lang="en-US" b="1" dirty="0"/>
              <a:t>Compression Ratio and Speed: </a:t>
            </a:r>
            <a:r>
              <a:rPr lang="en-US" sz="1200" dirty="0"/>
              <a:t>Strive to achieve a high compression ratio, i.e., a significant reduction in file size, while balancing the computational resources required and the speed of compression. </a:t>
            </a:r>
          </a:p>
          <a:p>
            <a:pPr marL="139700" indent="0" algn="l">
              <a:buSzPct val="123000"/>
            </a:pPr>
            <a:endParaRPr lang="en-US" sz="1200" dirty="0"/>
          </a:p>
          <a:p>
            <a:pPr marL="139700" indent="0" algn="l">
              <a:buSzPct val="123000"/>
            </a:pPr>
            <a:r>
              <a:rPr lang="en-US" b="1" dirty="0"/>
              <a:t>Performance and Scalability: </a:t>
            </a:r>
            <a:r>
              <a:rPr lang="en-US" sz="1200" dirty="0"/>
              <a:t>Consider the performance and scalability aspects of the project.</a:t>
            </a:r>
            <a:endParaRPr lang="en-US" dirty="0"/>
          </a:p>
        </p:txBody>
      </p:sp>
      <p:sp>
        <p:nvSpPr>
          <p:cNvPr id="3" name="Title 2"/>
          <p:cNvSpPr>
            <a:spLocks noGrp="1"/>
          </p:cNvSpPr>
          <p:nvPr>
            <p:ph type="title"/>
          </p:nvPr>
        </p:nvSpPr>
        <p:spPr>
          <a:xfrm>
            <a:off x="1542986" y="421272"/>
            <a:ext cx="5101500" cy="983700"/>
          </a:xfrm>
        </p:spPr>
        <p:txBody>
          <a:bodyPr/>
          <a:lstStyle/>
          <a:p>
            <a:r>
              <a:rPr lang="en-US" sz="3600" dirty="0"/>
              <a:t>Problem Statement</a:t>
            </a:r>
          </a:p>
        </p:txBody>
      </p:sp>
      <p:sp>
        <p:nvSpPr>
          <p:cNvPr id="4" name="TextBox 3">
            <a:extLst>
              <a:ext uri="{FF2B5EF4-FFF2-40B4-BE49-F238E27FC236}">
                <a16:creationId xmlns:a16="http://schemas.microsoft.com/office/drawing/2014/main" id="{5D33E72D-B99E-472A-B7D0-053039800D20}"/>
              </a:ext>
            </a:extLst>
          </p:cNvPr>
          <p:cNvSpPr txBox="1"/>
          <p:nvPr/>
        </p:nvSpPr>
        <p:spPr>
          <a:xfrm>
            <a:off x="0" y="4835723"/>
            <a:ext cx="8986756" cy="307777"/>
          </a:xfrm>
          <a:prstGeom prst="rect">
            <a:avLst/>
          </a:prstGeom>
          <a:noFill/>
        </p:spPr>
        <p:txBody>
          <a:bodyPr wrap="none" rtlCol="0">
            <a:spAutoFit/>
          </a:bodyPr>
          <a:lstStyle/>
          <a:p>
            <a:r>
              <a:rPr lang="en-US" dirty="0">
                <a:latin typeface="Montserrat" pitchFamily="2" charset="0"/>
              </a:rPr>
              <a:t>15/06/2022                                                        </a:t>
            </a:r>
            <a:r>
              <a:rPr lang="en-US" dirty="0" err="1">
                <a:latin typeface="Montserrat" pitchFamily="2" charset="0"/>
              </a:rPr>
              <a:t>CompressPro</a:t>
            </a:r>
            <a:r>
              <a:rPr lang="en-US" dirty="0">
                <a:latin typeface="Montserrat" pitchFamily="2" charset="0"/>
              </a:rPr>
              <a:t>                                                                                     5</a:t>
            </a:r>
          </a:p>
        </p:txBody>
      </p:sp>
    </p:spTree>
    <p:extLst>
      <p:ext uri="{BB962C8B-B14F-4D97-AF65-F5344CB8AC3E}">
        <p14:creationId xmlns:p14="http://schemas.microsoft.com/office/powerpoint/2010/main" val="1461997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0610" y="566215"/>
            <a:ext cx="5128753" cy="512846"/>
          </a:xfrm>
        </p:spPr>
        <p:txBody>
          <a:bodyPr/>
          <a:lstStyle/>
          <a:p>
            <a:br>
              <a:rPr lang="en-US" sz="3600" dirty="0"/>
            </a:br>
            <a:r>
              <a:rPr lang="en-US" sz="3600" dirty="0"/>
              <a:t>Project Scope</a:t>
            </a:r>
          </a:p>
        </p:txBody>
      </p:sp>
      <p:sp>
        <p:nvSpPr>
          <p:cNvPr id="15" name="TextBox 14">
            <a:extLst>
              <a:ext uri="{FF2B5EF4-FFF2-40B4-BE49-F238E27FC236}">
                <a16:creationId xmlns:a16="http://schemas.microsoft.com/office/drawing/2014/main" id="{C4E07CDE-9819-4C94-B129-856EB4EC30A1}"/>
              </a:ext>
            </a:extLst>
          </p:cNvPr>
          <p:cNvSpPr txBox="1"/>
          <p:nvPr/>
        </p:nvSpPr>
        <p:spPr>
          <a:xfrm>
            <a:off x="967977" y="1371600"/>
            <a:ext cx="6993732" cy="2831544"/>
          </a:xfrm>
          <a:prstGeom prst="rect">
            <a:avLst/>
          </a:prstGeom>
          <a:noFill/>
        </p:spPr>
        <p:txBody>
          <a:bodyPr wrap="square" rtlCol="0">
            <a:spAutoFit/>
          </a:bodyPr>
          <a:lstStyle/>
          <a:p>
            <a:pPr algn="l">
              <a:buFont typeface="Arial" panose="020B0604020202020204" pitchFamily="34" charset="0"/>
              <a:buChar char="•"/>
            </a:pPr>
            <a:r>
              <a:rPr lang="en-US" sz="1600" b="1" i="0" dirty="0">
                <a:solidFill>
                  <a:srgbClr val="D1D5DB"/>
                </a:solidFill>
                <a:effectLst/>
                <a:latin typeface="Söhne"/>
              </a:rPr>
              <a:t>Project objectives: </a:t>
            </a:r>
            <a:r>
              <a:rPr lang="en-US" b="0" i="0" dirty="0">
                <a:solidFill>
                  <a:srgbClr val="D1D5DB"/>
                </a:solidFill>
                <a:effectLst/>
                <a:latin typeface="Söhne"/>
              </a:rPr>
              <a:t>Clearly stated goals and objectives that the project aims to achieve.</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sz="1600" b="1" i="0" dirty="0">
                <a:solidFill>
                  <a:srgbClr val="D1D5DB"/>
                </a:solidFill>
                <a:effectLst/>
                <a:latin typeface="Söhne"/>
              </a:rPr>
              <a:t>Deliverables: </a:t>
            </a:r>
            <a:r>
              <a:rPr lang="en-US" b="0" i="0" dirty="0">
                <a:solidFill>
                  <a:srgbClr val="D1D5DB"/>
                </a:solidFill>
                <a:effectLst/>
                <a:latin typeface="Söhne"/>
              </a:rPr>
              <a:t>The tangible outcomes or results that will be produced by the project.</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sz="1600" b="1" i="0" dirty="0">
                <a:solidFill>
                  <a:srgbClr val="D1D5DB"/>
                </a:solidFill>
                <a:effectLst/>
                <a:latin typeface="Söhne"/>
              </a:rPr>
              <a:t>Boundaries: </a:t>
            </a:r>
            <a:r>
              <a:rPr lang="en-US" b="0" i="0" dirty="0">
                <a:solidFill>
                  <a:srgbClr val="D1D5DB"/>
                </a:solidFill>
                <a:effectLst/>
                <a:latin typeface="Söhne"/>
              </a:rPr>
              <a:t>The limits or boundaries of the project, specifying what is included and excluded.</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sz="1600" b="1" i="0" dirty="0">
                <a:solidFill>
                  <a:srgbClr val="D1D5DB"/>
                </a:solidFill>
                <a:effectLst/>
                <a:latin typeface="Söhne"/>
              </a:rPr>
              <a:t>Assumptions: </a:t>
            </a:r>
            <a:r>
              <a:rPr lang="en-US" b="0" i="0" dirty="0">
                <a:solidFill>
                  <a:srgbClr val="D1D5DB"/>
                </a:solidFill>
                <a:effectLst/>
                <a:latin typeface="Söhne"/>
              </a:rPr>
              <a:t>Key assumptions made about the project, including any constraints or dependencies.</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sz="1600" b="1" i="0" dirty="0">
                <a:solidFill>
                  <a:srgbClr val="D1D5DB"/>
                </a:solidFill>
                <a:effectLst/>
                <a:latin typeface="Söhne"/>
              </a:rPr>
              <a:t>Constraints: </a:t>
            </a:r>
            <a:r>
              <a:rPr lang="en-US" b="0" i="0" dirty="0">
                <a:solidFill>
                  <a:srgbClr val="D1D5DB"/>
                </a:solidFill>
                <a:effectLst/>
                <a:latin typeface="Söhne"/>
              </a:rPr>
              <a:t>Limitations or restrictions that may impact the project, such as budget, time, or resources.</a:t>
            </a:r>
          </a:p>
        </p:txBody>
      </p:sp>
      <p:sp>
        <p:nvSpPr>
          <p:cNvPr id="16" name="TextBox 15">
            <a:extLst>
              <a:ext uri="{FF2B5EF4-FFF2-40B4-BE49-F238E27FC236}">
                <a16:creationId xmlns:a16="http://schemas.microsoft.com/office/drawing/2014/main" id="{C912EC91-6933-4B9B-83B3-A843308EC79C}"/>
              </a:ext>
            </a:extLst>
          </p:cNvPr>
          <p:cNvSpPr txBox="1"/>
          <p:nvPr/>
        </p:nvSpPr>
        <p:spPr>
          <a:xfrm>
            <a:off x="0" y="4835723"/>
            <a:ext cx="8986756" cy="307777"/>
          </a:xfrm>
          <a:prstGeom prst="rect">
            <a:avLst/>
          </a:prstGeom>
          <a:noFill/>
        </p:spPr>
        <p:txBody>
          <a:bodyPr wrap="none" rtlCol="0">
            <a:spAutoFit/>
          </a:bodyPr>
          <a:lstStyle/>
          <a:p>
            <a:r>
              <a:rPr lang="en-US" dirty="0">
                <a:latin typeface="Montserrat" pitchFamily="2" charset="0"/>
              </a:rPr>
              <a:t>15/06/2022                                                        </a:t>
            </a:r>
            <a:r>
              <a:rPr lang="en-US" dirty="0" err="1">
                <a:latin typeface="Montserrat" pitchFamily="2" charset="0"/>
              </a:rPr>
              <a:t>CompressPro</a:t>
            </a:r>
            <a:r>
              <a:rPr lang="en-US" dirty="0">
                <a:latin typeface="Montserrat" pitchFamily="2" charset="0"/>
              </a:rPr>
              <a:t>                                                                                     6</a:t>
            </a:r>
          </a:p>
        </p:txBody>
      </p:sp>
    </p:spTree>
    <p:extLst>
      <p:ext uri="{BB962C8B-B14F-4D97-AF65-F5344CB8AC3E}">
        <p14:creationId xmlns:p14="http://schemas.microsoft.com/office/powerpoint/2010/main" val="2108088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98717-9EAD-419D-A6A2-24F7B7648318}"/>
              </a:ext>
            </a:extLst>
          </p:cNvPr>
          <p:cNvSpPr>
            <a:spLocks noGrp="1"/>
          </p:cNvSpPr>
          <p:nvPr>
            <p:ph type="title"/>
          </p:nvPr>
        </p:nvSpPr>
        <p:spPr/>
        <p:txBody>
          <a:bodyPr/>
          <a:lstStyle/>
          <a:p>
            <a:pPr algn="ctr"/>
            <a:r>
              <a:rPr lang="en-US" dirty="0"/>
              <a:t>Stake Holders</a:t>
            </a:r>
          </a:p>
        </p:txBody>
      </p:sp>
      <p:sp>
        <p:nvSpPr>
          <p:cNvPr id="5" name="TextBox 4">
            <a:extLst>
              <a:ext uri="{FF2B5EF4-FFF2-40B4-BE49-F238E27FC236}">
                <a16:creationId xmlns:a16="http://schemas.microsoft.com/office/drawing/2014/main" id="{E2CB9AD4-7373-49D0-9D80-3A3031AAA24E}"/>
              </a:ext>
            </a:extLst>
          </p:cNvPr>
          <p:cNvSpPr txBox="1"/>
          <p:nvPr/>
        </p:nvSpPr>
        <p:spPr>
          <a:xfrm>
            <a:off x="0" y="4835723"/>
            <a:ext cx="8932253" cy="307777"/>
          </a:xfrm>
          <a:prstGeom prst="rect">
            <a:avLst/>
          </a:prstGeom>
          <a:noFill/>
        </p:spPr>
        <p:txBody>
          <a:bodyPr wrap="none" rtlCol="0">
            <a:spAutoFit/>
          </a:bodyPr>
          <a:lstStyle/>
          <a:p>
            <a:r>
              <a:rPr lang="en-US" dirty="0">
                <a:latin typeface="Montserrat" pitchFamily="2" charset="0"/>
              </a:rPr>
              <a:t>25/06/2022                                                        </a:t>
            </a:r>
            <a:r>
              <a:rPr lang="en-US" dirty="0" err="1">
                <a:latin typeface="Montserrat" pitchFamily="2" charset="0"/>
              </a:rPr>
              <a:t>CompressPro</a:t>
            </a:r>
            <a:r>
              <a:rPr lang="en-US" dirty="0">
                <a:latin typeface="Montserrat" pitchFamily="2" charset="0"/>
              </a:rPr>
              <a:t>                                                                                  7</a:t>
            </a:r>
          </a:p>
        </p:txBody>
      </p:sp>
      <p:graphicFrame>
        <p:nvGraphicFramePr>
          <p:cNvPr id="3" name="Table 2">
            <a:extLst>
              <a:ext uri="{FF2B5EF4-FFF2-40B4-BE49-F238E27FC236}">
                <a16:creationId xmlns:a16="http://schemas.microsoft.com/office/drawing/2014/main" id="{1271C0C2-CBDE-4BEA-B299-2BCA174EF687}"/>
              </a:ext>
            </a:extLst>
          </p:cNvPr>
          <p:cNvGraphicFramePr>
            <a:graphicFrameLocks noGrp="1"/>
          </p:cNvGraphicFramePr>
          <p:nvPr>
            <p:extLst>
              <p:ext uri="{D42A27DB-BD31-4B8C-83A1-F6EECF244321}">
                <p14:modId xmlns:p14="http://schemas.microsoft.com/office/powerpoint/2010/main" val="3555623789"/>
              </p:ext>
            </p:extLst>
          </p:nvPr>
        </p:nvGraphicFramePr>
        <p:xfrm>
          <a:off x="2421731" y="1222964"/>
          <a:ext cx="5791800" cy="3200400"/>
        </p:xfrm>
        <a:graphic>
          <a:graphicData uri="http://schemas.openxmlformats.org/drawingml/2006/table">
            <a:tbl>
              <a:tblPr/>
              <a:tblGrid>
                <a:gridCol w="5791800">
                  <a:extLst>
                    <a:ext uri="{9D8B030D-6E8A-4147-A177-3AD203B41FA5}">
                      <a16:colId xmlns:a16="http://schemas.microsoft.com/office/drawing/2014/main" val="427941695"/>
                    </a:ext>
                  </a:extLst>
                </a:gridCol>
              </a:tblGrid>
              <a:tr h="3200400">
                <a:tc>
                  <a:txBody>
                    <a:bodyPr/>
                    <a:lstStyle/>
                    <a:p>
                      <a:pPr marL="285750" indent="-285750">
                        <a:buFont typeface="Wingdings" panose="05000000000000000000" pitchFamily="2" charset="2"/>
                        <a:buChar char="v"/>
                      </a:pPr>
                      <a:r>
                        <a:rPr lang="en-US" dirty="0">
                          <a:solidFill>
                            <a:schemeClr val="bg1"/>
                          </a:solidFill>
                        </a:rPr>
                        <a:t>Project Supervisor, </a:t>
                      </a:r>
                    </a:p>
                    <a:p>
                      <a:pPr marL="285750" indent="-285750">
                        <a:buFont typeface="Wingdings" panose="05000000000000000000" pitchFamily="2" charset="2"/>
                        <a:buChar char="v"/>
                      </a:pPr>
                      <a:endParaRPr lang="en-US" dirty="0">
                        <a:solidFill>
                          <a:schemeClr val="bg1"/>
                        </a:solidFill>
                      </a:endParaRPr>
                    </a:p>
                    <a:p>
                      <a:pPr marL="285750" indent="-285750">
                        <a:buFont typeface="Wingdings" panose="05000000000000000000" pitchFamily="2" charset="2"/>
                        <a:buChar char="v"/>
                      </a:pPr>
                      <a:r>
                        <a:rPr lang="en-US" dirty="0">
                          <a:solidFill>
                            <a:schemeClr val="bg1"/>
                          </a:solidFill>
                        </a:rPr>
                        <a:t>Data Scientist / Algorithm Developers,</a:t>
                      </a:r>
                    </a:p>
                    <a:p>
                      <a:pPr marL="285750" indent="-285750">
                        <a:buFont typeface="Wingdings" panose="05000000000000000000" pitchFamily="2" charset="2"/>
                        <a:buChar char="v"/>
                      </a:pPr>
                      <a:endParaRPr lang="en-US" dirty="0">
                        <a:solidFill>
                          <a:schemeClr val="bg1"/>
                        </a:solidFill>
                      </a:endParaRPr>
                    </a:p>
                    <a:p>
                      <a:pPr marL="285750" indent="-285750">
                        <a:buFont typeface="Wingdings" panose="05000000000000000000" pitchFamily="2" charset="2"/>
                        <a:buChar char="v"/>
                      </a:pPr>
                      <a:r>
                        <a:rPr lang="en-US" dirty="0">
                          <a:solidFill>
                            <a:schemeClr val="bg1"/>
                          </a:solidFill>
                        </a:rPr>
                        <a:t>Data Analyst.</a:t>
                      </a:r>
                    </a:p>
                    <a:p>
                      <a:pPr marL="285750" indent="-285750">
                        <a:buFont typeface="Wingdings" panose="05000000000000000000" pitchFamily="2" charset="2"/>
                        <a:buChar char="v"/>
                      </a:pPr>
                      <a:endParaRPr lang="en-US" dirty="0">
                        <a:solidFill>
                          <a:schemeClr val="bg1"/>
                        </a:solidFill>
                      </a:endParaRPr>
                    </a:p>
                    <a:p>
                      <a:pPr marL="285750" indent="-285750">
                        <a:buFont typeface="Wingdings" panose="05000000000000000000" pitchFamily="2" charset="2"/>
                        <a:buChar char="v"/>
                      </a:pPr>
                      <a:r>
                        <a:rPr lang="en-US" dirty="0">
                          <a:solidFill>
                            <a:schemeClr val="bg1"/>
                          </a:solidFill>
                        </a:rPr>
                        <a:t>Software Engineers/Developers</a:t>
                      </a:r>
                    </a:p>
                    <a:p>
                      <a:pPr marL="285750" indent="-285750">
                        <a:buFont typeface="Wingdings" panose="05000000000000000000" pitchFamily="2" charset="2"/>
                        <a:buChar char="v"/>
                      </a:pPr>
                      <a:endParaRPr lang="en-US" dirty="0">
                        <a:solidFill>
                          <a:schemeClr val="bg1"/>
                        </a:solidFill>
                      </a:endParaRPr>
                    </a:p>
                    <a:p>
                      <a:pPr marL="285750" indent="-285750">
                        <a:buFont typeface="Wingdings" panose="05000000000000000000" pitchFamily="2" charset="2"/>
                        <a:buChar char="v"/>
                      </a:pPr>
                      <a:r>
                        <a:rPr lang="en-US" dirty="0">
                          <a:solidFill>
                            <a:schemeClr val="bg1"/>
                          </a:solidFill>
                        </a:rPr>
                        <a:t>Quality Assurance/Testers: </a:t>
                      </a:r>
                    </a:p>
                    <a:p>
                      <a:pPr marL="285750" indent="-285750">
                        <a:buFont typeface="Wingdings" panose="05000000000000000000" pitchFamily="2" charset="2"/>
                        <a:buChar char="v"/>
                      </a:pPr>
                      <a:endParaRPr lang="en-US" dirty="0">
                        <a:solidFill>
                          <a:schemeClr val="bg1"/>
                        </a:solidFill>
                      </a:endParaRPr>
                    </a:p>
                    <a:p>
                      <a:pPr marL="285750" indent="-285750">
                        <a:buFont typeface="Wingdings" panose="05000000000000000000" pitchFamily="2" charset="2"/>
                        <a:buChar char="v"/>
                      </a:pPr>
                      <a:r>
                        <a:rPr lang="en-US" dirty="0">
                          <a:solidFill>
                            <a:schemeClr val="bg1"/>
                          </a:solidFill>
                        </a:rPr>
                        <a:t>Students.</a:t>
                      </a:r>
                    </a:p>
                    <a:p>
                      <a:pPr marL="285750" indent="-285750">
                        <a:buFont typeface="Wingdings" panose="05000000000000000000" pitchFamily="2" charset="2"/>
                        <a:buChar char="v"/>
                      </a:pPr>
                      <a:endParaRPr lang="en-US" dirty="0">
                        <a:solidFill>
                          <a:schemeClr val="bg1"/>
                        </a:solidFill>
                      </a:endParaRPr>
                    </a:p>
                    <a:p>
                      <a:pPr marL="285750" indent="-285750">
                        <a:buFont typeface="Wingdings" panose="05000000000000000000" pitchFamily="2" charset="2"/>
                        <a:buChar char="v"/>
                      </a:pPr>
                      <a:r>
                        <a:rPr lang="en-US" dirty="0">
                          <a:solidFill>
                            <a:schemeClr val="bg1"/>
                          </a:solidFill>
                        </a:rPr>
                        <a:t>Computer  / Internet user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769531087"/>
                  </a:ext>
                </a:extLst>
              </a:tr>
            </a:tbl>
          </a:graphicData>
        </a:graphic>
      </p:graphicFrame>
    </p:spTree>
    <p:extLst>
      <p:ext uri="{BB962C8B-B14F-4D97-AF65-F5344CB8AC3E}">
        <p14:creationId xmlns:p14="http://schemas.microsoft.com/office/powerpoint/2010/main" val="3894529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7808FA-E8EE-4BBD-A7AD-04075E77A59D}"/>
              </a:ext>
            </a:extLst>
          </p:cNvPr>
          <p:cNvPicPr>
            <a:picLocks noChangeAspect="1"/>
          </p:cNvPicPr>
          <p:nvPr/>
        </p:nvPicPr>
        <p:blipFill rotWithShape="1">
          <a:blip r:embed="rId2"/>
          <a:srcRect l="26093" t="18796" r="20157" b="664"/>
          <a:stretch/>
        </p:blipFill>
        <p:spPr>
          <a:xfrm>
            <a:off x="3186112" y="492919"/>
            <a:ext cx="4914900" cy="3971925"/>
          </a:xfrm>
          <a:prstGeom prst="rect">
            <a:avLst/>
          </a:prstGeom>
        </p:spPr>
      </p:pic>
      <p:sp>
        <p:nvSpPr>
          <p:cNvPr id="11" name="TextBox 10">
            <a:extLst>
              <a:ext uri="{FF2B5EF4-FFF2-40B4-BE49-F238E27FC236}">
                <a16:creationId xmlns:a16="http://schemas.microsoft.com/office/drawing/2014/main" id="{002038A3-D42C-475D-8A0F-B81FF17CBA87}"/>
              </a:ext>
            </a:extLst>
          </p:cNvPr>
          <p:cNvSpPr txBox="1"/>
          <p:nvPr/>
        </p:nvSpPr>
        <p:spPr>
          <a:xfrm>
            <a:off x="1042988" y="2263973"/>
            <a:ext cx="1907381" cy="369332"/>
          </a:xfrm>
          <a:prstGeom prst="rect">
            <a:avLst/>
          </a:prstGeom>
          <a:noFill/>
        </p:spPr>
        <p:txBody>
          <a:bodyPr wrap="square" rtlCol="0">
            <a:spAutoFit/>
          </a:bodyPr>
          <a:lstStyle/>
          <a:p>
            <a:r>
              <a:rPr lang="en-US" sz="1800" b="1" dirty="0">
                <a:solidFill>
                  <a:schemeClr val="bg1"/>
                </a:solidFill>
              </a:rPr>
              <a:t>System Design</a:t>
            </a:r>
          </a:p>
        </p:txBody>
      </p:sp>
      <p:sp>
        <p:nvSpPr>
          <p:cNvPr id="12" name="TextBox 11">
            <a:extLst>
              <a:ext uri="{FF2B5EF4-FFF2-40B4-BE49-F238E27FC236}">
                <a16:creationId xmlns:a16="http://schemas.microsoft.com/office/drawing/2014/main" id="{DDBBF32A-D510-4FA2-91F6-69595A76598C}"/>
              </a:ext>
            </a:extLst>
          </p:cNvPr>
          <p:cNvSpPr txBox="1"/>
          <p:nvPr/>
        </p:nvSpPr>
        <p:spPr>
          <a:xfrm>
            <a:off x="0" y="4835723"/>
            <a:ext cx="8986756" cy="307777"/>
          </a:xfrm>
          <a:prstGeom prst="rect">
            <a:avLst/>
          </a:prstGeom>
          <a:noFill/>
        </p:spPr>
        <p:txBody>
          <a:bodyPr wrap="none" rtlCol="0">
            <a:spAutoFit/>
          </a:bodyPr>
          <a:lstStyle/>
          <a:p>
            <a:r>
              <a:rPr lang="en-US" dirty="0">
                <a:latin typeface="Montserrat" pitchFamily="2" charset="0"/>
              </a:rPr>
              <a:t>15/06/2022                                                        </a:t>
            </a:r>
            <a:r>
              <a:rPr lang="en-US" dirty="0" err="1">
                <a:latin typeface="Montserrat" pitchFamily="2" charset="0"/>
              </a:rPr>
              <a:t>CompressPro</a:t>
            </a:r>
            <a:r>
              <a:rPr lang="en-US" dirty="0">
                <a:latin typeface="Montserrat" pitchFamily="2" charset="0"/>
              </a:rPr>
              <a:t>                                                                                     8</a:t>
            </a:r>
          </a:p>
        </p:txBody>
      </p:sp>
    </p:spTree>
    <p:extLst>
      <p:ext uri="{BB962C8B-B14F-4D97-AF65-F5344CB8AC3E}">
        <p14:creationId xmlns:p14="http://schemas.microsoft.com/office/powerpoint/2010/main" val="3649793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415" y="0"/>
            <a:ext cx="6575523" cy="45071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081629A1-BD01-4A77-B4C9-8C012824DE3C}"/>
              </a:ext>
            </a:extLst>
          </p:cNvPr>
          <p:cNvSpPr txBox="1"/>
          <p:nvPr/>
        </p:nvSpPr>
        <p:spPr>
          <a:xfrm>
            <a:off x="0" y="4835723"/>
            <a:ext cx="8986756" cy="307777"/>
          </a:xfrm>
          <a:prstGeom prst="rect">
            <a:avLst/>
          </a:prstGeom>
          <a:noFill/>
        </p:spPr>
        <p:txBody>
          <a:bodyPr wrap="none" rtlCol="0">
            <a:spAutoFit/>
          </a:bodyPr>
          <a:lstStyle/>
          <a:p>
            <a:r>
              <a:rPr lang="en-US" dirty="0">
                <a:latin typeface="Montserrat" pitchFamily="2" charset="0"/>
              </a:rPr>
              <a:t>15/06/2022                                                        </a:t>
            </a:r>
            <a:r>
              <a:rPr lang="en-US" dirty="0" err="1">
                <a:latin typeface="Montserrat" pitchFamily="2" charset="0"/>
              </a:rPr>
              <a:t>CompressPro</a:t>
            </a:r>
            <a:r>
              <a:rPr lang="en-US" dirty="0">
                <a:latin typeface="Montserrat" pitchFamily="2" charset="0"/>
              </a:rPr>
              <a:t>                                                                                     9</a:t>
            </a:r>
          </a:p>
        </p:txBody>
      </p:sp>
    </p:spTree>
    <p:extLst>
      <p:ext uri="{BB962C8B-B14F-4D97-AF65-F5344CB8AC3E}">
        <p14:creationId xmlns:p14="http://schemas.microsoft.com/office/powerpoint/2010/main" val="1742792216"/>
      </p:ext>
    </p:extLst>
  </p:cSld>
  <p:clrMapOvr>
    <a:masterClrMapping/>
  </p:clrMapOvr>
</p:sld>
</file>

<file path=ppt/theme/theme1.xml><?xml version="1.0" encoding="utf-8"?>
<a:theme xmlns:a="http://schemas.openxmlformats.org/drawingml/2006/main" name="World Borders by Slidesgo">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895</TotalTime>
  <Words>401</Words>
  <Application>Microsoft Office PowerPoint</Application>
  <PresentationFormat>On-screen Show (16:9)</PresentationFormat>
  <Paragraphs>81</Paragraphs>
  <Slides>10</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Montserrat</vt:lpstr>
      <vt:lpstr>Calibri</vt:lpstr>
      <vt:lpstr>Söhne</vt:lpstr>
      <vt:lpstr>Bebas Neue</vt:lpstr>
      <vt:lpstr>Red Hat Display</vt:lpstr>
      <vt:lpstr>Arial</vt:lpstr>
      <vt:lpstr>Wingdings</vt:lpstr>
      <vt:lpstr>Times New Roman</vt:lpstr>
      <vt:lpstr>Red Hat Display Black</vt:lpstr>
      <vt:lpstr>Arial Black</vt:lpstr>
      <vt:lpstr>Poppins Bold</vt:lpstr>
      <vt:lpstr>World Borders by Slidesgo</vt:lpstr>
      <vt:lpstr>PowerPoint Presentation</vt:lpstr>
      <vt:lpstr>PowerPoint Presentation</vt:lpstr>
      <vt:lpstr>INTRODUCTION</vt:lpstr>
      <vt:lpstr>Objective</vt:lpstr>
      <vt:lpstr>Problem Statement</vt:lpstr>
      <vt:lpstr> Project Scope</vt:lpstr>
      <vt:lpstr>Stake Holders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Md Nasim</cp:lastModifiedBy>
  <cp:revision>58</cp:revision>
  <dcterms:modified xsi:type="dcterms:W3CDTF">2023-06-14T18:41:23Z</dcterms:modified>
</cp:coreProperties>
</file>