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7CAABF-4154-466C-B87E-E819CE8D01BD}">
  <a:tblStyle styleId="{F07CAABF-4154-466C-B87E-E819CE8D01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c56729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c56729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419ede1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419ede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419ede1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419ede1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419ede1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419ede1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419ede1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0419ede1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419ede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419ede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" TargetMode="External"/><Relationship Id="rId4" Type="http://schemas.openxmlformats.org/officeDocument/2006/relationships/hyperlink" Target="https://www.csestack.org/" TargetMode="External"/><Relationship Id="rId5" Type="http://schemas.openxmlformats.org/officeDocument/2006/relationships/hyperlink" Target="https://www.code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1700" y="1578400"/>
            <a:ext cx="5152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Project Portal Iteration 0 - Team 4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425" y="1678000"/>
            <a:ext cx="583675" cy="5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562925" y="17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{F07CAABF-4154-466C-B87E-E819CE8D01BD}</a:tableStyleId>
              </a:tblPr>
              <a:tblGrid>
                <a:gridCol w="2237550"/>
                <a:gridCol w="36582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lt1"/>
                          </a:solidFill>
                        </a:rPr>
                        <a:t>Role(s)</a:t>
                      </a:r>
                      <a:endParaRPr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Zachary Kysar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Backup Team Leader and Requirements Leader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Connor Richmond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Team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Rattikan Dudley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Security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Molla Negash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Configuration management plan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Juan P Sanchez (JP)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Quality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36450" y="1376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of the Computer Science Project Portal is to provide a scalable, integrated platform for project development and publication.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Active projects can post preliminary results while opening discussions to address issues or ask experts for their opinions as the project progresses.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Projects later in the development cycle can utilize our platform to distribute results on a larger scale.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user profiles like students or teachers with different functionalities.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</a:t>
            </a:r>
            <a:r>
              <a:rPr lang="en"/>
              <a:t>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12275" y="1015500"/>
            <a:ext cx="70389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Essential Features (the core features that you definitely need to finish)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Project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Projects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Desirable Features (the nice features that you really want to have too)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 log in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upload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Permission access to file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Optional Features (additional cool features that you want to have if there is time)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Creator contact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project and demographic		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Nonfunctional Requirement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server/Database domain size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 size, css file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Pivotal Tracker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Implemented Features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Fill at the end of each iterator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96575" y="159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through slack and weekly standups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 risk by implementing small rapid iterations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controlled will be done </a:t>
            </a:r>
            <a:r>
              <a:rPr lang="en"/>
              <a:t>through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Pivotal tracker to monitor team progress and user stories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</a:t>
            </a:r>
            <a:r>
              <a:rPr lang="en"/>
              <a:t>Plan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15325" y="1470275"/>
            <a:ext cx="378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Metrics collected at end of each iteration: </a:t>
            </a:r>
            <a:endParaRPr b="1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 Complexity/Size (KLOC)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Defect Density (Defects/KLOC)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Defect Fix Rate(time in days)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Defects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 (man hrs / week)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Schedule adherence (Gantt Chart)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Customer Satisfaction(1-5)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Standards: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(Classes, methods, vars, SQL, etc)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comment templates for classes/methods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 in progress comments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356050" y="1458100"/>
            <a:ext cx="455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Review/Testing Process</a:t>
            </a:r>
            <a:r>
              <a:rPr b="1" lang="en"/>
              <a:t>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Weekly r</a:t>
            </a:r>
            <a:r>
              <a:rPr lang="en"/>
              <a:t>eview stories deliverables, metrics, schedule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process in subteams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open actions and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using work instruction and document in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Defect Management done in tracking sheet: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Categorize defects by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Severity (High / Mid / Low)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Priority (High / Mid / Low)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Type (Unnecessary / Omission / Inconsistency / Unclassified)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Computer Science Portal for Geeks: 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https://www.geeksforgeeks.org/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CSEstack.org :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https://www.csestack.org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CodeProject.com : 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https://www.codeproject.com/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