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dd6eba6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dd6eba6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dd6eba6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dd6eba6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3602adee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3602adee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3602adee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3602adee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3602adee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3602adee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3602adee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3602adee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602adee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3602adee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3602ad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3602ad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cells need be updated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3602ade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3602ade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dd6eba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dd6eba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dd6eba6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dd6eba6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d6eba6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d6eba6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7200" y="2859500"/>
            <a:ext cx="7688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9652" y="4156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 Project Portal					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13" y="1100350"/>
            <a:ext cx="1205071" cy="14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75"/>
            <a:ext cx="8839200" cy="453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535450"/>
            <a:ext cx="8436851" cy="43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7650" y="55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29575" y="1443800"/>
            <a:ext cx="8439300" cy="3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Add Project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Grab all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from input boxes, and include them in a sql insert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db.Execute(insertQuery, ProjectNumber, ProjectName, ProjectDescription, Authors, UploadDate, ProjectTag1);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Remove and View project buttons in a list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C# has method to pull strings from an attribute of an html button.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the page loads list of projects each button gets that project’s ID.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Within that button’s name attribute is also whether it is a delete or view button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name="ProjectNumberRemove=@row.ProjectNumber"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name="ProjectNumberView=@row.ProjectNumber"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C# then sparses that string out to decide what to do.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Arial"/>
              <a:buChar char="-"/>
            </a:pPr>
            <a:r>
              <a:rPr i="1" lang="en" sz="10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var buttonsProjectId = Request.Params.AllKeys.FirstOrDefault(key =&gt; key.StartsWith("ProjectNumber"));</a:t>
            </a:r>
            <a:endParaRPr i="1" sz="1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Search Results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On Submit, gather data from input boxes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Redirect to a URL with the variables: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Response.Redirect(BaseResponseRedirectString+ProjectNameURL+ProjectDescriptionURL+AuthorsURL+ProjectTag1URL);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Opening a new page, it gathers the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from the URL to build the sql querey.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Request.QueryString.Get("authors"); 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58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346500"/>
            <a:ext cx="76887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Next-Iteration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management and progress tracking with pivotal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Login and Logout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Sign up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a search </a:t>
            </a:r>
            <a:r>
              <a:rPr lang="en"/>
              <a:t>functionality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responsive design to mobile and ipad screen.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0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9375" y="1350085"/>
            <a:ext cx="18570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09375" y="2207200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View</a:t>
            </a:r>
            <a:r>
              <a:rPr b="1" lang="en">
                <a:solidFill>
                  <a:srgbClr val="38761D"/>
                </a:solidFill>
              </a:rPr>
              <a:t> Projects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09375" y="3068612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Remove</a:t>
            </a:r>
            <a:r>
              <a:rPr b="1" lang="en">
                <a:solidFill>
                  <a:srgbClr val="38761D"/>
                </a:solidFill>
              </a:rPr>
              <a:t>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09375" y="3930024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Search for</a:t>
            </a:r>
            <a:r>
              <a:rPr b="1" lang="en">
                <a:solidFill>
                  <a:srgbClr val="38761D"/>
                </a:solidFill>
              </a:rPr>
              <a:t>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67921" y="1461733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756675" y="1345600"/>
            <a:ext cx="13032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059871" y="1462662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150175" y="1342651"/>
            <a:ext cx="13032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Validation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667921" y="2315683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756675" y="2216633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059871" y="2324046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150175" y="2229342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Tested and Validated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3495900" y="953425"/>
            <a:ext cx="0" cy="3972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5254050" y="953425"/>
            <a:ext cx="0" cy="3972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3755175" y="844700"/>
            <a:ext cx="130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Iteration 1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50175" y="851425"/>
            <a:ext cx="130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Iteration 2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667933" y="3195914"/>
            <a:ext cx="34821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151575" y="3089979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 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666383" y="4041546"/>
            <a:ext cx="34821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150175" y="3930019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 Implemented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DESIGN </a:t>
            </a:r>
            <a:r>
              <a:rPr lang="en"/>
              <a:t>ARCHITECTURE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729450" y="1469275"/>
            <a:ext cx="463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 Architecture fully implemented in MS SQL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and implemented </a:t>
            </a:r>
            <a:r>
              <a:rPr lang="en"/>
              <a:t>constraints</a:t>
            </a:r>
            <a:r>
              <a:rPr lang="en"/>
              <a:t> to avoid data anomalies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tuples created to display functionality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Pending SQL Unit Testing with tuples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33302" t="0"/>
          <a:stretch/>
        </p:blipFill>
        <p:spPr>
          <a:xfrm>
            <a:off x="5477650" y="528000"/>
            <a:ext cx="3581050" cy="46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9450" y="59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75" y="1271200"/>
            <a:ext cx="6198055" cy="37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09063" y="61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</a:t>
            </a:r>
            <a:r>
              <a:rPr lang="en"/>
              <a:t>METRICS</a:t>
            </a:r>
            <a:r>
              <a:rPr lang="en"/>
              <a:t> </a:t>
            </a:r>
            <a:r>
              <a:rPr lang="en"/>
              <a:t>SUMMARY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0" y="1638050"/>
            <a:ext cx="8765148" cy="2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7650" y="56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9450" y="1752525"/>
            <a:ext cx="7688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Re-s</a:t>
            </a:r>
            <a:r>
              <a:rPr b="1" lang="en"/>
              <a:t>tyling layout with bootstrap.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Adding a new javascript file to add behavior in a sign up page.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Adding new html  section with razor file for add, project list and search page.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Testing html file with .cshtml (Razor file)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125"/>
            <a:ext cx="8839201" cy="461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775"/>
            <a:ext cx="8839199" cy="458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00"/>
            <a:ext cx="8904825" cy="45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