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6"/>
    <p:restoredTop sz="88694"/>
  </p:normalViewPr>
  <p:slideViewPr>
    <p:cSldViewPr snapToGrid="0" snapToObjects="1">
      <p:cViewPr varScale="1">
        <p:scale>
          <a:sx n="95" d="100"/>
          <a:sy n="95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67622-85A2-E34A-B6D9-8F9F1F91E81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C5D7-48E9-434E-94A2-9039A720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C5D7-48E9-434E-94A2-9039A7201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8B04-40FC-3A4C-ACCC-702D3CDF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526FE-0524-164C-A65B-9DF38D40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A272-9C5E-634F-80C7-3E195F84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23BB-1312-4847-8496-629A7644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C330-189F-2F4C-969D-36351965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FB40-5B78-FE42-89E5-47D8C660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A42-95C6-1841-A4D6-D167E3C4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9847-2FF1-0A48-A4C0-EF119E44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5F4C-2DE2-214F-A35D-B4395FD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62D5-4CD0-D848-85F9-0001694D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1AD4D-618E-5A4B-ACC8-0AE8AB576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903E3-E3E5-4E4C-B207-E7381CCC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81A3-D4A3-CE46-9ADB-4731ABCF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C762-FF98-0945-B383-A7BF4360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79D1-F573-0444-A9C3-3CC8D35B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71A7-8B61-7945-8499-0C26B87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7997-7C9B-6347-B2D2-C03433DF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0872-4629-2348-865C-991FDDCB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A150-C2A2-FA4A-BC4E-9E9A58FD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16FF-68AD-D249-89FC-B357F318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74C-1395-1348-961D-BC510988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B7A4-68B8-4848-87D3-BEA83A21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D069-7086-2843-8D44-EEB0E92E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44BA-9B1D-6844-B157-213F805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8A6A-1726-0143-9281-0449DC5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A965-F1B1-A043-8992-DE020763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0C38-049A-CD45-8E8D-BC0FB933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E43A-EA55-1547-8FB3-EE579A0B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9D21-BE94-364E-89D1-C56EBA1F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8BA-92CE-2141-99C4-467D736B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3A0A-6B2F-934C-B0B1-2EF7C03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E415-0B51-774F-9F45-9499F76B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84F1-D902-884B-935B-483B497B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F0ED-584D-9A49-81D0-8CBDB4E5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8BE4A-72C9-EB46-965E-1824E3B1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526F7-6AF7-8C46-8D48-39863C6E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68838-A449-2A4F-B851-57C684A2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221BD-D122-744A-AAE1-61C7D617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00219-F5E6-6748-9B80-A62F70F0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B4D2-9746-8E4C-A8A2-ACFF5C0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39A29-934F-524B-8FAC-59C6273D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91FBE-9B33-7A49-AAE6-C6098169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F29A2-B31C-9443-8595-0156B41A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D735B-F42F-8E4F-B381-0E3AEF1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1CDCD-3191-674A-A3AE-EAE27395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38472-265E-5B40-810B-DA0E85B9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58CF-4B45-6244-9C96-CF098078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F3EF-777C-5543-8FA8-F384321D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F6EB-CD82-214A-85AC-D6589582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F141-0419-F149-AAD0-299A9196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3E3B-A064-174D-838E-46DECE92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E607-1DF8-9742-9654-C24A77D1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960E-075F-AA45-9C49-62C339F1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1D032-A03F-8148-92C1-5BCF38D0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B21A-2F8F-CD42-80FD-0AFB4E74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1BDB-8B77-6A4B-BFAA-6F0CA8F2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2CFE-FDE2-9349-8547-C55E27E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4CB5-906C-674C-965A-AD2DE1EA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1A50-B99F-4E45-9B5D-16E6CC86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5FCD-5B3B-774B-907E-9B75E9E9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4178-4ACF-9547-B280-04049A307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9892-47F1-9F44-AC2E-EFB2DC85883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D5D2-4DC7-7E4F-9333-25B18E54C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BA09-5373-974C-8E25-4F1EED916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FE61-F6E4-B44B-8D35-044E4F9F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B7646B-62B8-6F42-A476-5DFC05143098}"/>
              </a:ext>
            </a:extLst>
          </p:cNvPr>
          <p:cNvSpPr/>
          <p:nvPr/>
        </p:nvSpPr>
        <p:spPr>
          <a:xfrm>
            <a:off x="6452198" y="1335882"/>
            <a:ext cx="1149179" cy="5066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05C963-3D4C-0548-B962-AEE777215E86}"/>
              </a:ext>
            </a:extLst>
          </p:cNvPr>
          <p:cNvSpPr/>
          <p:nvPr/>
        </p:nvSpPr>
        <p:spPr>
          <a:xfrm>
            <a:off x="966937" y="2527472"/>
            <a:ext cx="1149179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04CE2-D993-904E-84E0-30900171E72E}"/>
              </a:ext>
            </a:extLst>
          </p:cNvPr>
          <p:cNvSpPr/>
          <p:nvPr/>
        </p:nvSpPr>
        <p:spPr>
          <a:xfrm>
            <a:off x="9838823" y="2567812"/>
            <a:ext cx="1149179" cy="5066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FACULTY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EB7FFE-C772-924F-9569-568EDD9406B4}"/>
              </a:ext>
            </a:extLst>
          </p:cNvPr>
          <p:cNvSpPr/>
          <p:nvPr/>
        </p:nvSpPr>
        <p:spPr>
          <a:xfrm>
            <a:off x="6751566" y="2540918"/>
            <a:ext cx="531340" cy="5066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F7FC7-6ADC-A644-A5CA-A0077D1535D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7017236" y="1842509"/>
            <a:ext cx="9552" cy="698409"/>
          </a:xfrm>
          <a:prstGeom prst="line">
            <a:avLst/>
          </a:prstGeom>
          <a:ln w="730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80AD77-9FA0-4E44-A380-2A2C1E569B40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 flipV="1">
            <a:off x="2116116" y="2780786"/>
            <a:ext cx="4635450" cy="1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E57B1-ADE9-964C-9379-8BE53B3A8ACD}"/>
              </a:ext>
            </a:extLst>
          </p:cNvPr>
          <p:cNvCxnSpPr>
            <a:cxnSpLocks/>
            <a:stCxn id="6" idx="1"/>
            <a:endCxn id="7" idx="6"/>
          </p:cNvCxnSpPr>
          <p:nvPr/>
        </p:nvCxnSpPr>
        <p:spPr>
          <a:xfrm flipH="1" flipV="1">
            <a:off x="7282906" y="2794232"/>
            <a:ext cx="2555917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309C836-5986-184D-B30D-232E6A681A62}"/>
              </a:ext>
            </a:extLst>
          </p:cNvPr>
          <p:cNvSpPr/>
          <p:nvPr/>
        </p:nvSpPr>
        <p:spPr>
          <a:xfrm>
            <a:off x="4028460" y="276973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Lname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D2181C-9CE2-3C41-A623-AC389ACDD62F}"/>
              </a:ext>
            </a:extLst>
          </p:cNvPr>
          <p:cNvSpPr/>
          <p:nvPr/>
        </p:nvSpPr>
        <p:spPr>
          <a:xfrm>
            <a:off x="5353917" y="260515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Fname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2543D5-8CB3-5047-8B04-648D61E498E2}"/>
              </a:ext>
            </a:extLst>
          </p:cNvPr>
          <p:cNvSpPr/>
          <p:nvPr/>
        </p:nvSpPr>
        <p:spPr>
          <a:xfrm>
            <a:off x="7533615" y="386660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rgbClr val="0070C0"/>
                </a:solidFill>
              </a:rPr>
              <a:t>U ID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CD72F6-C5F0-A745-A968-0A12BFCFE858}"/>
              </a:ext>
            </a:extLst>
          </p:cNvPr>
          <p:cNvSpPr/>
          <p:nvPr/>
        </p:nvSpPr>
        <p:spPr>
          <a:xfrm>
            <a:off x="4704313" y="1033000"/>
            <a:ext cx="1153157" cy="490490"/>
          </a:xfrm>
          <a:prstGeom prst="ellipse">
            <a:avLst/>
          </a:prstGeom>
          <a:solidFill>
            <a:schemeClr val="bg1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89E39-3CA5-4A42-A5F1-5D2ADE3B1DA3}"/>
              </a:ext>
            </a:extLst>
          </p:cNvPr>
          <p:cNvCxnSpPr>
            <a:cxnSpLocks/>
            <a:stCxn id="4" idx="1"/>
            <a:endCxn id="18" idx="6"/>
          </p:cNvCxnSpPr>
          <p:nvPr/>
        </p:nvCxnSpPr>
        <p:spPr>
          <a:xfrm flipH="1" flipV="1">
            <a:off x="5857470" y="1278245"/>
            <a:ext cx="594728" cy="31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B22B4D-3FD1-8F40-A8BE-CBA74A5A8DC3}"/>
              </a:ext>
            </a:extLst>
          </p:cNvPr>
          <p:cNvCxnSpPr>
            <a:cxnSpLocks/>
            <a:stCxn id="15" idx="4"/>
            <a:endCxn id="18" idx="1"/>
          </p:cNvCxnSpPr>
          <p:nvPr/>
        </p:nvCxnSpPr>
        <p:spPr>
          <a:xfrm>
            <a:off x="4605039" y="767463"/>
            <a:ext cx="268150" cy="33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D0B492-48E0-7543-94B4-0C26D2A73CD7}"/>
              </a:ext>
            </a:extLst>
          </p:cNvPr>
          <p:cNvCxnSpPr>
            <a:cxnSpLocks/>
            <a:stCxn id="18" idx="7"/>
            <a:endCxn id="16" idx="4"/>
          </p:cNvCxnSpPr>
          <p:nvPr/>
        </p:nvCxnSpPr>
        <p:spPr>
          <a:xfrm flipV="1">
            <a:off x="5688594" y="751005"/>
            <a:ext cx="241902" cy="35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FB2425-B9B9-304C-AFC2-DC25D22E2B95}"/>
              </a:ext>
            </a:extLst>
          </p:cNvPr>
          <p:cNvCxnSpPr>
            <a:cxnSpLocks/>
            <a:stCxn id="4" idx="3"/>
            <a:endCxn id="17" idx="4"/>
          </p:cNvCxnSpPr>
          <p:nvPr/>
        </p:nvCxnSpPr>
        <p:spPr>
          <a:xfrm flipV="1">
            <a:off x="7601377" y="877150"/>
            <a:ext cx="508817" cy="71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FDA7B-16A4-EA4D-9F75-246E6FFF2872}"/>
              </a:ext>
            </a:extLst>
          </p:cNvPr>
          <p:cNvSpPr/>
          <p:nvPr/>
        </p:nvSpPr>
        <p:spPr>
          <a:xfrm>
            <a:off x="8876790" y="228431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School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5FB6B1-7959-0D4E-96B1-CDEDBC890F30}"/>
              </a:ext>
            </a:extLst>
          </p:cNvPr>
          <p:cNvSpPr/>
          <p:nvPr/>
        </p:nvSpPr>
        <p:spPr>
          <a:xfrm>
            <a:off x="8768705" y="1335882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Email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5B6F6E-B3DD-9640-88FA-DD91E320609C}"/>
              </a:ext>
            </a:extLst>
          </p:cNvPr>
          <p:cNvCxnSpPr>
            <a:cxnSpLocks/>
            <a:stCxn id="28" idx="4"/>
            <a:endCxn id="4" idx="3"/>
          </p:cNvCxnSpPr>
          <p:nvPr/>
        </p:nvCxnSpPr>
        <p:spPr>
          <a:xfrm flipH="1">
            <a:off x="7601377" y="718921"/>
            <a:ext cx="1851992" cy="87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16A20D-A8AD-E04D-A87C-40E57DBA7C34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7601377" y="1581127"/>
            <a:ext cx="1167328" cy="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93A8EF-0C66-2446-A084-F3A260D7BBF6}"/>
              </a:ext>
            </a:extLst>
          </p:cNvPr>
          <p:cNvSpPr txBox="1"/>
          <p:nvPr/>
        </p:nvSpPr>
        <p:spPr>
          <a:xfrm>
            <a:off x="5851248" y="2500775"/>
            <a:ext cx="84810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Type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04C36FC-45A3-B64D-8C25-D33979961AC0}"/>
              </a:ext>
            </a:extLst>
          </p:cNvPr>
          <p:cNvSpPr/>
          <p:nvPr/>
        </p:nvSpPr>
        <p:spPr>
          <a:xfrm>
            <a:off x="5386787" y="2646040"/>
            <a:ext cx="168876" cy="294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C7FEFA3-2EAD-1F41-A0FC-2B227BFCA8C9}"/>
              </a:ext>
            </a:extLst>
          </p:cNvPr>
          <p:cNvSpPr/>
          <p:nvPr/>
        </p:nvSpPr>
        <p:spPr>
          <a:xfrm rot="10800000">
            <a:off x="8174514" y="2646040"/>
            <a:ext cx="168876" cy="294468"/>
          </a:xfrm>
          <a:prstGeom prst="lef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0337F6-F8D6-9143-9A6A-3CBB1BC578E8}"/>
              </a:ext>
            </a:extLst>
          </p:cNvPr>
          <p:cNvSpPr/>
          <p:nvPr/>
        </p:nvSpPr>
        <p:spPr>
          <a:xfrm>
            <a:off x="681081" y="1551155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Major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5247E4-2A5D-9A49-9E35-055983414993}"/>
              </a:ext>
            </a:extLst>
          </p:cNvPr>
          <p:cNvCxnSpPr>
            <a:cxnSpLocks/>
            <a:stCxn id="50" idx="4"/>
            <a:endCxn id="5" idx="0"/>
          </p:cNvCxnSpPr>
          <p:nvPr/>
        </p:nvCxnSpPr>
        <p:spPr>
          <a:xfrm>
            <a:off x="1257660" y="2041645"/>
            <a:ext cx="283867" cy="4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8ADFB8-3A3A-F946-BF12-EC1F5F003B5E}"/>
              </a:ext>
            </a:extLst>
          </p:cNvPr>
          <p:cNvSpPr/>
          <p:nvPr/>
        </p:nvSpPr>
        <p:spPr>
          <a:xfrm>
            <a:off x="1833684" y="1300536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Year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801399-8DAE-1940-97E7-6B2FA8AD496A}"/>
              </a:ext>
            </a:extLst>
          </p:cNvPr>
          <p:cNvSpPr/>
          <p:nvPr/>
        </p:nvSpPr>
        <p:spPr>
          <a:xfrm>
            <a:off x="3139578" y="1308765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Month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5E2A44-8351-7047-9FA6-4CDF73C7C69F}"/>
              </a:ext>
            </a:extLst>
          </p:cNvPr>
          <p:cNvSpPr/>
          <p:nvPr/>
        </p:nvSpPr>
        <p:spPr>
          <a:xfrm>
            <a:off x="2044532" y="2062609"/>
            <a:ext cx="1153157" cy="490490"/>
          </a:xfrm>
          <a:prstGeom prst="ellipse">
            <a:avLst/>
          </a:prstGeom>
          <a:solidFill>
            <a:schemeClr val="bg1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Exp. Grad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77C077-3E3F-CC4E-B2CD-AD7DD5F16CB7}"/>
              </a:ext>
            </a:extLst>
          </p:cNvPr>
          <p:cNvCxnSpPr>
            <a:cxnSpLocks/>
            <a:stCxn id="5" idx="0"/>
            <a:endCxn id="59" idx="2"/>
          </p:cNvCxnSpPr>
          <p:nvPr/>
        </p:nvCxnSpPr>
        <p:spPr>
          <a:xfrm flipV="1">
            <a:off x="1541527" y="2307854"/>
            <a:ext cx="503005" cy="21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7B3A42-3272-A546-9E44-989644B1C24B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2410263" y="1791026"/>
            <a:ext cx="210848" cy="27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5028AE-029A-CF41-9A85-70F4FBB394F1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2621111" y="1799255"/>
            <a:ext cx="1095046" cy="26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3440F8B-3D63-564B-BAC5-364E59299A5F}"/>
              </a:ext>
            </a:extLst>
          </p:cNvPr>
          <p:cNvSpPr/>
          <p:nvPr/>
        </p:nvSpPr>
        <p:spPr>
          <a:xfrm>
            <a:off x="10673935" y="1695324"/>
            <a:ext cx="1153157" cy="4904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Field of Exp.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D136E1-258F-0846-A3E0-D19FC01567B3}"/>
              </a:ext>
            </a:extLst>
          </p:cNvPr>
          <p:cNvCxnSpPr>
            <a:cxnSpLocks/>
            <a:stCxn id="87" idx="3"/>
            <a:endCxn id="6" idx="0"/>
          </p:cNvCxnSpPr>
          <p:nvPr/>
        </p:nvCxnSpPr>
        <p:spPr>
          <a:xfrm flipH="1">
            <a:off x="10413413" y="2113983"/>
            <a:ext cx="429398" cy="45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AF85DD2F-D079-C74A-BEBC-317BF55F1450}"/>
              </a:ext>
            </a:extLst>
          </p:cNvPr>
          <p:cNvSpPr/>
          <p:nvPr/>
        </p:nvSpPr>
        <p:spPr>
          <a:xfrm>
            <a:off x="553897" y="4554347"/>
            <a:ext cx="1975258" cy="689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BF3D625-74D5-6D4A-BA14-6E3013DF2B9E}"/>
              </a:ext>
            </a:extLst>
          </p:cNvPr>
          <p:cNvCxnSpPr>
            <a:cxnSpLocks/>
            <a:stCxn id="95" idx="0"/>
            <a:endCxn id="5" idx="2"/>
          </p:cNvCxnSpPr>
          <p:nvPr/>
        </p:nvCxnSpPr>
        <p:spPr>
          <a:xfrm flipV="1">
            <a:off x="1541526" y="3034099"/>
            <a:ext cx="1" cy="152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7A982B2-4B7E-E449-9EF7-AD05E0F878E3}"/>
              </a:ext>
            </a:extLst>
          </p:cNvPr>
          <p:cNvSpPr/>
          <p:nvPr/>
        </p:nvSpPr>
        <p:spPr>
          <a:xfrm>
            <a:off x="1251992" y="6000230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u="sng" dirty="0">
                <a:solidFill>
                  <a:srgbClr val="0070C0"/>
                </a:solidFill>
              </a:rPr>
              <a:t>P ID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D36A320-450B-8245-AC9C-D87E2E793F94}"/>
              </a:ext>
            </a:extLst>
          </p:cNvPr>
          <p:cNvCxnSpPr>
            <a:cxnSpLocks/>
            <a:stCxn id="138" idx="2"/>
            <a:endCxn id="136" idx="0"/>
          </p:cNvCxnSpPr>
          <p:nvPr/>
        </p:nvCxnSpPr>
        <p:spPr>
          <a:xfrm flipH="1">
            <a:off x="1828571" y="5152632"/>
            <a:ext cx="2151310" cy="84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69793DEA-C9C0-F446-ABFB-500BA26F91F9}"/>
              </a:ext>
            </a:extLst>
          </p:cNvPr>
          <p:cNvSpPr/>
          <p:nvPr/>
        </p:nvSpPr>
        <p:spPr>
          <a:xfrm>
            <a:off x="3405291" y="4646005"/>
            <a:ext cx="1149179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6572120-DEB4-874C-8DB2-85AFF4929B4E}"/>
              </a:ext>
            </a:extLst>
          </p:cNvPr>
          <p:cNvCxnSpPr>
            <a:cxnSpLocks/>
            <a:stCxn id="95" idx="3"/>
            <a:endCxn id="138" idx="1"/>
          </p:cNvCxnSpPr>
          <p:nvPr/>
        </p:nvCxnSpPr>
        <p:spPr>
          <a:xfrm flipV="1">
            <a:off x="2529155" y="4899319"/>
            <a:ext cx="876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9F4F6A3-C143-D841-B32F-012B89516BCF}"/>
              </a:ext>
            </a:extLst>
          </p:cNvPr>
          <p:cNvSpPr/>
          <p:nvPr/>
        </p:nvSpPr>
        <p:spPr>
          <a:xfrm>
            <a:off x="2587555" y="5659744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P Name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4D56BF6-2B40-E244-AC2E-5E12F5FDC514}"/>
              </a:ext>
            </a:extLst>
          </p:cNvPr>
          <p:cNvCxnSpPr>
            <a:cxnSpLocks/>
            <a:stCxn id="146" idx="0"/>
            <a:endCxn id="138" idx="2"/>
          </p:cNvCxnSpPr>
          <p:nvPr/>
        </p:nvCxnSpPr>
        <p:spPr>
          <a:xfrm flipV="1">
            <a:off x="3164134" y="5152632"/>
            <a:ext cx="815747" cy="50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CA9DCFF1-8277-1C41-809E-8D7073A230FD}"/>
              </a:ext>
            </a:extLst>
          </p:cNvPr>
          <p:cNvSpPr/>
          <p:nvPr/>
        </p:nvSpPr>
        <p:spPr>
          <a:xfrm>
            <a:off x="3875277" y="5692743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Link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1F37B1C-31DD-434B-B1E3-DCF58F86C1E8}"/>
              </a:ext>
            </a:extLst>
          </p:cNvPr>
          <p:cNvCxnSpPr>
            <a:cxnSpLocks/>
            <a:stCxn id="148" idx="0"/>
            <a:endCxn id="138" idx="2"/>
          </p:cNvCxnSpPr>
          <p:nvPr/>
        </p:nvCxnSpPr>
        <p:spPr>
          <a:xfrm flipH="1" flipV="1">
            <a:off x="3979881" y="5152632"/>
            <a:ext cx="471975" cy="54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E6CCE7BB-6692-2D44-A4BE-BD913DE5D159}"/>
              </a:ext>
            </a:extLst>
          </p:cNvPr>
          <p:cNvSpPr/>
          <p:nvPr/>
        </p:nvSpPr>
        <p:spPr>
          <a:xfrm>
            <a:off x="3155156" y="6275272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Upload Date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BA1F13D-7034-FD49-8A75-7DB15789010A}"/>
              </a:ext>
            </a:extLst>
          </p:cNvPr>
          <p:cNvCxnSpPr>
            <a:cxnSpLocks/>
            <a:stCxn id="150" idx="0"/>
            <a:endCxn id="138" idx="2"/>
          </p:cNvCxnSpPr>
          <p:nvPr/>
        </p:nvCxnSpPr>
        <p:spPr>
          <a:xfrm flipV="1">
            <a:off x="3731735" y="5152632"/>
            <a:ext cx="248146" cy="112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20175368-F919-744C-805C-238835FDBF66}"/>
              </a:ext>
            </a:extLst>
          </p:cNvPr>
          <p:cNvSpPr/>
          <p:nvPr/>
        </p:nvSpPr>
        <p:spPr>
          <a:xfrm>
            <a:off x="5463081" y="5528196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Decrp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EF32260-BF15-714D-ADE2-EE22C8B8462A}"/>
              </a:ext>
            </a:extLst>
          </p:cNvPr>
          <p:cNvCxnSpPr>
            <a:cxnSpLocks/>
            <a:stCxn id="152" idx="2"/>
            <a:endCxn id="138" idx="2"/>
          </p:cNvCxnSpPr>
          <p:nvPr/>
        </p:nvCxnSpPr>
        <p:spPr>
          <a:xfrm flipH="1" flipV="1">
            <a:off x="3979881" y="5152632"/>
            <a:ext cx="1483200" cy="62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395B43-1607-1746-82C2-10001581BAF1}"/>
              </a:ext>
            </a:extLst>
          </p:cNvPr>
          <p:cNvCxnSpPr>
            <a:cxnSpLocks/>
            <a:stCxn id="138" idx="3"/>
            <a:endCxn id="178" idx="1"/>
          </p:cNvCxnSpPr>
          <p:nvPr/>
        </p:nvCxnSpPr>
        <p:spPr>
          <a:xfrm flipV="1">
            <a:off x="4554470" y="4892976"/>
            <a:ext cx="1343024" cy="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23042A85-75EF-684B-A16C-2D1568F806F1}"/>
              </a:ext>
            </a:extLst>
          </p:cNvPr>
          <p:cNvSpPr/>
          <p:nvPr/>
        </p:nvSpPr>
        <p:spPr>
          <a:xfrm>
            <a:off x="9807584" y="4639661"/>
            <a:ext cx="1184050" cy="506627"/>
          </a:xfrm>
          <a:prstGeom prst="roundRect">
            <a:avLst/>
          </a:prstGeom>
          <a:solidFill>
            <a:schemeClr val="accent2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COMMENT</a:t>
            </a:r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2351C216-964C-B94A-8F26-AE8E1A22808B}"/>
              </a:ext>
            </a:extLst>
          </p:cNvPr>
          <p:cNvSpPr/>
          <p:nvPr/>
        </p:nvSpPr>
        <p:spPr>
          <a:xfrm>
            <a:off x="5897494" y="4548003"/>
            <a:ext cx="2057191" cy="689945"/>
          </a:xfrm>
          <a:prstGeom prst="diamond">
            <a:avLst/>
          </a:prstGeom>
          <a:solidFill>
            <a:schemeClr val="accent2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B9E7DFE-FE26-EB4F-B779-F4997732E42E}"/>
              </a:ext>
            </a:extLst>
          </p:cNvPr>
          <p:cNvCxnSpPr>
            <a:cxnSpLocks/>
            <a:stCxn id="178" idx="3"/>
            <a:endCxn id="177" idx="1"/>
          </p:cNvCxnSpPr>
          <p:nvPr/>
        </p:nvCxnSpPr>
        <p:spPr>
          <a:xfrm flipV="1">
            <a:off x="7954685" y="4892975"/>
            <a:ext cx="1852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785CDEB6-C6C7-CE4A-B50A-10A8334F38F0}"/>
              </a:ext>
            </a:extLst>
          </p:cNvPr>
          <p:cNvSpPr/>
          <p:nvPr/>
        </p:nvSpPr>
        <p:spPr>
          <a:xfrm>
            <a:off x="9049746" y="5886019"/>
            <a:ext cx="1153157" cy="4904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Txt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B6A4DC0-1C66-4A42-A4EF-B3807B2E0AD3}"/>
              </a:ext>
            </a:extLst>
          </p:cNvPr>
          <p:cNvCxnSpPr>
            <a:cxnSpLocks/>
            <a:stCxn id="186" idx="0"/>
            <a:endCxn id="177" idx="2"/>
          </p:cNvCxnSpPr>
          <p:nvPr/>
        </p:nvCxnSpPr>
        <p:spPr>
          <a:xfrm flipV="1">
            <a:off x="9626325" y="5146288"/>
            <a:ext cx="773284" cy="739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18778707-DD6D-5642-B5DC-85E92976660E}"/>
              </a:ext>
            </a:extLst>
          </p:cNvPr>
          <p:cNvSpPr/>
          <p:nvPr/>
        </p:nvSpPr>
        <p:spPr>
          <a:xfrm>
            <a:off x="10407696" y="5938671"/>
            <a:ext cx="1153157" cy="4904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Date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B0DCDA0-EE18-F348-8AAE-55A26A7C797A}"/>
              </a:ext>
            </a:extLst>
          </p:cNvPr>
          <p:cNvCxnSpPr>
            <a:cxnSpLocks/>
            <a:stCxn id="191" idx="0"/>
            <a:endCxn id="177" idx="2"/>
          </p:cNvCxnSpPr>
          <p:nvPr/>
        </p:nvCxnSpPr>
        <p:spPr>
          <a:xfrm flipH="1" flipV="1">
            <a:off x="10399609" y="5146288"/>
            <a:ext cx="584666" cy="79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4971E6F-1D40-1D46-9443-624BC0C36E97}"/>
              </a:ext>
            </a:extLst>
          </p:cNvPr>
          <p:cNvSpPr/>
          <p:nvPr/>
        </p:nvSpPr>
        <p:spPr>
          <a:xfrm>
            <a:off x="7184290" y="5798035"/>
            <a:ext cx="1153157" cy="4904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Likes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542ACD4-A573-7744-99DF-122D04326E60}"/>
              </a:ext>
            </a:extLst>
          </p:cNvPr>
          <p:cNvCxnSpPr>
            <a:cxnSpLocks/>
            <a:stCxn id="178" idx="2"/>
            <a:endCxn id="194" idx="2"/>
          </p:cNvCxnSpPr>
          <p:nvPr/>
        </p:nvCxnSpPr>
        <p:spPr>
          <a:xfrm>
            <a:off x="6926090" y="5237948"/>
            <a:ext cx="258200" cy="80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995EAD7-14D3-DC42-AF62-4A920193041F}"/>
              </a:ext>
            </a:extLst>
          </p:cNvPr>
          <p:cNvSpPr txBox="1"/>
          <p:nvPr/>
        </p:nvSpPr>
        <p:spPr>
          <a:xfrm>
            <a:off x="1532096" y="3482655"/>
            <a:ext cx="93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(0,N)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8CED21-A759-9B4F-A7CD-9AE26D620A75}"/>
              </a:ext>
            </a:extLst>
          </p:cNvPr>
          <p:cNvSpPr txBox="1"/>
          <p:nvPr/>
        </p:nvSpPr>
        <p:spPr>
          <a:xfrm>
            <a:off x="4834916" y="4618066"/>
            <a:ext cx="93812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(0,N)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765617-FEC1-D341-BAB4-0C71C8465FEC}"/>
              </a:ext>
            </a:extLst>
          </p:cNvPr>
          <p:cNvSpPr txBox="1"/>
          <p:nvPr/>
        </p:nvSpPr>
        <p:spPr>
          <a:xfrm>
            <a:off x="2772023" y="4608839"/>
            <a:ext cx="93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(1,1)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EF753EB-1EB7-BD43-BA2A-5DF74C9E08E5}"/>
              </a:ext>
            </a:extLst>
          </p:cNvPr>
          <p:cNvSpPr txBox="1"/>
          <p:nvPr/>
        </p:nvSpPr>
        <p:spPr>
          <a:xfrm>
            <a:off x="8252528" y="4575220"/>
            <a:ext cx="93812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(1,1)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472885-BD66-674C-9AE8-9E778502B80C}"/>
              </a:ext>
            </a:extLst>
          </p:cNvPr>
          <p:cNvSpPr txBox="1"/>
          <p:nvPr/>
        </p:nvSpPr>
        <p:spPr>
          <a:xfrm>
            <a:off x="120031" y="80695"/>
            <a:ext cx="199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ER Diagram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CC86C93-5C94-374A-83E0-BD1E5FD48D8A}"/>
              </a:ext>
            </a:extLst>
          </p:cNvPr>
          <p:cNvSpPr/>
          <p:nvPr/>
        </p:nvSpPr>
        <p:spPr>
          <a:xfrm>
            <a:off x="4919658" y="6216694"/>
            <a:ext cx="1153157" cy="4904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Tag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95536D-5A40-C645-9172-943683A3CA11}"/>
              </a:ext>
            </a:extLst>
          </p:cNvPr>
          <p:cNvCxnSpPr>
            <a:cxnSpLocks/>
            <a:stCxn id="64" idx="7"/>
            <a:endCxn id="138" idx="2"/>
          </p:cNvCxnSpPr>
          <p:nvPr/>
        </p:nvCxnSpPr>
        <p:spPr>
          <a:xfrm flipH="1" flipV="1">
            <a:off x="3979881" y="5152632"/>
            <a:ext cx="1924058" cy="113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53FA3E-CE3D-E84C-8DAF-CE12363D467B}"/>
              </a:ext>
            </a:extLst>
          </p:cNvPr>
          <p:cNvSpPr txBox="1"/>
          <p:nvPr/>
        </p:nvSpPr>
        <p:spPr>
          <a:xfrm>
            <a:off x="87245" y="523049"/>
            <a:ext cx="124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■</a:t>
            </a:r>
            <a:r>
              <a:rPr lang="en-US" dirty="0"/>
              <a:t> Phase 1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en-US" dirty="0"/>
              <a:t> Phase 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CC733C-0665-3E4F-A192-50791DBE7948}"/>
              </a:ext>
            </a:extLst>
          </p:cNvPr>
          <p:cNvCxnSpPr>
            <a:cxnSpLocks/>
            <a:stCxn id="92" idx="1"/>
            <a:endCxn id="5" idx="2"/>
          </p:cNvCxnSpPr>
          <p:nvPr/>
        </p:nvCxnSpPr>
        <p:spPr>
          <a:xfrm flipH="1" flipV="1">
            <a:off x="1541527" y="3034099"/>
            <a:ext cx="7837573" cy="82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56ED3A-A3A9-7A4A-AD4F-F0FFF3A8456B}"/>
              </a:ext>
            </a:extLst>
          </p:cNvPr>
          <p:cNvCxnSpPr>
            <a:cxnSpLocks/>
            <a:stCxn id="92" idx="0"/>
            <a:endCxn id="6" idx="2"/>
          </p:cNvCxnSpPr>
          <p:nvPr/>
        </p:nvCxnSpPr>
        <p:spPr>
          <a:xfrm flipV="1">
            <a:off x="10407696" y="3074439"/>
            <a:ext cx="5717" cy="44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521D76-EF42-C74F-9E5B-9CE1A762C87A}"/>
              </a:ext>
            </a:extLst>
          </p:cNvPr>
          <p:cNvCxnSpPr>
            <a:cxnSpLocks/>
            <a:stCxn id="92" idx="2"/>
            <a:endCxn id="177" idx="0"/>
          </p:cNvCxnSpPr>
          <p:nvPr/>
        </p:nvCxnSpPr>
        <p:spPr>
          <a:xfrm flipH="1">
            <a:off x="10399609" y="4207072"/>
            <a:ext cx="8087" cy="43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60DEBBF-C389-6E46-9928-B55F39AA8CCC}"/>
              </a:ext>
            </a:extLst>
          </p:cNvPr>
          <p:cNvSpPr txBox="1"/>
          <p:nvPr/>
        </p:nvSpPr>
        <p:spPr>
          <a:xfrm>
            <a:off x="8072575" y="3448402"/>
            <a:ext cx="93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(0,N)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E4EC18-3A9D-A946-A1DF-8A5BED056553}"/>
              </a:ext>
            </a:extLst>
          </p:cNvPr>
          <p:cNvSpPr txBox="1"/>
          <p:nvPr/>
        </p:nvSpPr>
        <p:spPr>
          <a:xfrm>
            <a:off x="10480291" y="3157556"/>
            <a:ext cx="93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(0,N)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9EE51F-690B-BD42-A9DA-C5AA7150C5A4}"/>
              </a:ext>
            </a:extLst>
          </p:cNvPr>
          <p:cNvSpPr txBox="1"/>
          <p:nvPr/>
        </p:nvSpPr>
        <p:spPr>
          <a:xfrm>
            <a:off x="10481323" y="4252721"/>
            <a:ext cx="93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(1,1)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A539B796-4733-9649-9E96-3CBC1DCF5A89}"/>
              </a:ext>
            </a:extLst>
          </p:cNvPr>
          <p:cNvSpPr/>
          <p:nvPr/>
        </p:nvSpPr>
        <p:spPr>
          <a:xfrm>
            <a:off x="9379100" y="3517127"/>
            <a:ext cx="2057191" cy="689945"/>
          </a:xfrm>
          <a:prstGeom prst="diamond">
            <a:avLst/>
          </a:prstGeom>
          <a:solidFill>
            <a:schemeClr val="accent2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Submits</a:t>
            </a:r>
          </a:p>
        </p:txBody>
      </p:sp>
    </p:spTree>
    <p:extLst>
      <p:ext uri="{BB962C8B-B14F-4D97-AF65-F5344CB8AC3E}">
        <p14:creationId xmlns:p14="http://schemas.microsoft.com/office/powerpoint/2010/main" val="34134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5175FA-9DCE-DA4C-9D42-A2BC444456BC}"/>
              </a:ext>
            </a:extLst>
          </p:cNvPr>
          <p:cNvGraphicFramePr>
            <a:graphicFrameLocks noGrp="1"/>
          </p:cNvGraphicFramePr>
          <p:nvPr/>
        </p:nvGraphicFramePr>
        <p:xfrm>
          <a:off x="675133" y="1106063"/>
          <a:ext cx="46569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388">
                  <a:extLst>
                    <a:ext uri="{9D8B030D-6E8A-4147-A177-3AD203B41FA5}">
                      <a16:colId xmlns:a16="http://schemas.microsoft.com/office/drawing/2014/main" val="2174562156"/>
                    </a:ext>
                  </a:extLst>
                </a:gridCol>
                <a:gridCol w="931388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  <a:gridCol w="931388">
                  <a:extLst>
                    <a:ext uri="{9D8B030D-6E8A-4147-A177-3AD203B41FA5}">
                      <a16:colId xmlns:a16="http://schemas.microsoft.com/office/drawing/2014/main" val="582693927"/>
                    </a:ext>
                  </a:extLst>
                </a:gridCol>
                <a:gridCol w="931388">
                  <a:extLst>
                    <a:ext uri="{9D8B030D-6E8A-4147-A177-3AD203B41FA5}">
                      <a16:colId xmlns:a16="http://schemas.microsoft.com/office/drawing/2014/main" val="3917742880"/>
                    </a:ext>
                  </a:extLst>
                </a:gridCol>
                <a:gridCol w="931388">
                  <a:extLst>
                    <a:ext uri="{9D8B030D-6E8A-4147-A177-3AD203B41FA5}">
                      <a16:colId xmlns:a16="http://schemas.microsoft.com/office/drawing/2014/main" val="107527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U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School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DB4676-B999-864E-8EA0-DA7272A64CD8}"/>
              </a:ext>
            </a:extLst>
          </p:cNvPr>
          <p:cNvSpPr txBox="1"/>
          <p:nvPr/>
        </p:nvSpPr>
        <p:spPr>
          <a:xfrm>
            <a:off x="598434" y="168383"/>
            <a:ext cx="354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</a:rPr>
              <a:t>Relational DB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5192B5-9191-B84B-BFAC-24F4E76E8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536"/>
              </p:ext>
            </p:extLst>
          </p:nvPr>
        </p:nvGraphicFramePr>
        <p:xfrm>
          <a:off x="6943416" y="2031764"/>
          <a:ext cx="47238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545">
                  <a:extLst>
                    <a:ext uri="{9D8B030D-6E8A-4147-A177-3AD203B41FA5}">
                      <a16:colId xmlns:a16="http://schemas.microsoft.com/office/drawing/2014/main" val="21745621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82693927"/>
                    </a:ext>
                  </a:extLst>
                </a:gridCol>
                <a:gridCol w="1335819">
                  <a:extLst>
                    <a:ext uri="{9D8B030D-6E8A-4147-A177-3AD203B41FA5}">
                      <a16:colId xmlns:a16="http://schemas.microsoft.com/office/drawing/2014/main" val="391774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U ID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Major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Grad Year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Grad Month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A31F02-0573-EC41-BFB7-6DB43EC14E7F}"/>
              </a:ext>
            </a:extLst>
          </p:cNvPr>
          <p:cNvSpPr txBox="1"/>
          <p:nvPr/>
        </p:nvSpPr>
        <p:spPr>
          <a:xfrm>
            <a:off x="675133" y="770585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41DEE-ADC7-E54B-A4D2-411C72CF315D}"/>
              </a:ext>
            </a:extLst>
          </p:cNvPr>
          <p:cNvSpPr txBox="1"/>
          <p:nvPr/>
        </p:nvSpPr>
        <p:spPr>
          <a:xfrm>
            <a:off x="6922374" y="1698150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0B21E7-CEA6-7B49-8645-45105638CE27}"/>
              </a:ext>
            </a:extLst>
          </p:cNvPr>
          <p:cNvGraphicFramePr>
            <a:graphicFrameLocks noGrp="1"/>
          </p:cNvGraphicFramePr>
          <p:nvPr/>
        </p:nvGraphicFramePr>
        <p:xfrm>
          <a:off x="6440025" y="1106063"/>
          <a:ext cx="21078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545">
                  <a:extLst>
                    <a:ext uri="{9D8B030D-6E8A-4147-A177-3AD203B41FA5}">
                      <a16:colId xmlns:a16="http://schemas.microsoft.com/office/drawing/2014/main" val="21745621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U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Field Exp.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890159-3653-EA44-B2AE-5FDC3CCD10BA}"/>
              </a:ext>
            </a:extLst>
          </p:cNvPr>
          <p:cNvSpPr txBox="1"/>
          <p:nvPr/>
        </p:nvSpPr>
        <p:spPr>
          <a:xfrm>
            <a:off x="6418983" y="772449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DAA6EC6-1E35-634B-8FCC-944F525FE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44357"/>
              </p:ext>
            </p:extLst>
          </p:nvPr>
        </p:nvGraphicFramePr>
        <p:xfrm>
          <a:off x="1091988" y="3575098"/>
          <a:ext cx="61961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96">
                  <a:extLst>
                    <a:ext uri="{9D8B030D-6E8A-4147-A177-3AD203B41FA5}">
                      <a16:colId xmlns:a16="http://schemas.microsoft.com/office/drawing/2014/main" val="2174562156"/>
                    </a:ext>
                  </a:extLst>
                </a:gridCol>
                <a:gridCol w="914161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  <a:gridCol w="1465730">
                  <a:extLst>
                    <a:ext uri="{9D8B030D-6E8A-4147-A177-3AD203B41FA5}">
                      <a16:colId xmlns:a16="http://schemas.microsoft.com/office/drawing/2014/main" val="582693927"/>
                    </a:ext>
                  </a:extLst>
                </a:gridCol>
                <a:gridCol w="665648">
                  <a:extLst>
                    <a:ext uri="{9D8B030D-6E8A-4147-A177-3AD203B41FA5}">
                      <a16:colId xmlns:a16="http://schemas.microsoft.com/office/drawing/2014/main" val="3917742880"/>
                    </a:ext>
                  </a:extLst>
                </a:gridCol>
                <a:gridCol w="629812">
                  <a:extLst>
                    <a:ext uri="{9D8B030D-6E8A-4147-A177-3AD203B41FA5}">
                      <a16:colId xmlns:a16="http://schemas.microsoft.com/office/drawing/2014/main" val="1075277876"/>
                    </a:ext>
                  </a:extLst>
                </a:gridCol>
                <a:gridCol w="829305">
                  <a:extLst>
                    <a:ext uri="{9D8B030D-6E8A-4147-A177-3AD203B41FA5}">
                      <a16:colId xmlns:a16="http://schemas.microsoft.com/office/drawing/2014/main" val="2830630601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90147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P ID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Name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Upload Date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Descp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AFFA165-1626-DB4A-AC26-44950359A916}"/>
              </a:ext>
            </a:extLst>
          </p:cNvPr>
          <p:cNvSpPr txBox="1"/>
          <p:nvPr/>
        </p:nvSpPr>
        <p:spPr>
          <a:xfrm>
            <a:off x="1123453" y="3239620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EB092E-544E-464F-853E-5B8F05C76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88630"/>
              </p:ext>
            </p:extLst>
          </p:nvPr>
        </p:nvGraphicFramePr>
        <p:xfrm>
          <a:off x="6518627" y="5501748"/>
          <a:ext cx="448106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266">
                  <a:extLst>
                    <a:ext uri="{9D8B030D-6E8A-4147-A177-3AD203B41FA5}">
                      <a16:colId xmlns:a16="http://schemas.microsoft.com/office/drawing/2014/main" val="1046541401"/>
                    </a:ext>
                  </a:extLst>
                </a:gridCol>
                <a:gridCol w="942646">
                  <a:extLst>
                    <a:ext uri="{9D8B030D-6E8A-4147-A177-3AD203B41FA5}">
                      <a16:colId xmlns:a16="http://schemas.microsoft.com/office/drawing/2014/main" val="4020352283"/>
                    </a:ext>
                  </a:extLst>
                </a:gridCol>
                <a:gridCol w="1493437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582693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>
                          <a:solidFill>
                            <a:schemeClr val="bg1"/>
                          </a:solidFill>
                        </a:rPr>
                        <a:t>ProjectID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CommentText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41BBC38-9D86-964A-8CB8-D4C2D4982F7C}"/>
              </a:ext>
            </a:extLst>
          </p:cNvPr>
          <p:cNvSpPr txBox="1"/>
          <p:nvPr/>
        </p:nvSpPr>
        <p:spPr>
          <a:xfrm>
            <a:off x="6497586" y="5168134"/>
            <a:ext cx="158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B8DE6B-7A8F-9140-8134-7E41A75F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9572"/>
              </p:ext>
            </p:extLst>
          </p:nvPr>
        </p:nvGraphicFramePr>
        <p:xfrm>
          <a:off x="2794169" y="5138679"/>
          <a:ext cx="2377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100974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82693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P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Likes count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715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56C1F06-CE16-5145-B301-D35AA43718F7}"/>
              </a:ext>
            </a:extLst>
          </p:cNvPr>
          <p:cNvSpPr txBox="1"/>
          <p:nvPr/>
        </p:nvSpPr>
        <p:spPr>
          <a:xfrm>
            <a:off x="2773127" y="4805065"/>
            <a:ext cx="23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RELATION_CONTAINS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D48D4E4-A3F8-8C48-AA20-E027DB686491}"/>
              </a:ext>
            </a:extLst>
          </p:cNvPr>
          <p:cNvCxnSpPr>
            <a:cxnSpLocks/>
            <a:stCxn id="48" idx="3"/>
            <a:endCxn id="71" idx="4"/>
          </p:cNvCxnSpPr>
          <p:nvPr/>
        </p:nvCxnSpPr>
        <p:spPr>
          <a:xfrm rot="5400000">
            <a:off x="4044879" y="-1302753"/>
            <a:ext cx="6696" cy="5612297"/>
          </a:xfrm>
          <a:prstGeom prst="bentConnector3">
            <a:avLst>
              <a:gd name="adj1" fmla="val 3513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9253778-6CC9-6C4F-B347-F5236779577F}"/>
              </a:ext>
            </a:extLst>
          </p:cNvPr>
          <p:cNvCxnSpPr>
            <a:cxnSpLocks/>
            <a:stCxn id="53" idx="3"/>
            <a:endCxn id="43" idx="3"/>
          </p:cNvCxnSpPr>
          <p:nvPr/>
        </p:nvCxnSpPr>
        <p:spPr>
          <a:xfrm rot="5400000" flipH="1">
            <a:off x="3598304" y="-1168260"/>
            <a:ext cx="928717" cy="6244628"/>
          </a:xfrm>
          <a:prstGeom prst="bentConnector3">
            <a:avLst>
              <a:gd name="adj1" fmla="val -25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9D06111-0A9A-A14C-933C-9458E496BFAF}"/>
              </a:ext>
            </a:extLst>
          </p:cNvPr>
          <p:cNvSpPr/>
          <p:nvPr/>
        </p:nvSpPr>
        <p:spPr>
          <a:xfrm>
            <a:off x="933654" y="1450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69B99B-AEA8-9248-AC97-A3B5B78256AD}"/>
              </a:ext>
            </a:extLst>
          </p:cNvPr>
          <p:cNvSpPr/>
          <p:nvPr/>
        </p:nvSpPr>
        <p:spPr>
          <a:xfrm>
            <a:off x="6847680" y="14610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3A9A3D-FFF4-8246-9FD9-E821007950A8}"/>
              </a:ext>
            </a:extLst>
          </p:cNvPr>
          <p:cNvSpPr/>
          <p:nvPr/>
        </p:nvSpPr>
        <p:spPr>
          <a:xfrm>
            <a:off x="7178282" y="23793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1F118F3-D484-384D-B919-D302910971D7}"/>
              </a:ext>
            </a:extLst>
          </p:cNvPr>
          <p:cNvCxnSpPr>
            <a:cxnSpLocks/>
            <a:stCxn id="61" idx="5"/>
            <a:endCxn id="58" idx="5"/>
          </p:cNvCxnSpPr>
          <p:nvPr/>
        </p:nvCxnSpPr>
        <p:spPr>
          <a:xfrm rot="5400000" flipH="1" flipV="1">
            <a:off x="6376118" y="2819102"/>
            <a:ext cx="1561474" cy="780799"/>
          </a:xfrm>
          <a:prstGeom prst="bentConnector3">
            <a:avLst>
              <a:gd name="adj1" fmla="val -15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6D15FC7-3185-E946-A333-35625D44BB5C}"/>
              </a:ext>
            </a:extLst>
          </p:cNvPr>
          <p:cNvSpPr/>
          <p:nvPr/>
        </p:nvSpPr>
        <p:spPr>
          <a:xfrm>
            <a:off x="7508231" y="2389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278467-2019-4C4D-BEA8-2E3B7BF89A28}"/>
              </a:ext>
            </a:extLst>
          </p:cNvPr>
          <p:cNvSpPr/>
          <p:nvPr/>
        </p:nvSpPr>
        <p:spPr>
          <a:xfrm>
            <a:off x="6727432" y="39512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7353070-313D-4943-8BCA-4C4D1878E9C7}"/>
              </a:ext>
            </a:extLst>
          </p:cNvPr>
          <p:cNvSpPr/>
          <p:nvPr/>
        </p:nvSpPr>
        <p:spPr>
          <a:xfrm>
            <a:off x="1219218" y="1461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42F90E6-D0F7-314A-8E0C-5D7D1CFCC044}"/>
              </a:ext>
            </a:extLst>
          </p:cNvPr>
          <p:cNvSpPr/>
          <p:nvPr/>
        </p:nvSpPr>
        <p:spPr>
          <a:xfrm>
            <a:off x="7065347" y="5879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CC6E10-616E-2A46-AC97-F33CE40335E6}"/>
              </a:ext>
            </a:extLst>
          </p:cNvPr>
          <p:cNvSpPr/>
          <p:nvPr/>
        </p:nvSpPr>
        <p:spPr>
          <a:xfrm>
            <a:off x="3154026" y="55086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BC4CA4B-86C3-A247-8AEC-746B9266C10E}"/>
              </a:ext>
            </a:extLst>
          </p:cNvPr>
          <p:cNvCxnSpPr>
            <a:cxnSpLocks/>
            <a:stCxn id="73" idx="3"/>
            <a:endCxn id="78" idx="4"/>
          </p:cNvCxnSpPr>
          <p:nvPr/>
        </p:nvCxnSpPr>
        <p:spPr>
          <a:xfrm rot="5400000" flipH="1">
            <a:off x="3251724" y="2097856"/>
            <a:ext cx="1934566" cy="5706071"/>
          </a:xfrm>
          <a:prstGeom prst="bentConnector3">
            <a:avLst>
              <a:gd name="adj1" fmla="val -12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43A9052-571D-D846-8BD1-2B7A968D57DB}"/>
              </a:ext>
            </a:extLst>
          </p:cNvPr>
          <p:cNvSpPr/>
          <p:nvPr/>
        </p:nvSpPr>
        <p:spPr>
          <a:xfrm>
            <a:off x="1343111" y="39378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DB0A337-C36F-0B4C-B4EB-8AA16CC88C70}"/>
              </a:ext>
            </a:extLst>
          </p:cNvPr>
          <p:cNvCxnSpPr>
            <a:cxnSpLocks/>
            <a:stCxn id="74" idx="4"/>
            <a:endCxn id="82" idx="5"/>
          </p:cNvCxnSpPr>
          <p:nvPr/>
        </p:nvCxnSpPr>
        <p:spPr>
          <a:xfrm rot="5400000" flipH="1">
            <a:off x="1567707" y="3945219"/>
            <a:ext cx="1576008" cy="1642351"/>
          </a:xfrm>
          <a:prstGeom prst="bentConnector3">
            <a:avLst>
              <a:gd name="adj1" fmla="val -14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74810A0-DEC9-764D-8068-6B313A0D6D16}"/>
              </a:ext>
            </a:extLst>
          </p:cNvPr>
          <p:cNvSpPr/>
          <p:nvPr/>
        </p:nvSpPr>
        <p:spPr>
          <a:xfrm>
            <a:off x="1495511" y="39393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963C192-B10C-3B49-A1F2-3DD9C8A7DD19}"/>
              </a:ext>
            </a:extLst>
          </p:cNvPr>
          <p:cNvSpPr/>
          <p:nvPr/>
        </p:nvSpPr>
        <p:spPr>
          <a:xfrm>
            <a:off x="756671" y="14679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9B1E20D-CD07-C641-8A59-BC9760C33A5E}"/>
              </a:ext>
            </a:extLst>
          </p:cNvPr>
          <p:cNvCxnSpPr>
            <a:cxnSpLocks/>
            <a:stCxn id="97" idx="3"/>
            <a:endCxn id="93" idx="4"/>
          </p:cNvCxnSpPr>
          <p:nvPr/>
        </p:nvCxnSpPr>
        <p:spPr>
          <a:xfrm rot="5400000" flipH="1">
            <a:off x="2189612" y="103584"/>
            <a:ext cx="4379352" cy="7199514"/>
          </a:xfrm>
          <a:prstGeom prst="bentConnector3">
            <a:avLst>
              <a:gd name="adj1" fmla="val -15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28AF036-7A99-C648-84C9-8235789DFE44}"/>
              </a:ext>
            </a:extLst>
          </p:cNvPr>
          <p:cNvSpPr/>
          <p:nvPr/>
        </p:nvSpPr>
        <p:spPr>
          <a:xfrm>
            <a:off x="7972350" y="58539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5A7C-5254-364A-83A2-71158A319664}"/>
              </a:ext>
            </a:extLst>
          </p:cNvPr>
          <p:cNvSpPr txBox="1"/>
          <p:nvPr/>
        </p:nvSpPr>
        <p:spPr>
          <a:xfrm>
            <a:off x="9945317" y="630491"/>
            <a:ext cx="124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■</a:t>
            </a:r>
            <a:r>
              <a:rPr lang="en-US" dirty="0"/>
              <a:t> Phase 1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■</a:t>
            </a:r>
            <a:r>
              <a:rPr lang="en-US" dirty="0"/>
              <a:t> Phase 2</a:t>
            </a:r>
          </a:p>
        </p:txBody>
      </p:sp>
    </p:spTree>
    <p:extLst>
      <p:ext uri="{BB962C8B-B14F-4D97-AF65-F5344CB8AC3E}">
        <p14:creationId xmlns:p14="http://schemas.microsoft.com/office/powerpoint/2010/main" val="37744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74F33-2329-A74B-A093-D8DDD899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694" y="260112"/>
            <a:ext cx="5133788" cy="6266241"/>
          </a:xfrm>
        </p:spPr>
      </p:pic>
    </p:spTree>
    <p:extLst>
      <p:ext uri="{BB962C8B-B14F-4D97-AF65-F5344CB8AC3E}">
        <p14:creationId xmlns:p14="http://schemas.microsoft.com/office/powerpoint/2010/main" val="207955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133</Words>
  <Application>Microsoft Macintosh PowerPoint</Application>
  <PresentationFormat>Widescreen</PresentationFormat>
  <Paragraphs>74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Sanchez T.</dc:creator>
  <cp:lastModifiedBy>Juan Pablo Sanchez T.</cp:lastModifiedBy>
  <cp:revision>29</cp:revision>
  <dcterms:created xsi:type="dcterms:W3CDTF">2019-09-28T12:19:04Z</dcterms:created>
  <dcterms:modified xsi:type="dcterms:W3CDTF">2019-10-09T01:32:08Z</dcterms:modified>
</cp:coreProperties>
</file>