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Montserrat"/>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6" roundtripDataSignature="AMtx7mijZNIgTbfY+JuOCozsJF0esrRux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customschemas.google.com/relationships/presentationmetadata" Target="metadata"/><Relationship Id="rId25" Type="http://schemas.openxmlformats.org/officeDocument/2006/relationships/font" Target="fonts/La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62d0c7bb70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62d0c7bb70_2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61fe73ac1b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61fe73ac1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6496b66648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6496b6664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6496b66648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6496b6664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6496b66648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6496b6664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g61b6f7a4e6_2_4"/>
          <p:cNvSpPr/>
          <p:nvPr/>
        </p:nvSpPr>
        <p:spPr>
          <a:xfrm rot="5400000">
            <a:off x="10000500" y="673"/>
            <a:ext cx="2191500" cy="2191500"/>
          </a:xfrm>
          <a:prstGeom prst="diagStripe">
            <a:avLst>
              <a:gd fmla="val 0"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1" name="Google Shape;11;g61b6f7a4e6_2_4"/>
          <p:cNvGrpSpPr/>
          <p:nvPr/>
        </p:nvGrpSpPr>
        <p:grpSpPr>
          <a:xfrm>
            <a:off x="0" y="654"/>
            <a:ext cx="6871435" cy="6845694"/>
            <a:chOff x="0" y="75"/>
            <a:chExt cx="5153705" cy="5152950"/>
          </a:xfrm>
        </p:grpSpPr>
        <p:sp>
          <p:nvSpPr>
            <p:cNvPr id="12" name="Google Shape;12;g61b6f7a4e6_2_4"/>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g61b6f7a4e6_2_4"/>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 name="Google Shape;14;g61b6f7a4e6_2_4"/>
            <p:cNvSpPr/>
            <p:nvPr/>
          </p:nvSpPr>
          <p:spPr>
            <a:xfrm rot="-5400000">
              <a:off x="1646" y="-75"/>
              <a:ext cx="2299800" cy="23001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 name="Google Shape;15;g61b6f7a4e6_2_4"/>
            <p:cNvSpPr/>
            <p:nvPr/>
          </p:nvSpPr>
          <p:spPr>
            <a:xfrm flipH="1">
              <a:off x="652821" y="590035"/>
              <a:ext cx="2300100" cy="2299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6" name="Google Shape;16;g61b6f7a4e6_2_4"/>
          <p:cNvSpPr txBox="1"/>
          <p:nvPr>
            <p:ph type="ctrTitle"/>
          </p:nvPr>
        </p:nvSpPr>
        <p:spPr>
          <a:xfrm>
            <a:off x="4716200" y="2104533"/>
            <a:ext cx="6690000" cy="2105100"/>
          </a:xfrm>
          <a:prstGeom prst="rect">
            <a:avLst/>
          </a:prstGeom>
        </p:spPr>
        <p:txBody>
          <a:bodyPr anchorCtr="0" anchor="t" bIns="121900" lIns="121900" spcFirstLastPara="1" rIns="121900" wrap="square" tIns="121900">
            <a:noAutofit/>
          </a:bodyPr>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p:txBody>
      </p:sp>
      <p:sp>
        <p:nvSpPr>
          <p:cNvPr id="17" name="Google Shape;17;g61b6f7a4e6_2_4"/>
          <p:cNvSpPr txBox="1"/>
          <p:nvPr>
            <p:ph idx="1" type="subTitle"/>
          </p:nvPr>
        </p:nvSpPr>
        <p:spPr>
          <a:xfrm>
            <a:off x="6778600" y="5233233"/>
            <a:ext cx="4627500" cy="674700"/>
          </a:xfrm>
          <a:prstGeom prst="rect">
            <a:avLst/>
          </a:prstGeom>
        </p:spPr>
        <p:txBody>
          <a:bodyPr anchorCtr="0" anchor="t" bIns="121900" lIns="121900" spcFirstLastPara="1" rIns="121900" wrap="square" tIns="121900">
            <a:no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p:txBody>
      </p:sp>
      <p:sp>
        <p:nvSpPr>
          <p:cNvPr id="18" name="Google Shape;18;g61b6f7a4e6_2_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g61b6f7a4e6_2_100"/>
          <p:cNvGrpSpPr/>
          <p:nvPr/>
        </p:nvGrpSpPr>
        <p:grpSpPr>
          <a:xfrm>
            <a:off x="5875053" y="0"/>
            <a:ext cx="6316642" cy="6857248"/>
            <a:chOff x="4406400" y="0"/>
            <a:chExt cx="4737600" cy="5143065"/>
          </a:xfrm>
        </p:grpSpPr>
        <p:sp>
          <p:nvSpPr>
            <p:cNvPr id="107" name="Google Shape;107;g61b6f7a4e6_2_100"/>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8" name="Google Shape;108;g61b6f7a4e6_2_100"/>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9" name="Google Shape;109;g61b6f7a4e6_2_100"/>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0" name="Google Shape;110;g61b6f7a4e6_2_10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1" name="Google Shape;111;g61b6f7a4e6_2_100"/>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2" name="Google Shape;112;g61b6f7a4e6_2_100"/>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3" name="Google Shape;113;g61b6f7a4e6_2_100"/>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4" name="Google Shape;114;g61b6f7a4e6_2_100"/>
            <p:cNvSpPr/>
            <p:nvPr/>
          </p:nvSpPr>
          <p:spPr>
            <a:xfrm flipH="1">
              <a:off x="6908099" y="2069505"/>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5" name="Google Shape;115;g61b6f7a4e6_2_100"/>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6" name="Google Shape;116;g61b6f7a4e6_2_10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7" name="Google Shape;117;g61b6f7a4e6_2_100"/>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8" name="Google Shape;118;g61b6f7a4e6_2_100"/>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9" name="Google Shape;119;g61b6f7a4e6_2_100"/>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0" name="Google Shape;120;g61b6f7a4e6_2_10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1" name="Google Shape;121;g61b6f7a4e6_2_100"/>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2" name="Google Shape;122;g61b6f7a4e6_2_100"/>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3" name="Google Shape;123;g61b6f7a4e6_2_100"/>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4" name="Google Shape;124;g61b6f7a4e6_2_100"/>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25" name="Google Shape;125;g61b6f7a4e6_2_100"/>
          <p:cNvSpPr txBox="1"/>
          <p:nvPr>
            <p:ph hasCustomPrompt="1" type="title"/>
          </p:nvPr>
        </p:nvSpPr>
        <p:spPr>
          <a:xfrm>
            <a:off x="1098467" y="1712900"/>
            <a:ext cx="6368100" cy="1734300"/>
          </a:xfrm>
          <a:prstGeom prst="rect">
            <a:avLst/>
          </a:prstGeom>
        </p:spPr>
        <p:txBody>
          <a:bodyPr anchorCtr="0" anchor="t" bIns="121900" lIns="121900" spcFirstLastPara="1" rIns="121900" wrap="square" tIns="121900">
            <a:noAutofit/>
          </a:bodyPr>
          <a:lstStyle>
            <a:lvl1pPr lvl="0">
              <a:spcBef>
                <a:spcPts val="0"/>
              </a:spcBef>
              <a:spcAft>
                <a:spcPts val="0"/>
              </a:spcAft>
              <a:buSzPts val="10700"/>
              <a:buNone/>
              <a:defRPr sz="10700"/>
            </a:lvl1pPr>
            <a:lvl2pPr lvl="1">
              <a:spcBef>
                <a:spcPts val="0"/>
              </a:spcBef>
              <a:spcAft>
                <a:spcPts val="0"/>
              </a:spcAft>
              <a:buSzPts val="10700"/>
              <a:buNone/>
              <a:defRPr sz="10700"/>
            </a:lvl2pPr>
            <a:lvl3pPr lvl="2">
              <a:spcBef>
                <a:spcPts val="0"/>
              </a:spcBef>
              <a:spcAft>
                <a:spcPts val="0"/>
              </a:spcAft>
              <a:buSzPts val="10700"/>
              <a:buNone/>
              <a:defRPr sz="10700"/>
            </a:lvl3pPr>
            <a:lvl4pPr lvl="3">
              <a:spcBef>
                <a:spcPts val="0"/>
              </a:spcBef>
              <a:spcAft>
                <a:spcPts val="0"/>
              </a:spcAft>
              <a:buSzPts val="10700"/>
              <a:buNone/>
              <a:defRPr sz="10700"/>
            </a:lvl4pPr>
            <a:lvl5pPr lvl="4">
              <a:spcBef>
                <a:spcPts val="0"/>
              </a:spcBef>
              <a:spcAft>
                <a:spcPts val="0"/>
              </a:spcAft>
              <a:buSzPts val="10700"/>
              <a:buNone/>
              <a:defRPr sz="10700"/>
            </a:lvl5pPr>
            <a:lvl6pPr lvl="5">
              <a:spcBef>
                <a:spcPts val="0"/>
              </a:spcBef>
              <a:spcAft>
                <a:spcPts val="0"/>
              </a:spcAft>
              <a:buSzPts val="10700"/>
              <a:buNone/>
              <a:defRPr sz="10700"/>
            </a:lvl6pPr>
            <a:lvl7pPr lvl="6">
              <a:spcBef>
                <a:spcPts val="0"/>
              </a:spcBef>
              <a:spcAft>
                <a:spcPts val="0"/>
              </a:spcAft>
              <a:buSzPts val="10700"/>
              <a:buNone/>
              <a:defRPr sz="10700"/>
            </a:lvl7pPr>
            <a:lvl8pPr lvl="7">
              <a:spcBef>
                <a:spcPts val="0"/>
              </a:spcBef>
              <a:spcAft>
                <a:spcPts val="0"/>
              </a:spcAft>
              <a:buSzPts val="10700"/>
              <a:buNone/>
              <a:defRPr sz="10700"/>
            </a:lvl8pPr>
            <a:lvl9pPr lvl="8">
              <a:spcBef>
                <a:spcPts val="0"/>
              </a:spcBef>
              <a:spcAft>
                <a:spcPts val="0"/>
              </a:spcAft>
              <a:buSzPts val="10700"/>
              <a:buNone/>
              <a:defRPr sz="10700"/>
            </a:lvl9pPr>
          </a:lstStyle>
          <a:p>
            <a:r>
              <a:t>xx%</a:t>
            </a:r>
          </a:p>
        </p:txBody>
      </p:sp>
      <p:sp>
        <p:nvSpPr>
          <p:cNvPr id="126" name="Google Shape;126;g61b6f7a4e6_2_100"/>
          <p:cNvSpPr txBox="1"/>
          <p:nvPr>
            <p:ph idx="1" type="body"/>
          </p:nvPr>
        </p:nvSpPr>
        <p:spPr>
          <a:xfrm>
            <a:off x="1098467" y="3524166"/>
            <a:ext cx="6368100" cy="16251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127" name="Google Shape;127;g61b6f7a4e6_2_100"/>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g61b6f7a4e6_2_123"/>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30" name="Shape 130"/>
        <p:cNvGrpSpPr/>
        <p:nvPr/>
      </p:nvGrpSpPr>
      <p:grpSpPr>
        <a:xfrm>
          <a:off x="0" y="0"/>
          <a:ext cx="0" cy="0"/>
          <a:chOff x="0" y="0"/>
          <a:chExt cx="0" cy="0"/>
        </a:xfrm>
      </p:grpSpPr>
      <p:sp>
        <p:nvSpPr>
          <p:cNvPr id="131" name="Google Shape;131;g61b6f7a4e6_2_125"/>
          <p:cNvSpPr/>
          <p:nvPr/>
        </p:nvSpPr>
        <p:spPr>
          <a:xfrm>
            <a:off x="0" y="0"/>
            <a:ext cx="12192005" cy="2185988"/>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99997" ty="0" sy="99997"/>
          </a:blipFill>
          <a:ln cap="rnd" cmpd="sng" w="9525">
            <a:solidFill>
              <a:schemeClr val="accent1"/>
            </a:solidFill>
            <a:prstDash val="solid"/>
            <a:round/>
            <a:headEnd len="sm" w="sm" type="none"/>
            <a:tailEnd len="sm" w="sm" type="none"/>
          </a:ln>
        </p:spPr>
      </p:sp>
      <p:sp>
        <p:nvSpPr>
          <p:cNvPr id="132" name="Google Shape;132;g61b6f7a4e6_2_125"/>
          <p:cNvSpPr txBox="1"/>
          <p:nvPr>
            <p:ph type="title"/>
          </p:nvPr>
        </p:nvSpPr>
        <p:spPr>
          <a:xfrm>
            <a:off x="810000" y="447188"/>
            <a:ext cx="10572000" cy="9705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rtl="0" algn="l">
              <a:spcBef>
                <a:spcPts val="0"/>
              </a:spcBef>
              <a:spcAft>
                <a:spcPts val="0"/>
              </a:spcAft>
              <a:buClr>
                <a:srgbClr val="FEFEFE"/>
              </a:buClr>
              <a:buSzPts val="1800"/>
              <a:buNone/>
              <a:defRPr/>
            </a:lvl1pPr>
            <a:lvl2pPr lvl="1" rtl="0" algn="l">
              <a:spcBef>
                <a:spcPts val="0"/>
              </a:spcBef>
              <a:spcAft>
                <a:spcPts val="0"/>
              </a:spcAft>
              <a:buSzPts val="3700"/>
              <a:buNone/>
              <a:defRPr/>
            </a:lvl2pPr>
            <a:lvl3pPr lvl="2" rtl="0" algn="l">
              <a:spcBef>
                <a:spcPts val="0"/>
              </a:spcBef>
              <a:spcAft>
                <a:spcPts val="0"/>
              </a:spcAft>
              <a:buSzPts val="3700"/>
              <a:buNone/>
              <a:defRPr/>
            </a:lvl3pPr>
            <a:lvl4pPr lvl="3" rtl="0" algn="l">
              <a:spcBef>
                <a:spcPts val="0"/>
              </a:spcBef>
              <a:spcAft>
                <a:spcPts val="0"/>
              </a:spcAft>
              <a:buSzPts val="3700"/>
              <a:buNone/>
              <a:defRPr/>
            </a:lvl4pPr>
            <a:lvl5pPr lvl="4" rtl="0" algn="l">
              <a:spcBef>
                <a:spcPts val="0"/>
              </a:spcBef>
              <a:spcAft>
                <a:spcPts val="0"/>
              </a:spcAft>
              <a:buSzPts val="3700"/>
              <a:buNone/>
              <a:defRPr/>
            </a:lvl5pPr>
            <a:lvl6pPr lvl="5" rtl="0" algn="l">
              <a:spcBef>
                <a:spcPts val="0"/>
              </a:spcBef>
              <a:spcAft>
                <a:spcPts val="0"/>
              </a:spcAft>
              <a:buSzPts val="3700"/>
              <a:buNone/>
              <a:defRPr/>
            </a:lvl6pPr>
            <a:lvl7pPr lvl="6" rtl="0" algn="l">
              <a:spcBef>
                <a:spcPts val="0"/>
              </a:spcBef>
              <a:spcAft>
                <a:spcPts val="0"/>
              </a:spcAft>
              <a:buSzPts val="3700"/>
              <a:buNone/>
              <a:defRPr/>
            </a:lvl7pPr>
            <a:lvl8pPr lvl="7" rtl="0" algn="l">
              <a:spcBef>
                <a:spcPts val="0"/>
              </a:spcBef>
              <a:spcAft>
                <a:spcPts val="0"/>
              </a:spcAft>
              <a:buSzPts val="3700"/>
              <a:buNone/>
              <a:defRPr/>
            </a:lvl8pPr>
            <a:lvl9pPr lvl="8" rtl="0" algn="l">
              <a:spcBef>
                <a:spcPts val="0"/>
              </a:spcBef>
              <a:spcAft>
                <a:spcPts val="0"/>
              </a:spcAft>
              <a:buSzPts val="3700"/>
              <a:buNone/>
              <a:defRPr/>
            </a:lvl9pPr>
          </a:lstStyle>
          <a:p/>
        </p:txBody>
      </p:sp>
      <p:sp>
        <p:nvSpPr>
          <p:cNvPr id="133" name="Google Shape;133;g61b6f7a4e6_2_125"/>
          <p:cNvSpPr txBox="1"/>
          <p:nvPr>
            <p:ph idx="1" type="body"/>
          </p:nvPr>
        </p:nvSpPr>
        <p:spPr>
          <a:xfrm>
            <a:off x="818712" y="2222287"/>
            <a:ext cx="10554600" cy="3636600"/>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lvl1pPr indent="-342900" lvl="0" marL="457200" rtl="0" algn="l">
              <a:spcBef>
                <a:spcPts val="360"/>
              </a:spcBef>
              <a:spcAft>
                <a:spcPts val="0"/>
              </a:spcAft>
              <a:buSzPts val="1800"/>
              <a:buChar char="●"/>
              <a:defRPr/>
            </a:lvl1pPr>
            <a:lvl2pPr indent="-342900" lvl="1" marL="914400" rtl="0" algn="l">
              <a:spcBef>
                <a:spcPts val="600"/>
              </a:spcBef>
              <a:spcAft>
                <a:spcPts val="0"/>
              </a:spcAft>
              <a:buSzPts val="1800"/>
              <a:buChar char="○"/>
              <a:defRPr/>
            </a:lvl2pPr>
            <a:lvl3pPr indent="-342900" lvl="2" marL="1371600" rtl="0" algn="l">
              <a:spcBef>
                <a:spcPts val="600"/>
              </a:spcBef>
              <a:spcAft>
                <a:spcPts val="0"/>
              </a:spcAft>
              <a:buSzPts val="1800"/>
              <a:buChar char="■"/>
              <a:defRPr/>
            </a:lvl3pPr>
            <a:lvl4pPr indent="-342900" lvl="3" marL="1828800" rtl="0" algn="l">
              <a:spcBef>
                <a:spcPts val="600"/>
              </a:spcBef>
              <a:spcAft>
                <a:spcPts val="0"/>
              </a:spcAft>
              <a:buSzPts val="1800"/>
              <a:buChar char="●"/>
              <a:defRPr/>
            </a:lvl4pPr>
            <a:lvl5pPr indent="-342900" lvl="4" marL="2286000" rtl="0" algn="l">
              <a:spcBef>
                <a:spcPts val="600"/>
              </a:spcBef>
              <a:spcAft>
                <a:spcPts val="0"/>
              </a:spcAft>
              <a:buSzPts val="1800"/>
              <a:buChar char="○"/>
              <a:defRPr/>
            </a:lvl5pPr>
            <a:lvl6pPr indent="-342900" lvl="5" marL="2743200" rtl="0" algn="l">
              <a:spcBef>
                <a:spcPts val="600"/>
              </a:spcBef>
              <a:spcAft>
                <a:spcPts val="0"/>
              </a:spcAft>
              <a:buSzPts val="1800"/>
              <a:buChar char="■"/>
              <a:defRPr/>
            </a:lvl6pPr>
            <a:lvl7pPr indent="-342900" lvl="6" marL="3200400" rtl="0" algn="l">
              <a:spcBef>
                <a:spcPts val="600"/>
              </a:spcBef>
              <a:spcAft>
                <a:spcPts val="0"/>
              </a:spcAft>
              <a:buSzPts val="1800"/>
              <a:buChar char="●"/>
              <a:defRPr/>
            </a:lvl7pPr>
            <a:lvl8pPr indent="-342900" lvl="7" marL="3657600" rtl="0" algn="l">
              <a:spcBef>
                <a:spcPts val="600"/>
              </a:spcBef>
              <a:spcAft>
                <a:spcPts val="0"/>
              </a:spcAft>
              <a:buSzPts val="1800"/>
              <a:buChar char="○"/>
              <a:defRPr/>
            </a:lvl8pPr>
            <a:lvl9pPr indent="-342900" lvl="8" marL="4114800" rtl="0" algn="l">
              <a:spcBef>
                <a:spcPts val="600"/>
              </a:spcBef>
              <a:spcAft>
                <a:spcPts val="600"/>
              </a:spcAft>
              <a:buSzPts val="1800"/>
              <a:buChar char="■"/>
              <a:defRPr/>
            </a:lvl9pPr>
          </a:lstStyle>
          <a:p/>
        </p:txBody>
      </p:sp>
      <p:sp>
        <p:nvSpPr>
          <p:cNvPr id="134" name="Google Shape;134;g61b6f7a4e6_2_125"/>
          <p:cNvSpPr txBox="1"/>
          <p:nvPr>
            <p:ph idx="10" type="dt"/>
          </p:nvPr>
        </p:nvSpPr>
        <p:spPr>
          <a:xfrm>
            <a:off x="9334626" y="6041362"/>
            <a:ext cx="1343700" cy="365100"/>
          </a:xfrm>
          <a:prstGeom prst="rect">
            <a:avLst/>
          </a:prstGeom>
          <a:noFill/>
          <a:ln>
            <a:noFill/>
          </a:ln>
        </p:spPr>
        <p:txBody>
          <a:bodyPr anchorCtr="0" anchor="b"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5" name="Google Shape;135;g61b6f7a4e6_2_125"/>
          <p:cNvSpPr txBox="1"/>
          <p:nvPr>
            <p:ph idx="11" type="ftr"/>
          </p:nvPr>
        </p:nvSpPr>
        <p:spPr>
          <a:xfrm>
            <a:off x="451514" y="6041362"/>
            <a:ext cx="8644200" cy="3651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6" name="Google Shape;136;g61b6f7a4e6_2_125"/>
          <p:cNvSpPr txBox="1"/>
          <p:nvPr>
            <p:ph idx="12" type="sldNum"/>
          </p:nvPr>
        </p:nvSpPr>
        <p:spPr>
          <a:xfrm>
            <a:off x="10678331" y="5915888"/>
            <a:ext cx="1062300" cy="490500"/>
          </a:xfrm>
          <a:prstGeom prst="rect">
            <a:avLst/>
          </a:prstGeom>
          <a:noFill/>
          <a:ln>
            <a:noFill/>
          </a:ln>
        </p:spPr>
        <p:txBody>
          <a:bodyPr anchorCtr="0" anchor="b" bIns="108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g61b6f7a4e6_2_14"/>
          <p:cNvGrpSpPr/>
          <p:nvPr/>
        </p:nvGrpSpPr>
        <p:grpSpPr>
          <a:xfrm>
            <a:off x="5875053" y="0"/>
            <a:ext cx="6316642" cy="6857248"/>
            <a:chOff x="4406400" y="0"/>
            <a:chExt cx="4737600" cy="5143065"/>
          </a:xfrm>
        </p:grpSpPr>
        <p:sp>
          <p:nvSpPr>
            <p:cNvPr id="21" name="Google Shape;21;g61b6f7a4e6_2_14"/>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 name="Google Shape;22;g61b6f7a4e6_2_14"/>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 name="Google Shape;23;g61b6f7a4e6_2_14"/>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 name="Google Shape;24;g61b6f7a4e6_2_1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g61b6f7a4e6_2_14"/>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 name="Google Shape;26;g61b6f7a4e6_2_14"/>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g61b6f7a4e6_2_14"/>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 name="Google Shape;28;g61b6f7a4e6_2_14"/>
            <p:cNvSpPr/>
            <p:nvPr/>
          </p:nvSpPr>
          <p:spPr>
            <a:xfrm flipH="1">
              <a:off x="6908099" y="2069505"/>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 name="Google Shape;29;g61b6f7a4e6_2_14"/>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0" name="Google Shape;30;g61b6f7a4e6_2_14"/>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 name="Google Shape;31;g61b6f7a4e6_2_14"/>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 name="Google Shape;32;g61b6f7a4e6_2_14"/>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 name="Google Shape;33;g61b6f7a4e6_2_14"/>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 name="Google Shape;34;g61b6f7a4e6_2_1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g61b6f7a4e6_2_14"/>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6" name="Google Shape;36;g61b6f7a4e6_2_14"/>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g61b6f7a4e6_2_14"/>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 name="Google Shape;38;g61b6f7a4e6_2_1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9" name="Google Shape;39;g61b6f7a4e6_2_14"/>
          <p:cNvSpPr txBox="1"/>
          <p:nvPr>
            <p:ph type="title"/>
          </p:nvPr>
        </p:nvSpPr>
        <p:spPr>
          <a:xfrm>
            <a:off x="1098467" y="2737333"/>
            <a:ext cx="6116100" cy="1531500"/>
          </a:xfrm>
          <a:prstGeom prst="rect">
            <a:avLst/>
          </a:prstGeom>
        </p:spPr>
        <p:txBody>
          <a:bodyPr anchorCtr="0" anchor="ctr" bIns="121900" lIns="121900" spcFirstLastPara="1" rIns="121900" wrap="square" tIns="12190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40" name="Google Shape;40;g61b6f7a4e6_2_1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g61b6f7a4e6_2_36"/>
          <p:cNvGrpSpPr/>
          <p:nvPr/>
        </p:nvGrpSpPr>
        <p:grpSpPr>
          <a:xfrm>
            <a:off x="0" y="507989"/>
            <a:ext cx="1383765" cy="1355016"/>
            <a:chOff x="0" y="381001"/>
            <a:chExt cx="1037850" cy="1016287"/>
          </a:xfrm>
        </p:grpSpPr>
        <p:sp>
          <p:nvSpPr>
            <p:cNvPr id="43" name="Google Shape;43;g61b6f7a4e6_2_36"/>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 name="Google Shape;44;g61b6f7a4e6_2_36"/>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5" name="Google Shape;45;g61b6f7a4e6_2_36"/>
          <p:cNvSpPr txBox="1"/>
          <p:nvPr>
            <p:ph type="title"/>
          </p:nvPr>
        </p:nvSpPr>
        <p:spPr>
          <a:xfrm>
            <a:off x="1730000" y="525000"/>
            <a:ext cx="9385200" cy="1218900"/>
          </a:xfrm>
          <a:prstGeom prst="rect">
            <a:avLst/>
          </a:prstGeom>
        </p:spPr>
        <p:txBody>
          <a:bodyPr anchorCtr="0" anchor="t" bIns="121900" lIns="121900" spcFirstLastPara="1" rIns="121900" wrap="square" tIns="12190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46" name="Google Shape;46;g61b6f7a4e6_2_36"/>
          <p:cNvSpPr txBox="1"/>
          <p:nvPr>
            <p:ph idx="1" type="body"/>
          </p:nvPr>
        </p:nvSpPr>
        <p:spPr>
          <a:xfrm>
            <a:off x="1730000" y="2090067"/>
            <a:ext cx="9385200" cy="38817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47" name="Google Shape;47;g61b6f7a4e6_2_36"/>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g61b6f7a4e6_2_43"/>
          <p:cNvGrpSpPr/>
          <p:nvPr/>
        </p:nvGrpSpPr>
        <p:grpSpPr>
          <a:xfrm>
            <a:off x="0" y="507989"/>
            <a:ext cx="1383765" cy="1355016"/>
            <a:chOff x="0" y="381001"/>
            <a:chExt cx="1037850" cy="1016287"/>
          </a:xfrm>
        </p:grpSpPr>
        <p:sp>
          <p:nvSpPr>
            <p:cNvPr id="50" name="Google Shape;50;g61b6f7a4e6_2_43"/>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 name="Google Shape;51;g61b6f7a4e6_2_43"/>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2" name="Google Shape;52;g61b6f7a4e6_2_43"/>
          <p:cNvSpPr txBox="1"/>
          <p:nvPr>
            <p:ph type="title"/>
          </p:nvPr>
        </p:nvSpPr>
        <p:spPr>
          <a:xfrm>
            <a:off x="1730000" y="525000"/>
            <a:ext cx="9385200" cy="1218900"/>
          </a:xfrm>
          <a:prstGeom prst="rect">
            <a:avLst/>
          </a:prstGeom>
        </p:spPr>
        <p:txBody>
          <a:bodyPr anchorCtr="0" anchor="t" bIns="121900" lIns="121900" spcFirstLastPara="1" rIns="121900" wrap="square" tIns="12190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53" name="Google Shape;53;g61b6f7a4e6_2_43"/>
          <p:cNvSpPr txBox="1"/>
          <p:nvPr>
            <p:ph idx="1" type="body"/>
          </p:nvPr>
        </p:nvSpPr>
        <p:spPr>
          <a:xfrm>
            <a:off x="1730000" y="2090067"/>
            <a:ext cx="4537500" cy="38817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54" name="Google Shape;54;g61b6f7a4e6_2_43"/>
          <p:cNvSpPr txBox="1"/>
          <p:nvPr>
            <p:ph idx="2" type="body"/>
          </p:nvPr>
        </p:nvSpPr>
        <p:spPr>
          <a:xfrm>
            <a:off x="6577628" y="2090067"/>
            <a:ext cx="4537500" cy="38817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55" name="Google Shape;55;g61b6f7a4e6_2_43"/>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g61b6f7a4e6_2_51"/>
          <p:cNvGrpSpPr/>
          <p:nvPr/>
        </p:nvGrpSpPr>
        <p:grpSpPr>
          <a:xfrm>
            <a:off x="0" y="507989"/>
            <a:ext cx="1383765" cy="1355016"/>
            <a:chOff x="0" y="381001"/>
            <a:chExt cx="1037850" cy="1016287"/>
          </a:xfrm>
        </p:grpSpPr>
        <p:sp>
          <p:nvSpPr>
            <p:cNvPr id="58" name="Google Shape;58;g61b6f7a4e6_2_51"/>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9" name="Google Shape;59;g61b6f7a4e6_2_51"/>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0" name="Google Shape;60;g61b6f7a4e6_2_51"/>
          <p:cNvSpPr txBox="1"/>
          <p:nvPr>
            <p:ph type="title"/>
          </p:nvPr>
        </p:nvSpPr>
        <p:spPr>
          <a:xfrm>
            <a:off x="1730000" y="525000"/>
            <a:ext cx="9385200" cy="1218900"/>
          </a:xfrm>
          <a:prstGeom prst="rect">
            <a:avLst/>
          </a:prstGeom>
        </p:spPr>
        <p:txBody>
          <a:bodyPr anchorCtr="0" anchor="t" bIns="121900" lIns="121900" spcFirstLastPara="1" rIns="121900" wrap="square" tIns="12190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61" name="Google Shape;61;g61b6f7a4e6_2_51"/>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g61b6f7a4e6_2_57"/>
          <p:cNvGrpSpPr/>
          <p:nvPr/>
        </p:nvGrpSpPr>
        <p:grpSpPr>
          <a:xfrm>
            <a:off x="0" y="507989"/>
            <a:ext cx="1383765" cy="1355016"/>
            <a:chOff x="0" y="381001"/>
            <a:chExt cx="1037850" cy="1016287"/>
          </a:xfrm>
        </p:grpSpPr>
        <p:sp>
          <p:nvSpPr>
            <p:cNvPr id="64" name="Google Shape;64;g61b6f7a4e6_2_57"/>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5" name="Google Shape;65;g61b6f7a4e6_2_57"/>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6" name="Google Shape;66;g61b6f7a4e6_2_57"/>
          <p:cNvSpPr txBox="1"/>
          <p:nvPr>
            <p:ph type="title"/>
          </p:nvPr>
        </p:nvSpPr>
        <p:spPr>
          <a:xfrm>
            <a:off x="1730000" y="525000"/>
            <a:ext cx="5065200" cy="1990800"/>
          </a:xfrm>
          <a:prstGeom prst="rect">
            <a:avLst/>
          </a:prstGeom>
        </p:spPr>
        <p:txBody>
          <a:bodyPr anchorCtr="0" anchor="t" bIns="121900" lIns="121900" spcFirstLastPara="1" rIns="121900" wrap="square" tIns="12190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67" name="Google Shape;67;g61b6f7a4e6_2_57"/>
          <p:cNvSpPr txBox="1"/>
          <p:nvPr>
            <p:ph idx="1" type="body"/>
          </p:nvPr>
        </p:nvSpPr>
        <p:spPr>
          <a:xfrm>
            <a:off x="1730000" y="2630067"/>
            <a:ext cx="5065200" cy="32211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68" name="Google Shape;68;g61b6f7a4e6_2_57"/>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g61b6f7a4e6_2_64"/>
          <p:cNvGrpSpPr/>
          <p:nvPr/>
        </p:nvGrpSpPr>
        <p:grpSpPr>
          <a:xfrm>
            <a:off x="5875053" y="0"/>
            <a:ext cx="6316642" cy="6857829"/>
            <a:chOff x="4406400" y="0"/>
            <a:chExt cx="4737600" cy="5143500"/>
          </a:xfrm>
        </p:grpSpPr>
        <p:sp>
          <p:nvSpPr>
            <p:cNvPr id="71" name="Google Shape;71;g61b6f7a4e6_2_64"/>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2" name="Google Shape;72;g61b6f7a4e6_2_64"/>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3" name="Google Shape;73;g61b6f7a4e6_2_64"/>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4" name="Google Shape;74;g61b6f7a4e6_2_6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5" name="Google Shape;75;g61b6f7a4e6_2_64"/>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 name="Google Shape;76;g61b6f7a4e6_2_64"/>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7" name="Google Shape;77;g61b6f7a4e6_2_64"/>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 name="Google Shape;78;g61b6f7a4e6_2_64"/>
            <p:cNvSpPr/>
            <p:nvPr/>
          </p:nvSpPr>
          <p:spPr>
            <a:xfrm flipH="1">
              <a:off x="6908099" y="2069680"/>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 name="Google Shape;79;g61b6f7a4e6_2_64"/>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0" name="Google Shape;80;g61b6f7a4e6_2_64"/>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1" name="Google Shape;81;g61b6f7a4e6_2_64"/>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2" name="Google Shape;82;g61b6f7a4e6_2_64"/>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3" name="Google Shape;83;g61b6f7a4e6_2_64"/>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4" name="Google Shape;84;g61b6f7a4e6_2_6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5" name="Google Shape;85;g61b6f7a4e6_2_64"/>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6" name="Google Shape;86;g61b6f7a4e6_2_64"/>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7" name="Google Shape;87;g61b6f7a4e6_2_64"/>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8" name="Google Shape;88;g61b6f7a4e6_2_64"/>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89" name="Google Shape;89;g61b6f7a4e6_2_64"/>
          <p:cNvSpPr txBox="1"/>
          <p:nvPr>
            <p:ph type="title"/>
          </p:nvPr>
        </p:nvSpPr>
        <p:spPr>
          <a:xfrm>
            <a:off x="1098467" y="1155700"/>
            <a:ext cx="6116100" cy="4694700"/>
          </a:xfrm>
          <a:prstGeom prst="rect">
            <a:avLst/>
          </a:prstGeom>
        </p:spPr>
        <p:txBody>
          <a:bodyPr anchorCtr="0" anchor="ctr" bIns="121900" lIns="121900" spcFirstLastPara="1" rIns="121900" wrap="square" tIns="12190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90" name="Google Shape;90;g61b6f7a4e6_2_6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g61b6f7a4e6_2_86"/>
          <p:cNvGrpSpPr/>
          <p:nvPr/>
        </p:nvGrpSpPr>
        <p:grpSpPr>
          <a:xfrm>
            <a:off x="0" y="507989"/>
            <a:ext cx="1383765" cy="1355016"/>
            <a:chOff x="0" y="381001"/>
            <a:chExt cx="1037850" cy="1016287"/>
          </a:xfrm>
        </p:grpSpPr>
        <p:sp>
          <p:nvSpPr>
            <p:cNvPr id="93" name="Google Shape;93;g61b6f7a4e6_2_86"/>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4" name="Google Shape;94;g61b6f7a4e6_2_86"/>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5" name="Google Shape;95;g61b6f7a4e6_2_86"/>
          <p:cNvSpPr txBox="1"/>
          <p:nvPr>
            <p:ph type="title"/>
          </p:nvPr>
        </p:nvSpPr>
        <p:spPr>
          <a:xfrm>
            <a:off x="1730000" y="2211100"/>
            <a:ext cx="4048500" cy="2335500"/>
          </a:xfrm>
          <a:prstGeom prst="rect">
            <a:avLst/>
          </a:prstGeom>
        </p:spPr>
        <p:txBody>
          <a:bodyPr anchorCtr="0" anchor="t" bIns="121900" lIns="121900" spcFirstLastPara="1" rIns="121900" wrap="square" tIns="12190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96" name="Google Shape;96;g61b6f7a4e6_2_86"/>
          <p:cNvSpPr txBox="1"/>
          <p:nvPr>
            <p:ph idx="1" type="subTitle"/>
          </p:nvPr>
        </p:nvSpPr>
        <p:spPr>
          <a:xfrm>
            <a:off x="1730000" y="4717333"/>
            <a:ext cx="4048500" cy="674700"/>
          </a:xfrm>
          <a:prstGeom prst="rect">
            <a:avLst/>
          </a:prstGeom>
        </p:spPr>
        <p:txBody>
          <a:bodyPr anchorCtr="0" anchor="t" bIns="121900" lIns="121900" spcFirstLastPara="1" rIns="121900" wrap="square" tIns="121900">
            <a:no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p:txBody>
      </p:sp>
      <p:sp>
        <p:nvSpPr>
          <p:cNvPr id="97" name="Google Shape;97;g61b6f7a4e6_2_86"/>
          <p:cNvSpPr txBox="1"/>
          <p:nvPr>
            <p:ph idx="2" type="body"/>
          </p:nvPr>
        </p:nvSpPr>
        <p:spPr>
          <a:xfrm>
            <a:off x="6197600" y="2262133"/>
            <a:ext cx="4902300" cy="31299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98" name="Google Shape;98;g61b6f7a4e6_2_86"/>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g61b6f7a4e6_2_94"/>
          <p:cNvGrpSpPr/>
          <p:nvPr/>
        </p:nvGrpSpPr>
        <p:grpSpPr>
          <a:xfrm>
            <a:off x="0" y="5504636"/>
            <a:ext cx="931877" cy="912853"/>
            <a:chOff x="0" y="3785672"/>
            <a:chExt cx="698925" cy="684657"/>
          </a:xfrm>
        </p:grpSpPr>
        <p:sp>
          <p:nvSpPr>
            <p:cNvPr id="101" name="Google Shape;101;g61b6f7a4e6_2_94"/>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2" name="Google Shape;102;g61b6f7a4e6_2_94"/>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3" name="Google Shape;103;g61b6f7a4e6_2_94"/>
          <p:cNvSpPr txBox="1"/>
          <p:nvPr>
            <p:ph idx="1" type="body"/>
          </p:nvPr>
        </p:nvSpPr>
        <p:spPr>
          <a:xfrm>
            <a:off x="1083633" y="5740500"/>
            <a:ext cx="9248100" cy="698400"/>
          </a:xfrm>
          <a:prstGeom prst="rect">
            <a:avLst/>
          </a:prstGeom>
        </p:spPr>
        <p:txBody>
          <a:bodyPr anchorCtr="0" anchor="ctr" bIns="121900" lIns="121900" spcFirstLastPara="1" rIns="121900" wrap="square" tIns="121900">
            <a:noAutofit/>
          </a:bodyPr>
          <a:lstStyle>
            <a:lvl1pPr indent="-228600" lvl="0" marL="457200">
              <a:lnSpc>
                <a:spcPct val="100000"/>
              </a:lnSpc>
              <a:spcBef>
                <a:spcPts val="0"/>
              </a:spcBef>
              <a:spcAft>
                <a:spcPts val="0"/>
              </a:spcAft>
              <a:buSzPts val="1700"/>
              <a:buNone/>
              <a:defRPr/>
            </a:lvl1pPr>
          </a:lstStyle>
          <a:p/>
        </p:txBody>
      </p:sp>
      <p:sp>
        <p:nvSpPr>
          <p:cNvPr id="104" name="Google Shape;104;g61b6f7a4e6_2_9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g61b6f7a4e6_2_0"/>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1pPr>
            <a:lvl2pPr lvl="1">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2pPr>
            <a:lvl3pPr lvl="2">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3pPr>
            <a:lvl4pPr lvl="3">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4pPr>
            <a:lvl5pPr lvl="4">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5pPr>
            <a:lvl6pPr lvl="5">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6pPr>
            <a:lvl7pPr lvl="6">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7pPr>
            <a:lvl8pPr lvl="7">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8pPr>
            <a:lvl9pPr lvl="8">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9pPr>
          </a:lstStyle>
          <a:p/>
        </p:txBody>
      </p:sp>
      <p:sp>
        <p:nvSpPr>
          <p:cNvPr id="7" name="Google Shape;7;g61b6f7a4e6_2_0"/>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36550" lvl="0" marL="457200">
              <a:lnSpc>
                <a:spcPct val="115000"/>
              </a:lnSpc>
              <a:spcBef>
                <a:spcPts val="0"/>
              </a:spcBef>
              <a:spcAft>
                <a:spcPts val="0"/>
              </a:spcAft>
              <a:buClr>
                <a:schemeClr val="lt1"/>
              </a:buClr>
              <a:buSzPts val="1700"/>
              <a:buFont typeface="Lato"/>
              <a:buChar char="●"/>
              <a:defRPr sz="1700">
                <a:solidFill>
                  <a:schemeClr val="lt1"/>
                </a:solidFill>
                <a:latin typeface="Lato"/>
                <a:ea typeface="Lato"/>
                <a:cs typeface="Lato"/>
                <a:sym typeface="Lato"/>
              </a:defRPr>
            </a:lvl1pPr>
            <a:lvl2pPr indent="-323850" lvl="1" marL="91440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2pPr>
            <a:lvl3pPr indent="-323850" lvl="2" marL="137160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3pPr>
            <a:lvl4pPr indent="-323850" lvl="3" marL="182880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4pPr>
            <a:lvl5pPr indent="-323850" lvl="4" marL="228600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5pPr>
            <a:lvl6pPr indent="-323850" lvl="5" marL="274320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6pPr>
            <a:lvl7pPr indent="-323850" lvl="6" marL="320040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7pPr>
            <a:lvl8pPr indent="-323850" lvl="7" marL="365760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8pPr>
            <a:lvl9pPr indent="-323850" lvl="8" marL="4114800">
              <a:lnSpc>
                <a:spcPct val="115000"/>
              </a:lnSpc>
              <a:spcBef>
                <a:spcPts val="2100"/>
              </a:spcBef>
              <a:spcAft>
                <a:spcPts val="2100"/>
              </a:spcAft>
              <a:buClr>
                <a:schemeClr val="lt1"/>
              </a:buClr>
              <a:buSzPts val="1500"/>
              <a:buFont typeface="Lato"/>
              <a:buChar char="■"/>
              <a:defRPr sz="1500">
                <a:solidFill>
                  <a:schemeClr val="lt1"/>
                </a:solidFill>
                <a:latin typeface="Lato"/>
                <a:ea typeface="Lato"/>
                <a:cs typeface="Lato"/>
                <a:sym typeface="Lato"/>
              </a:defRPr>
            </a:lvl9pPr>
          </a:lstStyle>
          <a:p/>
        </p:txBody>
      </p:sp>
      <p:sp>
        <p:nvSpPr>
          <p:cNvPr id="8" name="Google Shape;8;g61b6f7a4e6_2_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lt1"/>
                </a:solidFill>
                <a:latin typeface="Lato"/>
                <a:ea typeface="Lato"/>
                <a:cs typeface="Lato"/>
                <a:sym typeface="Lato"/>
              </a:defRPr>
            </a:lvl1pPr>
            <a:lvl2pPr lvl="1" algn="r">
              <a:buNone/>
              <a:defRPr sz="1300">
                <a:solidFill>
                  <a:schemeClr val="lt1"/>
                </a:solidFill>
                <a:latin typeface="Lato"/>
                <a:ea typeface="Lato"/>
                <a:cs typeface="Lato"/>
                <a:sym typeface="Lato"/>
              </a:defRPr>
            </a:lvl2pPr>
            <a:lvl3pPr lvl="2" algn="r">
              <a:buNone/>
              <a:defRPr sz="1300">
                <a:solidFill>
                  <a:schemeClr val="lt1"/>
                </a:solidFill>
                <a:latin typeface="Lato"/>
                <a:ea typeface="Lato"/>
                <a:cs typeface="Lato"/>
                <a:sym typeface="Lato"/>
              </a:defRPr>
            </a:lvl3pPr>
            <a:lvl4pPr lvl="3" algn="r">
              <a:buNone/>
              <a:defRPr sz="1300">
                <a:solidFill>
                  <a:schemeClr val="lt1"/>
                </a:solidFill>
                <a:latin typeface="Lato"/>
                <a:ea typeface="Lato"/>
                <a:cs typeface="Lato"/>
                <a:sym typeface="Lato"/>
              </a:defRPr>
            </a:lvl4pPr>
            <a:lvl5pPr lvl="4" algn="r">
              <a:buNone/>
              <a:defRPr sz="1300">
                <a:solidFill>
                  <a:schemeClr val="lt1"/>
                </a:solidFill>
                <a:latin typeface="Lato"/>
                <a:ea typeface="Lato"/>
                <a:cs typeface="Lato"/>
                <a:sym typeface="Lato"/>
              </a:defRPr>
            </a:lvl5pPr>
            <a:lvl6pPr lvl="5" algn="r">
              <a:buNone/>
              <a:defRPr sz="1300">
                <a:solidFill>
                  <a:schemeClr val="lt1"/>
                </a:solidFill>
                <a:latin typeface="Lato"/>
                <a:ea typeface="Lato"/>
                <a:cs typeface="Lato"/>
                <a:sym typeface="Lato"/>
              </a:defRPr>
            </a:lvl6pPr>
            <a:lvl7pPr lvl="6" algn="r">
              <a:buNone/>
              <a:defRPr sz="1300">
                <a:solidFill>
                  <a:schemeClr val="lt1"/>
                </a:solidFill>
                <a:latin typeface="Lato"/>
                <a:ea typeface="Lato"/>
                <a:cs typeface="Lato"/>
                <a:sym typeface="Lato"/>
              </a:defRPr>
            </a:lvl7pPr>
            <a:lvl8pPr lvl="7" algn="r">
              <a:buNone/>
              <a:defRPr sz="1300">
                <a:solidFill>
                  <a:schemeClr val="lt1"/>
                </a:solidFill>
                <a:latin typeface="Lato"/>
                <a:ea typeface="Lato"/>
                <a:cs typeface="Lato"/>
                <a:sym typeface="Lato"/>
              </a:defRPr>
            </a:lvl8pPr>
            <a:lvl9pPr lvl="8" algn="r">
              <a:buNone/>
              <a:defRPr sz="13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hyperlink" Target="http://oniwebblog.blogspot.com/2016/01/angularjs-create-web-site-using.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
          <p:cNvSpPr txBox="1"/>
          <p:nvPr>
            <p:ph type="ctrTitle"/>
          </p:nvPr>
        </p:nvSpPr>
        <p:spPr>
          <a:xfrm>
            <a:off x="4609050" y="1716083"/>
            <a:ext cx="6690000" cy="21051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5400"/>
              <a:buFont typeface="Century Gothic"/>
              <a:buNone/>
            </a:pPr>
            <a:r>
              <a:rPr lang="en-US"/>
              <a:t>Iteration 1</a:t>
            </a:r>
            <a:endParaRPr/>
          </a:p>
        </p:txBody>
      </p:sp>
      <p:sp>
        <p:nvSpPr>
          <p:cNvPr id="142" name="Google Shape;142;p1"/>
          <p:cNvSpPr txBox="1"/>
          <p:nvPr>
            <p:ph idx="1" type="subTitle"/>
          </p:nvPr>
        </p:nvSpPr>
        <p:spPr>
          <a:xfrm>
            <a:off x="6671550" y="5286808"/>
            <a:ext cx="4627500" cy="674700"/>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800"/>
              <a:buNone/>
            </a:pPr>
            <a:r>
              <a:rPr lang="en-US" sz="1800"/>
              <a:t>Team 4: Project Portal </a:t>
            </a:r>
            <a:endParaRPr sz="1800"/>
          </a:p>
          <a:p>
            <a:pPr indent="0" lvl="0" marL="0" rtl="0" algn="l">
              <a:lnSpc>
                <a:spcPct val="90000"/>
              </a:lnSpc>
              <a:spcBef>
                <a:spcPts val="960"/>
              </a:spcBef>
              <a:spcAft>
                <a:spcPts val="0"/>
              </a:spcAft>
              <a:buSzPts val="1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8"/>
          <p:cNvSpPr txBox="1"/>
          <p:nvPr>
            <p:ph type="title"/>
          </p:nvPr>
        </p:nvSpPr>
        <p:spPr>
          <a:xfrm>
            <a:off x="1730000" y="203525"/>
            <a:ext cx="9385200" cy="12189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en-US"/>
              <a:t>Database Architecture Design</a:t>
            </a:r>
            <a:endParaRPr/>
          </a:p>
        </p:txBody>
      </p:sp>
      <p:pic>
        <p:nvPicPr>
          <p:cNvPr id="193" name="Google Shape;193;p8"/>
          <p:cNvPicPr preferRelativeResize="0"/>
          <p:nvPr/>
        </p:nvPicPr>
        <p:blipFill>
          <a:blip r:embed="rId3">
            <a:alphaModFix/>
          </a:blip>
          <a:stretch>
            <a:fillRect/>
          </a:stretch>
        </p:blipFill>
        <p:spPr>
          <a:xfrm>
            <a:off x="1695675" y="1471750"/>
            <a:ext cx="9038519" cy="51307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g62d0c7bb70_2_1"/>
          <p:cNvSpPr txBox="1"/>
          <p:nvPr>
            <p:ph type="title"/>
          </p:nvPr>
        </p:nvSpPr>
        <p:spPr>
          <a:xfrm>
            <a:off x="1730000" y="203525"/>
            <a:ext cx="9385200" cy="12189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en-US"/>
              <a:t>Relational Database</a:t>
            </a:r>
            <a:endParaRPr/>
          </a:p>
        </p:txBody>
      </p:sp>
      <p:pic>
        <p:nvPicPr>
          <p:cNvPr id="199" name="Google Shape;199;g62d0c7bb70_2_1"/>
          <p:cNvPicPr preferRelativeResize="0"/>
          <p:nvPr/>
        </p:nvPicPr>
        <p:blipFill>
          <a:blip r:embed="rId3">
            <a:alphaModFix/>
          </a:blip>
          <a:stretch>
            <a:fillRect/>
          </a:stretch>
        </p:blipFill>
        <p:spPr>
          <a:xfrm>
            <a:off x="1760950" y="1494150"/>
            <a:ext cx="8517689" cy="513077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9"/>
          <p:cNvSpPr txBox="1"/>
          <p:nvPr>
            <p:ph type="title"/>
          </p:nvPr>
        </p:nvSpPr>
        <p:spPr>
          <a:xfrm>
            <a:off x="582939" y="2479793"/>
            <a:ext cx="10058400" cy="14508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ctr">
              <a:spcBef>
                <a:spcPts val="0"/>
              </a:spcBef>
              <a:spcAft>
                <a:spcPts val="0"/>
              </a:spcAft>
              <a:buClr>
                <a:srgbClr val="FEFEFE"/>
              </a:buClr>
              <a:buSzPts val="4000"/>
              <a:buFont typeface="Century Gothic"/>
              <a:buNone/>
            </a:pPr>
            <a:r>
              <a:rPr lang="en-US"/>
              <a:t>Thank you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g61fe73ac1b_0_1"/>
          <p:cNvSpPr txBox="1"/>
          <p:nvPr>
            <p:ph type="title"/>
          </p:nvPr>
        </p:nvSpPr>
        <p:spPr>
          <a:xfrm>
            <a:off x="1730000" y="525000"/>
            <a:ext cx="9385200" cy="1218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Global </a:t>
            </a:r>
            <a:r>
              <a:rPr lang="en-US"/>
              <a:t>Architecture</a:t>
            </a:r>
            <a:r>
              <a:rPr lang="en-US"/>
              <a:t> </a:t>
            </a:r>
            <a:endParaRPr/>
          </a:p>
        </p:txBody>
      </p:sp>
      <p:pic>
        <p:nvPicPr>
          <p:cNvPr id="210" name="Google Shape;210;g61fe73ac1b_0_1"/>
          <p:cNvPicPr preferRelativeResize="0"/>
          <p:nvPr/>
        </p:nvPicPr>
        <p:blipFill>
          <a:blip r:embed="rId3">
            <a:alphaModFix/>
          </a:blip>
          <a:stretch>
            <a:fillRect/>
          </a:stretch>
        </p:blipFill>
        <p:spPr>
          <a:xfrm>
            <a:off x="1730000" y="1400700"/>
            <a:ext cx="7565800" cy="4568550"/>
          </a:xfrm>
          <a:prstGeom prst="rect">
            <a:avLst/>
          </a:prstGeom>
          <a:noFill/>
          <a:ln>
            <a:noFill/>
          </a:ln>
        </p:spPr>
      </p:pic>
      <p:sp>
        <p:nvSpPr>
          <p:cNvPr id="211" name="Google Shape;211;g61fe73ac1b_0_1"/>
          <p:cNvSpPr txBox="1"/>
          <p:nvPr/>
        </p:nvSpPr>
        <p:spPr>
          <a:xfrm>
            <a:off x="1835025" y="6241850"/>
            <a:ext cx="8867100" cy="33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FFFFFF"/>
                </a:solidFill>
              </a:rPr>
              <a:t>Reference: </a:t>
            </a:r>
            <a:r>
              <a:rPr lang="en-US" u="sng">
                <a:solidFill>
                  <a:srgbClr val="FFFFFF"/>
                </a:solidFill>
                <a:hlinkClick r:id="rId4"/>
              </a:rPr>
              <a:t>http://oniwebblog.blogspot.com/2016/01/angularjs-create-web-site-using.html</a:t>
            </a:r>
            <a:endParaRPr>
              <a:solidFill>
                <a:srgbClr val="FFFFFF"/>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en-US"/>
              <a:t>Project Features</a:t>
            </a:r>
            <a:endParaRPr/>
          </a:p>
        </p:txBody>
      </p:sp>
      <p:sp>
        <p:nvSpPr>
          <p:cNvPr id="148" name="Google Shape;148;p2"/>
          <p:cNvSpPr txBox="1"/>
          <p:nvPr>
            <p:ph idx="1" type="body"/>
          </p:nvPr>
        </p:nvSpPr>
        <p:spPr>
          <a:xfrm>
            <a:off x="818725" y="2543762"/>
            <a:ext cx="10554600" cy="3636600"/>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p>
            <a:pPr indent="-342900" lvl="0" marL="342900" rtl="0" algn="l">
              <a:lnSpc>
                <a:spcPct val="90000"/>
              </a:lnSpc>
              <a:spcBef>
                <a:spcPts val="0"/>
              </a:spcBef>
              <a:spcAft>
                <a:spcPts val="0"/>
              </a:spcAft>
              <a:buSzPts val="1800"/>
              <a:buChar char="●"/>
            </a:pPr>
            <a:r>
              <a:rPr lang="en-US"/>
              <a:t>A web-</a:t>
            </a:r>
            <a:r>
              <a:rPr lang="en-US"/>
              <a:t>based</a:t>
            </a:r>
            <a:r>
              <a:rPr lang="en-US"/>
              <a:t> application </a:t>
            </a:r>
            <a:endParaRPr/>
          </a:p>
          <a:p>
            <a:pPr indent="-342900" lvl="0" marL="342900" rtl="0" algn="l">
              <a:lnSpc>
                <a:spcPct val="90000"/>
              </a:lnSpc>
              <a:spcBef>
                <a:spcPts val="960"/>
              </a:spcBef>
              <a:spcAft>
                <a:spcPts val="0"/>
              </a:spcAft>
              <a:buSzPts val="1800"/>
              <a:buChar char="●"/>
            </a:pPr>
            <a:r>
              <a:rPr lang="en-US"/>
              <a:t>Main  Features </a:t>
            </a:r>
            <a:endParaRPr/>
          </a:p>
          <a:p>
            <a:pPr indent="0" lvl="0" marL="342900" rtl="0" algn="l">
              <a:lnSpc>
                <a:spcPct val="90000"/>
              </a:lnSpc>
              <a:spcBef>
                <a:spcPts val="960"/>
              </a:spcBef>
              <a:spcAft>
                <a:spcPts val="0"/>
              </a:spcAft>
              <a:buNone/>
            </a:pPr>
            <a:r>
              <a:t/>
            </a:r>
            <a:endParaRPr/>
          </a:p>
          <a:p>
            <a:pPr indent="-260350" lvl="1" marL="742950" rtl="0" algn="l">
              <a:spcBef>
                <a:spcPts val="0"/>
              </a:spcBef>
              <a:spcAft>
                <a:spcPts val="0"/>
              </a:spcAft>
              <a:buClr>
                <a:srgbClr val="FFFFFF"/>
              </a:buClr>
              <a:buSzPts val="1400"/>
              <a:buFont typeface="Arial"/>
              <a:buChar char="○"/>
            </a:pPr>
            <a:r>
              <a:rPr lang="en-US" sz="1400">
                <a:solidFill>
                  <a:srgbClr val="FFFFFF"/>
                </a:solidFill>
                <a:highlight>
                  <a:srgbClr val="000000"/>
                </a:highlight>
                <a:latin typeface="Arial"/>
                <a:ea typeface="Arial"/>
                <a:cs typeface="Arial"/>
                <a:sym typeface="Arial"/>
              </a:rPr>
              <a:t>Users actively developing and publishing new projects: Active projects can post preliminary results while opening discussions to address issues or ask experts for their opinions as the project progresses. Once projects are later in their development cycle they can utilize our platform to distribute results on a larger scale. Additionally they can seek collaborators for future work as new potential use cases and applications for the project emerge. Additionally, for more entry level coding projects, professors can use the Project Portal to consolidate and assess final projects/assignments in their courses.</a:t>
            </a:r>
            <a:endParaRPr sz="1400">
              <a:solidFill>
                <a:srgbClr val="FFFFFF"/>
              </a:solidFill>
              <a:highlight>
                <a:srgbClr val="000000"/>
              </a:highlight>
              <a:latin typeface="Arial"/>
              <a:ea typeface="Arial"/>
              <a:cs typeface="Arial"/>
              <a:sym typeface="Arial"/>
            </a:endParaRPr>
          </a:p>
          <a:p>
            <a:pPr indent="0" lvl="0" marL="742950" rtl="0" algn="l">
              <a:spcBef>
                <a:spcPts val="1200"/>
              </a:spcBef>
              <a:spcAft>
                <a:spcPts val="0"/>
              </a:spcAft>
              <a:buNone/>
            </a:pPr>
            <a:r>
              <a:t/>
            </a:r>
            <a:endParaRPr sz="1400">
              <a:solidFill>
                <a:srgbClr val="FFFFFF"/>
              </a:solidFill>
              <a:highlight>
                <a:srgbClr val="000000"/>
              </a:highlight>
              <a:latin typeface="Arial"/>
              <a:ea typeface="Arial"/>
              <a:cs typeface="Arial"/>
              <a:sym typeface="Arial"/>
            </a:endParaRPr>
          </a:p>
          <a:p>
            <a:pPr indent="-260350" lvl="1" marL="742950" rtl="0" algn="l">
              <a:spcBef>
                <a:spcPts val="1200"/>
              </a:spcBef>
              <a:spcAft>
                <a:spcPts val="0"/>
              </a:spcAft>
              <a:buClr>
                <a:srgbClr val="FFFFFF"/>
              </a:buClr>
              <a:buSzPts val="1400"/>
              <a:buFont typeface="Arial"/>
              <a:buChar char="○"/>
            </a:pPr>
            <a:r>
              <a:rPr lang="en-US" sz="1400">
                <a:solidFill>
                  <a:srgbClr val="FFFFFF"/>
                </a:solidFill>
                <a:highlight>
                  <a:srgbClr val="000000"/>
                </a:highlight>
                <a:latin typeface="Arial"/>
                <a:ea typeface="Arial"/>
                <a:cs typeface="Arial"/>
                <a:sym typeface="Arial"/>
              </a:rPr>
              <a:t>Users interested in discovering existing projects and via the Portal's search functionality: Here users can search through all of our hosted projects to find the work </a:t>
            </a:r>
            <a:r>
              <a:rPr lang="en-US" sz="1400">
                <a:solidFill>
                  <a:srgbClr val="FFFFFF"/>
                </a:solidFill>
                <a:highlight>
                  <a:srgbClr val="000000"/>
                </a:highlight>
                <a:latin typeface="Arial"/>
                <a:ea typeface="Arial"/>
                <a:cs typeface="Arial"/>
                <a:sym typeface="Arial"/>
              </a:rPr>
              <a:t>that's</a:t>
            </a:r>
            <a:r>
              <a:rPr lang="en-US" sz="1400">
                <a:solidFill>
                  <a:srgbClr val="FFFFFF"/>
                </a:solidFill>
                <a:highlight>
                  <a:srgbClr val="000000"/>
                </a:highlight>
                <a:latin typeface="Arial"/>
                <a:ea typeface="Arial"/>
                <a:cs typeface="Arial"/>
                <a:sym typeface="Arial"/>
              </a:rPr>
              <a:t> relevant to their use case. This will leverage our manual and parsed keyword tagging to enable user search to work seamlessly regardless of the number of projects hosted on our site. Additionally users may be able to open issues and contact the project author in the future.</a:t>
            </a:r>
            <a:endParaRPr sz="1400">
              <a:solidFill>
                <a:srgbClr val="FFFFFF"/>
              </a:solidFill>
              <a:highlight>
                <a:srgbClr val="000000"/>
              </a:highlight>
              <a:latin typeface="Arial"/>
              <a:ea typeface="Arial"/>
              <a:cs typeface="Arial"/>
              <a:sym typeface="Arial"/>
            </a:endParaRPr>
          </a:p>
          <a:p>
            <a:pPr indent="0" lvl="1" marL="201168" rtl="0" algn="l">
              <a:lnSpc>
                <a:spcPct val="90000"/>
              </a:lnSpc>
              <a:spcBef>
                <a:spcPts val="1200"/>
              </a:spcBef>
              <a:spcAft>
                <a:spcPts val="0"/>
              </a:spcAft>
              <a:buSzPts val="1600"/>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3"/>
          <p:cNvSpPr txBox="1"/>
          <p:nvPr>
            <p:ph type="title"/>
          </p:nvPr>
        </p:nvSpPr>
        <p:spPr>
          <a:xfrm>
            <a:off x="1403400" y="230325"/>
            <a:ext cx="9385200" cy="12189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en-US"/>
              <a:t>Pivotal Trackers for iteration 1</a:t>
            </a:r>
            <a:endParaRPr/>
          </a:p>
        </p:txBody>
      </p:sp>
      <p:pic>
        <p:nvPicPr>
          <p:cNvPr id="154" name="Google Shape;154;p3"/>
          <p:cNvPicPr preferRelativeResize="0"/>
          <p:nvPr/>
        </p:nvPicPr>
        <p:blipFill rotWithShape="1">
          <a:blip r:embed="rId3">
            <a:alphaModFix/>
          </a:blip>
          <a:srcRect b="0" l="0" r="0" t="0"/>
          <a:stretch/>
        </p:blipFill>
        <p:spPr>
          <a:xfrm>
            <a:off x="947800" y="1990050"/>
            <a:ext cx="9587774" cy="46804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4"/>
          <p:cNvSpPr txBox="1"/>
          <p:nvPr>
            <p:ph type="title"/>
          </p:nvPr>
        </p:nvSpPr>
        <p:spPr>
          <a:xfrm>
            <a:off x="1497806" y="748936"/>
            <a:ext cx="10058400" cy="7272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en-US"/>
              <a:t>UI Mock Up Version 1</a:t>
            </a:r>
            <a:endParaRPr/>
          </a:p>
        </p:txBody>
      </p:sp>
      <p:pic>
        <p:nvPicPr>
          <p:cNvPr id="160" name="Google Shape;160;p4"/>
          <p:cNvPicPr preferRelativeResize="0"/>
          <p:nvPr/>
        </p:nvPicPr>
        <p:blipFill>
          <a:blip r:embed="rId3">
            <a:alphaModFix/>
          </a:blip>
          <a:stretch>
            <a:fillRect/>
          </a:stretch>
        </p:blipFill>
        <p:spPr>
          <a:xfrm>
            <a:off x="2523225" y="1641947"/>
            <a:ext cx="6276974" cy="4777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pic>
        <p:nvPicPr>
          <p:cNvPr id="165" name="Google Shape;165;g6496b66648_0_1"/>
          <p:cNvPicPr preferRelativeResize="0"/>
          <p:nvPr/>
        </p:nvPicPr>
        <p:blipFill>
          <a:blip r:embed="rId3">
            <a:alphaModFix/>
          </a:blip>
          <a:stretch>
            <a:fillRect/>
          </a:stretch>
        </p:blipFill>
        <p:spPr>
          <a:xfrm>
            <a:off x="2295525" y="1090000"/>
            <a:ext cx="6759174" cy="4998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pic>
        <p:nvPicPr>
          <p:cNvPr id="170" name="Google Shape;170;g6496b66648_0_5"/>
          <p:cNvPicPr preferRelativeResize="0"/>
          <p:nvPr/>
        </p:nvPicPr>
        <p:blipFill>
          <a:blip r:embed="rId3">
            <a:alphaModFix/>
          </a:blip>
          <a:stretch>
            <a:fillRect/>
          </a:stretch>
        </p:blipFill>
        <p:spPr>
          <a:xfrm>
            <a:off x="2576800" y="1157000"/>
            <a:ext cx="6558275" cy="4779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pic>
        <p:nvPicPr>
          <p:cNvPr id="175" name="Google Shape;175;g6496b66648_0_9"/>
          <p:cNvPicPr preferRelativeResize="0"/>
          <p:nvPr/>
        </p:nvPicPr>
        <p:blipFill>
          <a:blip r:embed="rId3">
            <a:alphaModFix/>
          </a:blip>
          <a:stretch>
            <a:fillRect/>
          </a:stretch>
        </p:blipFill>
        <p:spPr>
          <a:xfrm>
            <a:off x="2496425" y="1197175"/>
            <a:ext cx="6508775" cy="4843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6"/>
          <p:cNvSpPr txBox="1"/>
          <p:nvPr>
            <p:ph type="title"/>
          </p:nvPr>
        </p:nvSpPr>
        <p:spPr>
          <a:xfrm>
            <a:off x="1730000" y="525000"/>
            <a:ext cx="9385200" cy="12189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en-US"/>
              <a:t>Client-Side</a:t>
            </a:r>
            <a:endParaRPr/>
          </a:p>
        </p:txBody>
      </p:sp>
      <p:sp>
        <p:nvSpPr>
          <p:cNvPr id="181" name="Google Shape;181;p6"/>
          <p:cNvSpPr txBox="1"/>
          <p:nvPr/>
        </p:nvSpPr>
        <p:spPr>
          <a:xfrm>
            <a:off x="1955600" y="2250275"/>
            <a:ext cx="7487400" cy="266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FFFFFF"/>
                </a:solidFill>
                <a:latin typeface="Lato"/>
                <a:ea typeface="Lato"/>
                <a:cs typeface="Lato"/>
                <a:sym typeface="Lato"/>
              </a:rPr>
              <a:t>Language </a:t>
            </a:r>
            <a:endParaRPr sz="1800">
              <a:solidFill>
                <a:srgbClr val="FFFFFF"/>
              </a:solidFill>
              <a:latin typeface="Lato"/>
              <a:ea typeface="Lato"/>
              <a:cs typeface="Lato"/>
              <a:sym typeface="Lato"/>
            </a:endParaRPr>
          </a:p>
          <a:p>
            <a:pPr indent="0" lvl="0" marL="0" rtl="0" algn="l">
              <a:spcBef>
                <a:spcPts val="0"/>
              </a:spcBef>
              <a:spcAft>
                <a:spcPts val="0"/>
              </a:spcAft>
              <a:buNone/>
            </a:pPr>
            <a:r>
              <a:t/>
            </a:r>
            <a:endParaRPr sz="1800">
              <a:solidFill>
                <a:srgbClr val="FFFFFF"/>
              </a:solidFill>
              <a:latin typeface="Lato"/>
              <a:ea typeface="Lato"/>
              <a:cs typeface="Lato"/>
              <a:sym typeface="Lato"/>
            </a:endParaRPr>
          </a:p>
          <a:p>
            <a:pPr indent="-342900" lvl="0" marL="457200" rtl="0" algn="l">
              <a:spcBef>
                <a:spcPts val="0"/>
              </a:spcBef>
              <a:spcAft>
                <a:spcPts val="0"/>
              </a:spcAft>
              <a:buClr>
                <a:srgbClr val="FFFFFF"/>
              </a:buClr>
              <a:buSzPts val="1800"/>
              <a:buFont typeface="Lato"/>
              <a:buChar char="-"/>
            </a:pPr>
            <a:r>
              <a:rPr lang="en-US" sz="1800">
                <a:solidFill>
                  <a:srgbClr val="FFFFFF"/>
                </a:solidFill>
                <a:latin typeface="Lato"/>
                <a:ea typeface="Lato"/>
                <a:cs typeface="Lato"/>
                <a:sym typeface="Lato"/>
              </a:rPr>
              <a:t>HTML/CSS  </a:t>
            </a:r>
            <a:endParaRPr sz="1800">
              <a:solidFill>
                <a:srgbClr val="FFFFFF"/>
              </a:solidFill>
              <a:latin typeface="Lato"/>
              <a:ea typeface="Lato"/>
              <a:cs typeface="Lato"/>
              <a:sym typeface="Lato"/>
            </a:endParaRPr>
          </a:p>
          <a:p>
            <a:pPr indent="-342900" lvl="0" marL="457200" rtl="0" algn="l">
              <a:spcBef>
                <a:spcPts val="0"/>
              </a:spcBef>
              <a:spcAft>
                <a:spcPts val="0"/>
              </a:spcAft>
              <a:buClr>
                <a:srgbClr val="FFFFFF"/>
              </a:buClr>
              <a:buSzPts val="1800"/>
              <a:buFont typeface="Lato"/>
              <a:buChar char="-"/>
            </a:pPr>
            <a:r>
              <a:rPr lang="en-US" sz="1800">
                <a:solidFill>
                  <a:srgbClr val="FFFFFF"/>
                </a:solidFill>
                <a:latin typeface="Lato"/>
                <a:ea typeface="Lato"/>
                <a:cs typeface="Lato"/>
                <a:sym typeface="Lato"/>
              </a:rPr>
              <a:t>Javascript  , jQuery and C#</a:t>
            </a:r>
            <a:endParaRPr sz="1800">
              <a:solidFill>
                <a:srgbClr val="FFFFFF"/>
              </a:solidFill>
              <a:latin typeface="Lato"/>
              <a:ea typeface="Lato"/>
              <a:cs typeface="Lato"/>
              <a:sym typeface="Lato"/>
            </a:endParaRPr>
          </a:p>
          <a:p>
            <a:pPr indent="0" lvl="0" marL="457200" rtl="0" algn="l">
              <a:spcBef>
                <a:spcPts val="0"/>
              </a:spcBef>
              <a:spcAft>
                <a:spcPts val="0"/>
              </a:spcAft>
              <a:buNone/>
            </a:pPr>
            <a:r>
              <a:t/>
            </a:r>
            <a:endParaRPr sz="1800">
              <a:solidFill>
                <a:srgbClr val="FFFFFF"/>
              </a:solidFill>
              <a:latin typeface="Lato"/>
              <a:ea typeface="Lato"/>
              <a:cs typeface="Lato"/>
              <a:sym typeface="Lato"/>
            </a:endParaRPr>
          </a:p>
          <a:p>
            <a:pPr indent="0" lvl="0" marL="0" rtl="0" algn="l">
              <a:spcBef>
                <a:spcPts val="0"/>
              </a:spcBef>
              <a:spcAft>
                <a:spcPts val="0"/>
              </a:spcAft>
              <a:buNone/>
            </a:pPr>
            <a:r>
              <a:rPr lang="en-US" sz="1800">
                <a:solidFill>
                  <a:srgbClr val="FFFFFF"/>
                </a:solidFill>
                <a:latin typeface="Lato"/>
                <a:ea typeface="Lato"/>
                <a:cs typeface="Lato"/>
                <a:sym typeface="Lato"/>
              </a:rPr>
              <a:t>Framework</a:t>
            </a:r>
            <a:endParaRPr sz="1800">
              <a:solidFill>
                <a:srgbClr val="FFFFFF"/>
              </a:solidFill>
              <a:latin typeface="Lato"/>
              <a:ea typeface="Lato"/>
              <a:cs typeface="Lato"/>
              <a:sym typeface="Lato"/>
            </a:endParaRPr>
          </a:p>
          <a:p>
            <a:pPr indent="-342900" lvl="0" marL="457200" rtl="0" algn="l">
              <a:spcBef>
                <a:spcPts val="0"/>
              </a:spcBef>
              <a:spcAft>
                <a:spcPts val="0"/>
              </a:spcAft>
              <a:buClr>
                <a:srgbClr val="FFFFFF"/>
              </a:buClr>
              <a:buSzPts val="1800"/>
              <a:buFont typeface="Lato"/>
              <a:buChar char="-"/>
            </a:pPr>
            <a:r>
              <a:rPr lang="en-US" sz="1800">
                <a:solidFill>
                  <a:srgbClr val="FFFFFF"/>
                </a:solidFill>
                <a:latin typeface="Lato"/>
                <a:ea typeface="Lato"/>
                <a:cs typeface="Lato"/>
                <a:sym typeface="Lato"/>
              </a:rPr>
              <a:t>Bootstrap</a:t>
            </a:r>
            <a:endParaRPr sz="1800">
              <a:solidFill>
                <a:srgbClr val="FFFFFF"/>
              </a:solidFill>
              <a:latin typeface="Lato"/>
              <a:ea typeface="Lato"/>
              <a:cs typeface="Lato"/>
              <a:sym typeface="Lato"/>
            </a:endParaRPr>
          </a:p>
          <a:p>
            <a:pPr indent="-342900" lvl="0" marL="457200" rtl="0" algn="l">
              <a:spcBef>
                <a:spcPts val="0"/>
              </a:spcBef>
              <a:spcAft>
                <a:spcPts val="0"/>
              </a:spcAft>
              <a:buClr>
                <a:srgbClr val="FFFFFF"/>
              </a:buClr>
              <a:buSzPts val="1800"/>
              <a:buFont typeface="Lato"/>
              <a:buChar char="-"/>
            </a:pPr>
            <a:r>
              <a:rPr lang="en-US" sz="1800">
                <a:solidFill>
                  <a:srgbClr val="FFFFFF"/>
                </a:solidFill>
                <a:latin typeface="Lato"/>
                <a:ea typeface="Lato"/>
                <a:cs typeface="Lato"/>
                <a:sym typeface="Lato"/>
              </a:rPr>
              <a:t>AngularJS</a:t>
            </a:r>
            <a:endParaRPr sz="1800">
              <a:solidFill>
                <a:srgbClr val="FFFFFF"/>
              </a:solidFill>
              <a:latin typeface="Lato"/>
              <a:ea typeface="Lato"/>
              <a:cs typeface="Lato"/>
              <a:sym typeface="Lato"/>
            </a:endParaRPr>
          </a:p>
          <a:p>
            <a:pPr indent="-342900" lvl="0" marL="457200" rtl="0" algn="l">
              <a:spcBef>
                <a:spcPts val="0"/>
              </a:spcBef>
              <a:spcAft>
                <a:spcPts val="0"/>
              </a:spcAft>
              <a:buClr>
                <a:srgbClr val="FFFFFF"/>
              </a:buClr>
              <a:buSzPts val="1800"/>
              <a:buFont typeface="Lato"/>
              <a:buChar char="-"/>
            </a:pPr>
            <a:r>
              <a:rPr lang="en-US" sz="1800">
                <a:solidFill>
                  <a:srgbClr val="FFFFFF"/>
                </a:solidFill>
                <a:latin typeface="Lato"/>
                <a:ea typeface="Lato"/>
                <a:cs typeface="Lato"/>
                <a:sym typeface="Lato"/>
              </a:rPr>
              <a:t>Razor</a:t>
            </a:r>
            <a:endParaRPr sz="1800">
              <a:solidFill>
                <a:srgbClr val="FFFFFF"/>
              </a:solidFill>
              <a:latin typeface="Lato"/>
              <a:ea typeface="Lato"/>
              <a:cs typeface="Lato"/>
              <a:sym typeface="Lato"/>
            </a:endParaRPr>
          </a:p>
          <a:p>
            <a:pPr indent="0" lvl="0" marL="457200" rtl="0" algn="l">
              <a:spcBef>
                <a:spcPts val="0"/>
              </a:spcBef>
              <a:spcAft>
                <a:spcPts val="0"/>
              </a:spcAft>
              <a:buNone/>
            </a:pPr>
            <a:r>
              <a:t/>
            </a:r>
            <a:endParaRPr sz="1800">
              <a:solidFill>
                <a:srgbClr val="FFFFFF"/>
              </a:solidFill>
              <a:latin typeface="Lato"/>
              <a:ea typeface="Lato"/>
              <a:cs typeface="Lato"/>
              <a:sym typeface="Lato"/>
            </a:endParaRPr>
          </a:p>
          <a:p>
            <a:pPr indent="0" lvl="0" marL="0" rtl="0" algn="l">
              <a:spcBef>
                <a:spcPts val="0"/>
              </a:spcBef>
              <a:spcAft>
                <a:spcPts val="0"/>
              </a:spcAft>
              <a:buNone/>
            </a:pPr>
            <a:r>
              <a:rPr lang="en-US" sz="1800">
                <a:solidFill>
                  <a:srgbClr val="FFFFFF"/>
                </a:solidFill>
                <a:latin typeface="Lato"/>
                <a:ea typeface="Lato"/>
                <a:cs typeface="Lato"/>
                <a:sym typeface="Lato"/>
              </a:rPr>
              <a:t>Environment Setup </a:t>
            </a:r>
            <a:endParaRPr sz="1800">
              <a:solidFill>
                <a:srgbClr val="FFFFFF"/>
              </a:solidFill>
              <a:latin typeface="Lato"/>
              <a:ea typeface="Lato"/>
              <a:cs typeface="Lato"/>
              <a:sym typeface="Lato"/>
            </a:endParaRPr>
          </a:p>
          <a:p>
            <a:pPr indent="-342900" lvl="0" marL="457200" rtl="0" algn="l">
              <a:spcBef>
                <a:spcPts val="0"/>
              </a:spcBef>
              <a:spcAft>
                <a:spcPts val="0"/>
              </a:spcAft>
              <a:buClr>
                <a:srgbClr val="FFFFFF"/>
              </a:buClr>
              <a:buSzPts val="1800"/>
              <a:buFont typeface="Lato"/>
              <a:buChar char="-"/>
            </a:pPr>
            <a:r>
              <a:rPr lang="en-US" sz="1800">
                <a:solidFill>
                  <a:srgbClr val="FFFFFF"/>
                </a:solidFill>
                <a:latin typeface="Lato"/>
                <a:ea typeface="Lato"/>
                <a:cs typeface="Lato"/>
                <a:sym typeface="Lato"/>
              </a:rPr>
              <a:t>IDE  is installed and set up. </a:t>
            </a:r>
            <a:endParaRPr sz="1800">
              <a:solidFill>
                <a:srgbClr val="FFFFFF"/>
              </a:solidFill>
              <a:latin typeface="Lato"/>
              <a:ea typeface="Lato"/>
              <a:cs typeface="Lato"/>
              <a:sym typeface="Lato"/>
            </a:endParaRPr>
          </a:p>
          <a:p>
            <a:pPr indent="-342900" lvl="0" marL="457200" rtl="0" algn="l">
              <a:spcBef>
                <a:spcPts val="0"/>
              </a:spcBef>
              <a:spcAft>
                <a:spcPts val="0"/>
              </a:spcAft>
              <a:buClr>
                <a:srgbClr val="FFFFFF"/>
              </a:buClr>
              <a:buSzPts val="1800"/>
              <a:buFont typeface="Lato"/>
              <a:buChar char="-"/>
            </a:pPr>
            <a:r>
              <a:rPr lang="en-US" sz="1800">
                <a:solidFill>
                  <a:srgbClr val="FFFFFF"/>
                </a:solidFill>
                <a:latin typeface="Lato"/>
                <a:ea typeface="Lato"/>
                <a:cs typeface="Lato"/>
                <a:sym typeface="Lato"/>
              </a:rPr>
              <a:t>Bootstrap and Javascript </a:t>
            </a:r>
            <a:r>
              <a:rPr lang="en-US" sz="1800">
                <a:solidFill>
                  <a:srgbClr val="FFFFFF"/>
                </a:solidFill>
                <a:latin typeface="Lato"/>
                <a:ea typeface="Lato"/>
                <a:cs typeface="Lato"/>
                <a:sym typeface="Lato"/>
              </a:rPr>
              <a:t> is </a:t>
            </a:r>
            <a:r>
              <a:rPr lang="en-US" sz="1800">
                <a:solidFill>
                  <a:srgbClr val="FFFFFF"/>
                </a:solidFill>
                <a:latin typeface="Lato"/>
                <a:ea typeface="Lato"/>
                <a:cs typeface="Lato"/>
                <a:sym typeface="Lato"/>
              </a:rPr>
              <a:t>integrated via a home page</a:t>
            </a:r>
            <a:r>
              <a:rPr lang="en-US" sz="1800">
                <a:solidFill>
                  <a:srgbClr val="FFFFFF"/>
                </a:solidFill>
                <a:latin typeface="Lato"/>
                <a:ea typeface="Lato"/>
                <a:cs typeface="Lato"/>
                <a:sym typeface="Lato"/>
              </a:rPr>
              <a:t> . </a:t>
            </a:r>
            <a:endParaRPr sz="1800">
              <a:solidFill>
                <a:srgbClr val="FFFFFF"/>
              </a:solidFill>
              <a:latin typeface="Lato"/>
              <a:ea typeface="Lato"/>
              <a:cs typeface="Lato"/>
              <a:sym typeface="Lato"/>
            </a:endParaRPr>
          </a:p>
          <a:p>
            <a:pPr indent="-342900" lvl="0" marL="457200" rtl="0" algn="l">
              <a:spcBef>
                <a:spcPts val="0"/>
              </a:spcBef>
              <a:spcAft>
                <a:spcPts val="0"/>
              </a:spcAft>
              <a:buClr>
                <a:srgbClr val="FFFFFF"/>
              </a:buClr>
              <a:buSzPts val="1800"/>
              <a:buFont typeface="Lato"/>
              <a:buChar char="-"/>
            </a:pPr>
            <a:r>
              <a:rPr lang="en-US" sz="1800">
                <a:solidFill>
                  <a:srgbClr val="FFFFFF"/>
                </a:solidFill>
                <a:latin typeface="Lato"/>
                <a:ea typeface="Lato"/>
                <a:cs typeface="Lato"/>
                <a:sym typeface="Lato"/>
              </a:rPr>
              <a:t>Skeleton homepage is </a:t>
            </a:r>
            <a:r>
              <a:rPr lang="en-US" sz="1800">
                <a:solidFill>
                  <a:srgbClr val="FFFFFF"/>
                </a:solidFill>
                <a:latin typeface="Lato"/>
                <a:ea typeface="Lato"/>
                <a:cs typeface="Lato"/>
                <a:sym typeface="Lato"/>
              </a:rPr>
              <a:t>set up</a:t>
            </a:r>
            <a:r>
              <a:rPr lang="en-US" sz="1800">
                <a:solidFill>
                  <a:srgbClr val="FFFFFF"/>
                </a:solidFill>
                <a:latin typeface="Lato"/>
                <a:ea typeface="Lato"/>
                <a:cs typeface="Lato"/>
                <a:sym typeface="Lato"/>
              </a:rPr>
              <a:t>. </a:t>
            </a:r>
            <a:endParaRPr sz="1800">
              <a:solidFill>
                <a:srgbClr val="FFFFFF"/>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7"/>
          <p:cNvSpPr txBox="1"/>
          <p:nvPr>
            <p:ph type="title"/>
          </p:nvPr>
        </p:nvSpPr>
        <p:spPr>
          <a:xfrm>
            <a:off x="1730000" y="525000"/>
            <a:ext cx="9385200" cy="12189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en-US"/>
              <a:t>Server-Side</a:t>
            </a:r>
            <a:endParaRPr/>
          </a:p>
        </p:txBody>
      </p:sp>
      <p:sp>
        <p:nvSpPr>
          <p:cNvPr id="187" name="Google Shape;187;p7"/>
          <p:cNvSpPr txBox="1"/>
          <p:nvPr/>
        </p:nvSpPr>
        <p:spPr>
          <a:xfrm>
            <a:off x="1875225" y="2357450"/>
            <a:ext cx="6081000" cy="387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FFFFFF"/>
                </a:solidFill>
                <a:latin typeface="Lato"/>
                <a:ea typeface="Lato"/>
                <a:cs typeface="Lato"/>
                <a:sym typeface="Lato"/>
              </a:rPr>
              <a:t>Language</a:t>
            </a:r>
            <a:endParaRPr sz="1800">
              <a:solidFill>
                <a:srgbClr val="FFFFFF"/>
              </a:solidFill>
              <a:latin typeface="Lato"/>
              <a:ea typeface="Lato"/>
              <a:cs typeface="Lato"/>
              <a:sym typeface="Lato"/>
            </a:endParaRPr>
          </a:p>
          <a:p>
            <a:pPr indent="-342900" lvl="0" marL="457200" rtl="0" algn="l">
              <a:spcBef>
                <a:spcPts val="0"/>
              </a:spcBef>
              <a:spcAft>
                <a:spcPts val="0"/>
              </a:spcAft>
              <a:buClr>
                <a:srgbClr val="FFFFFF"/>
              </a:buClr>
              <a:buSzPts val="1800"/>
              <a:buFont typeface="Lato"/>
              <a:buChar char="-"/>
            </a:pPr>
            <a:r>
              <a:rPr lang="en-US" sz="1800">
                <a:solidFill>
                  <a:srgbClr val="FFFFFF"/>
                </a:solidFill>
                <a:latin typeface="Lato"/>
                <a:ea typeface="Lato"/>
                <a:cs typeface="Lato"/>
                <a:sym typeface="Lato"/>
              </a:rPr>
              <a:t>Asp.Net</a:t>
            </a:r>
            <a:endParaRPr sz="1800">
              <a:solidFill>
                <a:srgbClr val="FFFFFF"/>
              </a:solidFill>
              <a:latin typeface="Lato"/>
              <a:ea typeface="Lato"/>
              <a:cs typeface="Lato"/>
              <a:sym typeface="Lato"/>
            </a:endParaRPr>
          </a:p>
          <a:p>
            <a:pPr indent="0" lvl="0" marL="0" rtl="0" algn="l">
              <a:spcBef>
                <a:spcPts val="0"/>
              </a:spcBef>
              <a:spcAft>
                <a:spcPts val="0"/>
              </a:spcAft>
              <a:buNone/>
            </a:pPr>
            <a:r>
              <a:rPr lang="en-US" sz="1800">
                <a:solidFill>
                  <a:srgbClr val="FFFFFF"/>
                </a:solidFill>
                <a:latin typeface="Lato"/>
                <a:ea typeface="Lato"/>
                <a:cs typeface="Lato"/>
                <a:sym typeface="Lato"/>
              </a:rPr>
              <a:t>Framework</a:t>
            </a:r>
            <a:endParaRPr sz="1800">
              <a:solidFill>
                <a:srgbClr val="FFFFFF"/>
              </a:solidFill>
              <a:latin typeface="Lato"/>
              <a:ea typeface="Lato"/>
              <a:cs typeface="Lato"/>
              <a:sym typeface="Lato"/>
            </a:endParaRPr>
          </a:p>
          <a:p>
            <a:pPr indent="-342900" lvl="0" marL="457200" rtl="0" algn="l">
              <a:spcBef>
                <a:spcPts val="0"/>
              </a:spcBef>
              <a:spcAft>
                <a:spcPts val="0"/>
              </a:spcAft>
              <a:buClr>
                <a:srgbClr val="FFFFFF"/>
              </a:buClr>
              <a:buSzPts val="1800"/>
              <a:buFont typeface="Lato"/>
              <a:buChar char="-"/>
            </a:pPr>
            <a:r>
              <a:rPr lang="en-US" sz="1800">
                <a:solidFill>
                  <a:srgbClr val="FFFFFF"/>
                </a:solidFill>
                <a:latin typeface="Lato"/>
                <a:ea typeface="Lato"/>
                <a:cs typeface="Lato"/>
                <a:sym typeface="Lato"/>
              </a:rPr>
              <a:t>RESTful API</a:t>
            </a:r>
            <a:endParaRPr sz="1800">
              <a:solidFill>
                <a:srgbClr val="FFFFFF"/>
              </a:solidFill>
              <a:latin typeface="Lato"/>
              <a:ea typeface="Lato"/>
              <a:cs typeface="Lato"/>
              <a:sym typeface="Lato"/>
            </a:endParaRPr>
          </a:p>
          <a:p>
            <a:pPr indent="0" lvl="0" marL="0" rtl="0" algn="l">
              <a:spcBef>
                <a:spcPts val="0"/>
              </a:spcBef>
              <a:spcAft>
                <a:spcPts val="0"/>
              </a:spcAft>
              <a:buNone/>
            </a:pPr>
            <a:r>
              <a:t/>
            </a:r>
            <a:endParaRPr sz="1800">
              <a:solidFill>
                <a:srgbClr val="FFFFFF"/>
              </a:solidFill>
              <a:latin typeface="Lato"/>
              <a:ea typeface="Lato"/>
              <a:cs typeface="Lato"/>
              <a:sym typeface="Lato"/>
            </a:endParaRPr>
          </a:p>
          <a:p>
            <a:pPr indent="0" lvl="0" marL="0" rtl="0" algn="l">
              <a:spcBef>
                <a:spcPts val="0"/>
              </a:spcBef>
              <a:spcAft>
                <a:spcPts val="0"/>
              </a:spcAft>
              <a:buNone/>
            </a:pPr>
            <a:r>
              <a:rPr lang="en-US" sz="1800">
                <a:solidFill>
                  <a:srgbClr val="FFFFFF"/>
                </a:solidFill>
                <a:latin typeface="Lato"/>
                <a:ea typeface="Lato"/>
                <a:cs typeface="Lato"/>
                <a:sym typeface="Lato"/>
              </a:rPr>
              <a:t>Database: </a:t>
            </a:r>
            <a:endParaRPr sz="1800">
              <a:solidFill>
                <a:srgbClr val="FFFFFF"/>
              </a:solidFill>
              <a:latin typeface="Lato"/>
              <a:ea typeface="Lato"/>
              <a:cs typeface="Lato"/>
              <a:sym typeface="Lato"/>
            </a:endParaRPr>
          </a:p>
          <a:p>
            <a:pPr indent="-342900" lvl="0" marL="457200" rtl="0" algn="l">
              <a:spcBef>
                <a:spcPts val="0"/>
              </a:spcBef>
              <a:spcAft>
                <a:spcPts val="0"/>
              </a:spcAft>
              <a:buClr>
                <a:srgbClr val="FFFFFF"/>
              </a:buClr>
              <a:buSzPts val="1800"/>
              <a:buFont typeface="Lato"/>
              <a:buChar char="-"/>
            </a:pPr>
            <a:r>
              <a:rPr lang="en-US" sz="1800">
                <a:solidFill>
                  <a:srgbClr val="FFFFFF"/>
                </a:solidFill>
                <a:latin typeface="Lato"/>
                <a:ea typeface="Lato"/>
                <a:cs typeface="Lato"/>
                <a:sym typeface="Lato"/>
              </a:rPr>
              <a:t>MS SQL</a:t>
            </a:r>
            <a:endParaRPr sz="1800">
              <a:solidFill>
                <a:srgbClr val="FFFFFF"/>
              </a:solidFill>
              <a:latin typeface="Lato"/>
              <a:ea typeface="Lato"/>
              <a:cs typeface="Lato"/>
              <a:sym typeface="Lato"/>
            </a:endParaRPr>
          </a:p>
          <a:p>
            <a:pPr indent="0" lvl="0" marL="457200" rtl="0" algn="l">
              <a:spcBef>
                <a:spcPts val="0"/>
              </a:spcBef>
              <a:spcAft>
                <a:spcPts val="0"/>
              </a:spcAft>
              <a:buNone/>
            </a:pPr>
            <a:r>
              <a:t/>
            </a:r>
            <a:endParaRPr sz="1800">
              <a:solidFill>
                <a:srgbClr val="FFFFFF"/>
              </a:solidFill>
              <a:latin typeface="Lato"/>
              <a:ea typeface="Lato"/>
              <a:cs typeface="Lato"/>
              <a:sym typeface="Lato"/>
            </a:endParaRPr>
          </a:p>
          <a:p>
            <a:pPr indent="0" lvl="0" marL="0" rtl="0" algn="l">
              <a:spcBef>
                <a:spcPts val="0"/>
              </a:spcBef>
              <a:spcAft>
                <a:spcPts val="0"/>
              </a:spcAft>
              <a:buNone/>
            </a:pPr>
            <a:r>
              <a:rPr lang="en-US" sz="1800">
                <a:solidFill>
                  <a:srgbClr val="FFFFFF"/>
                </a:solidFill>
                <a:latin typeface="Lato"/>
                <a:ea typeface="Lato"/>
                <a:cs typeface="Lato"/>
                <a:sym typeface="Lato"/>
              </a:rPr>
              <a:t>Environment</a:t>
            </a:r>
            <a:r>
              <a:rPr lang="en-US" sz="1800">
                <a:solidFill>
                  <a:srgbClr val="FFFFFF"/>
                </a:solidFill>
                <a:latin typeface="Lato"/>
                <a:ea typeface="Lato"/>
                <a:cs typeface="Lato"/>
                <a:sym typeface="Lato"/>
              </a:rPr>
              <a:t> Setup</a:t>
            </a:r>
            <a:endParaRPr sz="1800">
              <a:solidFill>
                <a:srgbClr val="FFFFFF"/>
              </a:solidFill>
              <a:latin typeface="Lato"/>
              <a:ea typeface="Lato"/>
              <a:cs typeface="Lato"/>
              <a:sym typeface="Lato"/>
            </a:endParaRPr>
          </a:p>
          <a:p>
            <a:pPr indent="-342900" lvl="0" marL="457200" rtl="0" algn="l">
              <a:spcBef>
                <a:spcPts val="0"/>
              </a:spcBef>
              <a:spcAft>
                <a:spcPts val="0"/>
              </a:spcAft>
              <a:buClr>
                <a:srgbClr val="FFFFFF"/>
              </a:buClr>
              <a:buSzPts val="1800"/>
              <a:buFont typeface="Lato"/>
              <a:buChar char="-"/>
            </a:pPr>
            <a:r>
              <a:rPr lang="en-US" sz="1800">
                <a:solidFill>
                  <a:srgbClr val="FFFFFF"/>
                </a:solidFill>
                <a:latin typeface="Lato"/>
                <a:ea typeface="Lato"/>
                <a:cs typeface="Lato"/>
                <a:sym typeface="Lato"/>
              </a:rPr>
              <a:t>MS SQL and MS Visual Studio is installed and tested </a:t>
            </a:r>
            <a:endParaRPr sz="1800">
              <a:solidFill>
                <a:srgbClr val="FFFFFF"/>
              </a:solidFill>
              <a:latin typeface="Lato"/>
              <a:ea typeface="Lato"/>
              <a:cs typeface="Lato"/>
              <a:sym typeface="Lato"/>
            </a:endParaRPr>
          </a:p>
          <a:p>
            <a:pPr indent="-342900" lvl="0" marL="457200" rtl="0" algn="l">
              <a:spcBef>
                <a:spcPts val="0"/>
              </a:spcBef>
              <a:spcAft>
                <a:spcPts val="0"/>
              </a:spcAft>
              <a:buClr>
                <a:srgbClr val="FFFFFF"/>
              </a:buClr>
              <a:buSzPts val="1800"/>
              <a:buFont typeface="Lato"/>
              <a:buChar char="-"/>
            </a:pPr>
            <a:r>
              <a:rPr lang="en-US" sz="1800">
                <a:solidFill>
                  <a:srgbClr val="FFFFFF"/>
                </a:solidFill>
                <a:latin typeface="Lato"/>
                <a:ea typeface="Lato"/>
                <a:cs typeface="Lato"/>
                <a:sym typeface="Lato"/>
              </a:rPr>
              <a:t>Docker and Jenkins is installed for a deployment. </a:t>
            </a:r>
            <a:endParaRPr sz="1800">
              <a:solidFill>
                <a:srgbClr val="FFFFFF"/>
              </a:solidFill>
              <a:latin typeface="Lato"/>
              <a:ea typeface="Lato"/>
              <a:cs typeface="Lato"/>
              <a:sym typeface="Lato"/>
            </a:endParaRPr>
          </a:p>
          <a:p>
            <a:pPr indent="-342900" lvl="0" marL="457200" rtl="0" algn="l">
              <a:spcBef>
                <a:spcPts val="0"/>
              </a:spcBef>
              <a:spcAft>
                <a:spcPts val="0"/>
              </a:spcAft>
              <a:buClr>
                <a:srgbClr val="FFFFFF"/>
              </a:buClr>
              <a:buSzPts val="1800"/>
              <a:buFont typeface="Lato"/>
              <a:buChar char="-"/>
            </a:pPr>
            <a:r>
              <a:rPr lang="en-US" sz="1800">
                <a:solidFill>
                  <a:srgbClr val="FFFFFF"/>
                </a:solidFill>
                <a:latin typeface="Lato"/>
                <a:ea typeface="Lato"/>
                <a:cs typeface="Lato"/>
                <a:sym typeface="Lato"/>
              </a:rPr>
              <a:t>Database is in a </a:t>
            </a:r>
            <a:r>
              <a:rPr lang="en-US" sz="1800">
                <a:solidFill>
                  <a:srgbClr val="FFFFFF"/>
                </a:solidFill>
                <a:latin typeface="Lato"/>
                <a:ea typeface="Lato"/>
                <a:cs typeface="Lato"/>
                <a:sym typeface="Lato"/>
              </a:rPr>
              <a:t>progress</a:t>
            </a:r>
            <a:r>
              <a:rPr lang="en-US" sz="1800">
                <a:solidFill>
                  <a:srgbClr val="FFFFFF"/>
                </a:solidFill>
                <a:latin typeface="Lato"/>
                <a:ea typeface="Lato"/>
                <a:cs typeface="Lato"/>
                <a:sym typeface="Lato"/>
              </a:rPr>
              <a:t>. </a:t>
            </a:r>
            <a:endParaRPr sz="1800">
              <a:solidFill>
                <a:srgbClr val="FFFFFF"/>
              </a:solidFill>
              <a:latin typeface="Lato"/>
              <a:ea typeface="Lato"/>
              <a:cs typeface="Lato"/>
              <a:sym typeface="Lato"/>
            </a:endParaRPr>
          </a:p>
          <a:p>
            <a:pPr indent="-342900" lvl="0" marL="457200" rtl="0" algn="l">
              <a:spcBef>
                <a:spcPts val="0"/>
              </a:spcBef>
              <a:spcAft>
                <a:spcPts val="0"/>
              </a:spcAft>
              <a:buClr>
                <a:srgbClr val="FFFFFF"/>
              </a:buClr>
              <a:buSzPts val="1800"/>
              <a:buFont typeface="Lato"/>
              <a:buChar char="-"/>
            </a:pPr>
            <a:r>
              <a:rPr lang="en-US" sz="1800">
                <a:solidFill>
                  <a:srgbClr val="FFFFFF"/>
                </a:solidFill>
                <a:latin typeface="Lato"/>
                <a:ea typeface="Lato"/>
                <a:cs typeface="Lato"/>
                <a:sym typeface="Lato"/>
              </a:rPr>
              <a:t>Add function is in a progress. </a:t>
            </a:r>
            <a:endParaRPr sz="1800">
              <a:solidFill>
                <a:srgbClr val="FFFFFF"/>
              </a:solidFill>
              <a:latin typeface="Lato"/>
              <a:ea typeface="Lato"/>
              <a:cs typeface="Lato"/>
              <a:sym typeface="Lato"/>
            </a:endParaRPr>
          </a:p>
          <a:p>
            <a:pPr indent="0" lvl="0" marL="457200" rtl="0" algn="l">
              <a:spcBef>
                <a:spcPts val="0"/>
              </a:spcBef>
              <a:spcAft>
                <a:spcPts val="0"/>
              </a:spcAft>
              <a:buNone/>
            </a:pPr>
            <a:r>
              <a:t/>
            </a:r>
            <a:endParaRPr sz="1800">
              <a:solidFill>
                <a:srgbClr val="FFFFFF"/>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2019-10-01T22:59:01Z</dcterms:created>
  <dc:creator>Rattikarn Dudley</dc:creator>
</cp:coreProperties>
</file>