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3dd6eba6a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3dd6eba6a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3dd6eba6a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3dd6eba6a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23602adee_0_10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23602adee_0_1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23602adee_0_10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23602adee_0_1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23602adee_0_10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23602adee_0_1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23602adee_0_10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23602adee_0_1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23602adee_0_10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23602adee_0_1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23602adee_0_1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23602adee_0_1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cells need be updated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23602adee_0_1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23602adee_0_1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3dd6eba6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3dd6eba6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3dd6eba6a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3dd6eba6a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3dd6eba6a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3dd6eba6a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517200" y="2859500"/>
            <a:ext cx="7688100" cy="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2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99652" y="41563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 Science Project Portal					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8713" y="1100350"/>
            <a:ext cx="1205071" cy="147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4875"/>
            <a:ext cx="8839200" cy="4533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75" y="535450"/>
            <a:ext cx="8436851" cy="436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727650" y="557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IMPLEMENTATION</a:t>
            </a:r>
            <a:endParaRPr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329575" y="1443800"/>
            <a:ext cx="8439300" cy="3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00"/>
              <a:buFont typeface="Arial"/>
              <a:buChar char="-"/>
            </a:pPr>
            <a:r>
              <a:rPr b="1" lang="en" sz="110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Add Project</a:t>
            </a:r>
            <a:endParaRPr b="1" sz="110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00"/>
              <a:buFont typeface="Arial"/>
              <a:buChar char="-"/>
            </a:pPr>
            <a:r>
              <a:rPr lang="en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Grab all </a:t>
            </a:r>
            <a:r>
              <a:rPr lang="en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parameters</a:t>
            </a:r>
            <a:r>
              <a:rPr lang="en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from input boxes, and include them in a sql insert </a:t>
            </a:r>
            <a:r>
              <a:rPr lang="en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statement</a:t>
            </a:r>
            <a:r>
              <a:rPr lang="en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.  </a:t>
            </a:r>
            <a:endParaRPr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1" marL="13716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900"/>
              <a:buFont typeface="Arial"/>
              <a:buChar char="-"/>
            </a:pPr>
            <a:r>
              <a:rPr i="1" lang="en" sz="90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db.Execute(insertQuery, ProjectNumber, ProjectName, ProjectDescription, Authors, UploadDate, ProjectTag1);</a:t>
            </a:r>
            <a:endParaRPr i="1" sz="90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00"/>
              <a:buFont typeface="Arial"/>
              <a:buChar char="-"/>
            </a:pPr>
            <a:r>
              <a:rPr b="1" lang="en" sz="110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Remove and View project buttons in a list</a:t>
            </a:r>
            <a:endParaRPr b="1" sz="110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00"/>
              <a:buFont typeface="Arial"/>
              <a:buChar char="-"/>
            </a:pPr>
            <a:r>
              <a:rPr lang="en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C# has method to pull strings from an attribute of an html button.  </a:t>
            </a:r>
            <a:endParaRPr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00"/>
              <a:buFont typeface="Arial"/>
              <a:buChar char="-"/>
            </a:pPr>
            <a:r>
              <a:rPr lang="en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As the page loads list of projects each button gets that project’s ID.  </a:t>
            </a:r>
            <a:endParaRPr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00"/>
              <a:buFont typeface="Arial"/>
              <a:buChar char="-"/>
            </a:pPr>
            <a:r>
              <a:rPr lang="en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Within that button’s name attribute is also whether it is a delete or view button</a:t>
            </a:r>
            <a:endParaRPr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2" marL="18288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900"/>
              <a:buFont typeface="Arial"/>
              <a:buChar char="-"/>
            </a:pPr>
            <a:r>
              <a:rPr i="1" lang="en" sz="90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name="ProjectNumberRemove=@row.ProjectNumber"</a:t>
            </a:r>
            <a:endParaRPr i="1" sz="90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2" marL="18288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900"/>
              <a:buFont typeface="Arial"/>
              <a:buChar char="-"/>
            </a:pPr>
            <a:r>
              <a:rPr i="1" lang="en" sz="90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name="ProjectNumberView=@row.ProjectNumber"</a:t>
            </a:r>
            <a:endParaRPr i="1" sz="90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00"/>
              <a:buFont typeface="Arial"/>
              <a:buChar char="-"/>
            </a:pPr>
            <a:r>
              <a:rPr lang="en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C# then sparses that string out to decide what to do.  </a:t>
            </a:r>
            <a:endParaRPr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2" marL="18288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000"/>
              <a:buFont typeface="Arial"/>
              <a:buChar char="-"/>
            </a:pPr>
            <a:r>
              <a:rPr i="1" lang="en" sz="100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var buttonsProjectId = Request.Params.AllKeys.FirstOrDefault(key =&gt; key.StartsWith("ProjectNumber"));</a:t>
            </a:r>
            <a:endParaRPr i="1" sz="100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00"/>
              <a:buFont typeface="Arial"/>
              <a:buChar char="-"/>
            </a:pPr>
            <a:r>
              <a:rPr b="1" lang="en" sz="110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Search Results</a:t>
            </a:r>
            <a:endParaRPr b="1" sz="110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00"/>
              <a:buFont typeface="Arial"/>
              <a:buChar char="-"/>
            </a:pPr>
            <a:r>
              <a:rPr lang="en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On Submit, gather data from input boxes</a:t>
            </a:r>
            <a:endParaRPr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00"/>
              <a:buFont typeface="Arial"/>
              <a:buChar char="-"/>
            </a:pPr>
            <a:r>
              <a:rPr lang="en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Redirect to a URL with the variables:</a:t>
            </a:r>
            <a:endParaRPr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2" marL="18288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900"/>
              <a:buFont typeface="Arial"/>
              <a:buChar char="-"/>
            </a:pPr>
            <a:r>
              <a:rPr i="1" lang="en" sz="90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Response.Redirect(BaseResponseRedirectString+ProjectNameURL+ProjectDescriptionURL+AuthorsURL+ProjectTag1URL);</a:t>
            </a:r>
            <a:endParaRPr i="1" sz="90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00"/>
              <a:buFont typeface="Arial"/>
              <a:buChar char="-"/>
            </a:pPr>
            <a:r>
              <a:rPr lang="en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Opening a new page, it gathers the </a:t>
            </a:r>
            <a:r>
              <a:rPr lang="en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variables</a:t>
            </a:r>
            <a:r>
              <a:rPr lang="en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from the URL to build the sql querey.  </a:t>
            </a:r>
            <a:endParaRPr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2" marL="18288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900"/>
              <a:buFont typeface="Arial"/>
              <a:buChar char="-"/>
            </a:pPr>
            <a:r>
              <a:rPr i="1" lang="en" sz="90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Request.QueryString.Get("authors"); </a:t>
            </a:r>
            <a:endParaRPr i="1" sz="90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729450" y="582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</a:t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729450" y="1346500"/>
            <a:ext cx="7688700" cy="29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Next-Iteration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Project management and progress tracking with pivotal tracker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Adding Login and Logout implementation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Adding Sign up implementation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Improving a search </a:t>
            </a:r>
            <a:r>
              <a:rPr lang="en"/>
              <a:t>functionality</a:t>
            </a:r>
            <a:r>
              <a:rPr lang="en"/>
              <a:t>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Adding responsive design to mobile and ipad screen.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7650" y="607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809375" y="1350085"/>
            <a:ext cx="1857000" cy="489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Add Project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809375" y="2207200"/>
            <a:ext cx="1857000" cy="4737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View</a:t>
            </a:r>
            <a:r>
              <a:rPr b="1" lang="en">
                <a:solidFill>
                  <a:srgbClr val="38761D"/>
                </a:solidFill>
              </a:rPr>
              <a:t> Projects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809375" y="3068612"/>
            <a:ext cx="1857000" cy="4737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Remove</a:t>
            </a:r>
            <a:r>
              <a:rPr b="1" lang="en">
                <a:solidFill>
                  <a:srgbClr val="38761D"/>
                </a:solidFill>
              </a:rPr>
              <a:t> Project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809375" y="3930024"/>
            <a:ext cx="1857000" cy="4737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Search for</a:t>
            </a:r>
            <a:r>
              <a:rPr b="1" lang="en">
                <a:solidFill>
                  <a:srgbClr val="38761D"/>
                </a:solidFill>
              </a:rPr>
              <a:t> Project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2667921" y="1461733"/>
            <a:ext cx="1087200" cy="25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B26B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3756675" y="1345600"/>
            <a:ext cx="1303200" cy="489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MVP</a:t>
            </a:r>
            <a:endParaRPr b="1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Implemented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5059871" y="1462662"/>
            <a:ext cx="1087200" cy="25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B26B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6150175" y="1342651"/>
            <a:ext cx="1303200" cy="489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Add </a:t>
            </a:r>
            <a:endParaRPr b="1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Validation 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2667921" y="2315683"/>
            <a:ext cx="1087200" cy="25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B26B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3756675" y="2216633"/>
            <a:ext cx="1303200" cy="4737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MVP</a:t>
            </a:r>
            <a:endParaRPr b="1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Implemented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5059871" y="2324046"/>
            <a:ext cx="1087200" cy="25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B26B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6150175" y="2229342"/>
            <a:ext cx="1303200" cy="4737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Tested and Validated</a:t>
            </a:r>
            <a:endParaRPr b="1">
              <a:solidFill>
                <a:srgbClr val="38761D"/>
              </a:solidFill>
            </a:endParaRPr>
          </a:p>
        </p:txBody>
      </p:sp>
      <p:cxnSp>
        <p:nvCxnSpPr>
          <p:cNvPr id="106" name="Google Shape;106;p14"/>
          <p:cNvCxnSpPr/>
          <p:nvPr/>
        </p:nvCxnSpPr>
        <p:spPr>
          <a:xfrm>
            <a:off x="3495900" y="953425"/>
            <a:ext cx="0" cy="39726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4"/>
          <p:cNvCxnSpPr/>
          <p:nvPr/>
        </p:nvCxnSpPr>
        <p:spPr>
          <a:xfrm>
            <a:off x="5254050" y="953425"/>
            <a:ext cx="0" cy="39726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8" name="Google Shape;108;p14"/>
          <p:cNvSpPr txBox="1"/>
          <p:nvPr/>
        </p:nvSpPr>
        <p:spPr>
          <a:xfrm>
            <a:off x="3755175" y="844700"/>
            <a:ext cx="130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Iteration 1</a:t>
            </a:r>
            <a:endParaRPr b="1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6150175" y="851425"/>
            <a:ext cx="130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Iteration 2</a:t>
            </a:r>
            <a:endParaRPr b="1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2667933" y="3195914"/>
            <a:ext cx="3482100" cy="25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B26B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6151575" y="3089979"/>
            <a:ext cx="1303200" cy="4737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MVP Implemented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2666383" y="4041546"/>
            <a:ext cx="3482100" cy="25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B26B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6150175" y="3930019"/>
            <a:ext cx="1303200" cy="4737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MVP Implemented</a:t>
            </a:r>
            <a:endParaRPr b="1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type="title"/>
          </p:nvPr>
        </p:nvSpPr>
        <p:spPr>
          <a:xfrm>
            <a:off x="727650" y="591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DESIGN </a:t>
            </a:r>
            <a:r>
              <a:rPr lang="en"/>
              <a:t>ARCHITECTURE</a:t>
            </a:r>
            <a:endParaRPr/>
          </a:p>
        </p:txBody>
      </p:sp>
      <p:sp>
        <p:nvSpPr>
          <p:cNvPr id="119" name="Google Shape;119;p15"/>
          <p:cNvSpPr txBox="1"/>
          <p:nvPr>
            <p:ph idx="1" type="body"/>
          </p:nvPr>
        </p:nvSpPr>
        <p:spPr>
          <a:xfrm>
            <a:off x="729450" y="1469275"/>
            <a:ext cx="4631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DB Architecture fully implemented in MS SQL Server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Developed and implemented </a:t>
            </a:r>
            <a:r>
              <a:rPr lang="en"/>
              <a:t>constraints</a:t>
            </a:r>
            <a:r>
              <a:rPr lang="en"/>
              <a:t> to avoid data anomalies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Sample tuples created to display functionality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Pending SQL Unit Testing with tuples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5"/>
          <p:cNvPicPr preferRelativeResize="0"/>
          <p:nvPr/>
        </p:nvPicPr>
        <p:blipFill rotWithShape="1">
          <a:blip r:embed="rId3">
            <a:alphaModFix/>
          </a:blip>
          <a:srcRect b="0" l="0" r="33302" t="0"/>
          <a:stretch/>
        </p:blipFill>
        <p:spPr>
          <a:xfrm>
            <a:off x="5477650" y="528000"/>
            <a:ext cx="3581050" cy="46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729450" y="591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 </a:t>
            </a:r>
            <a:r>
              <a:rPr lang="en"/>
              <a:t>ARCHITECTURE</a:t>
            </a:r>
            <a:r>
              <a:rPr lang="en"/>
              <a:t> </a:t>
            </a:r>
            <a:endParaRPr/>
          </a:p>
        </p:txBody>
      </p:sp>
      <p:pic>
        <p:nvPicPr>
          <p:cNvPr id="126" name="Google Shape;12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975" y="1271200"/>
            <a:ext cx="6198055" cy="371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709063" y="616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</a:t>
            </a:r>
            <a:r>
              <a:rPr lang="en"/>
              <a:t>METRICS</a:t>
            </a:r>
            <a:r>
              <a:rPr lang="en"/>
              <a:t> </a:t>
            </a:r>
            <a:r>
              <a:rPr lang="en"/>
              <a:t>SUMMARY</a:t>
            </a:r>
            <a:endParaRPr/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00" y="1638050"/>
            <a:ext cx="8765148" cy="28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727650" y="565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</a:t>
            </a:r>
            <a:endParaRPr/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729450" y="1752525"/>
            <a:ext cx="7688700" cy="25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Interface: 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Re-s</a:t>
            </a:r>
            <a:r>
              <a:rPr b="1" lang="en"/>
              <a:t>tyling layout with bootstrap.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Adding a new javascript file to add behavior in a sign up page.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Adding new html  section with razor file for add, project list and search page.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Testing html file with .cshtml (Razor file)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3125"/>
            <a:ext cx="8839201" cy="4618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53775"/>
            <a:ext cx="8839199" cy="4582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2800"/>
            <a:ext cx="8904825" cy="457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