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B0C4-7993-449A-B615-A2797B8F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87A4E-22F9-43F9-9AAC-2A951BE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990-E65C-4731-9936-EE371F58753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8D19E-79AE-4328-8400-4740EBC0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EFD0-BE5A-4290-A9B9-AB832E91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23B-6BD7-4DC1-9D05-4F79833A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8E650-8FDC-4737-8769-025C545A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B5AB2-330D-4C43-A607-DBB3220D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60F3-7770-4129-B94A-292E8798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C990-E65C-4731-9936-EE371F58753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F380-68DF-4F62-AC6B-968D5368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4612-B871-4B65-8060-53993C51C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123B-6BD7-4DC1-9D05-4F79833A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BF5B17-0813-468C-9581-230A5A7C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875F6-9750-47EF-AC5C-07BED3B660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1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FD66A7-4FDF-4C05-9FA3-AA53350E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309DD-2628-447C-85CB-8526AE4FF7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4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Hayward</dc:creator>
  <cp:lastModifiedBy>Ellie Hayward</cp:lastModifiedBy>
  <cp:revision>1</cp:revision>
  <dcterms:created xsi:type="dcterms:W3CDTF">2019-10-12T18:45:15Z</dcterms:created>
  <dcterms:modified xsi:type="dcterms:W3CDTF">2019-10-12T18:45:15Z</dcterms:modified>
</cp:coreProperties>
</file>