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B0C4-7993-449A-B615-A2797B8F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87A4E-22F9-43F9-9AAC-2A951BE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C990-E65C-4731-9936-EE371F58753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D19E-79AE-4328-8400-4740EBC0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EFD0-BE5A-4290-A9B9-AB832E91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123B-6BD7-4DC1-9D05-4F79833A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E650-8FDC-4737-8769-025C545A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5AB2-330D-4C43-A607-DBB3220D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60F3-7770-4129-B94A-292E8798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C990-E65C-4731-9936-EE371F58753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F380-68DF-4F62-AC6B-968D5368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4612-B871-4B65-8060-53993C51C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123B-6BD7-4DC1-9D05-4F79833A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BF5B17-0813-468C-9581-230A5A7C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875F6-9750-47EF-AC5C-07BED3B660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1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FD66A7-4FDF-4C05-9FA3-AA53350E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309DD-2628-447C-85CB-8526AE4FF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E07B1-09C2-4048-9B6E-A696394E5746}"/>
              </a:ext>
            </a:extLst>
          </p:cNvPr>
          <p:cNvSpPr txBox="1"/>
          <p:nvPr/>
        </p:nvSpPr>
        <p:spPr>
          <a:xfrm>
            <a:off x="634241" y="607186"/>
            <a:ext cx="11060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alisto MT" panose="02040603050505030304" pitchFamily="18" charset="0"/>
              </a:rPr>
              <a:t>Searching for a dataset</a:t>
            </a:r>
            <a:endParaRPr lang="en-US" sz="4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4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Hayward</dc:creator>
  <cp:lastModifiedBy>Ellie Hayward</cp:lastModifiedBy>
  <cp:revision>2</cp:revision>
  <dcterms:created xsi:type="dcterms:W3CDTF">2019-10-12T18:45:15Z</dcterms:created>
  <dcterms:modified xsi:type="dcterms:W3CDTF">2019-10-15T08:20:59Z</dcterms:modified>
</cp:coreProperties>
</file>