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3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3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3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3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1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2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21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676B3-8D2B-5A6A-EC08-FBB9CFA2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61" b="4978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7D691-8564-FDE6-88CC-F2F6DF688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R.A.G.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97D91-AD1C-F07F-F447-F35BA34F1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Retrieval Augmented Generation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370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E6053-2555-85C7-9611-B4116C25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4771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Chosen Models</a:t>
            </a:r>
            <a:br>
              <a:rPr lang="en-US" sz="6600" dirty="0"/>
            </a:br>
            <a:r>
              <a:rPr lang="en-US" sz="6600" dirty="0"/>
              <a:t>- </a:t>
            </a:r>
            <a:r>
              <a:rPr lang="en-US" sz="6600" dirty="0" err="1"/>
              <a:t>OpenaI</a:t>
            </a:r>
            <a:br>
              <a:rPr lang="en-US" sz="6600" dirty="0"/>
            </a:br>
            <a:r>
              <a:rPr lang="en-US" sz="6600" dirty="0"/>
              <a:t>- </a:t>
            </a:r>
            <a:r>
              <a:rPr lang="en-US" sz="6600" dirty="0" err="1"/>
              <a:t>sbert</a:t>
            </a:r>
            <a:br>
              <a:rPr lang="en-US" sz="6600" dirty="0"/>
            </a:br>
            <a:r>
              <a:rPr lang="en-US" sz="6600" dirty="0"/>
              <a:t>- glove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91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ABD415-4A59-8181-10C9-906F9FC4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US" dirty="0" err="1"/>
              <a:t>OpenAI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800E-CE81-032A-BEE5-319A15B2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ABD415-4A59-8181-10C9-906F9FC4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US" dirty="0" err="1"/>
              <a:t>sbert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800E-CE81-032A-BEE5-319A15B2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8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ABD415-4A59-8181-10C9-906F9FC4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US" dirty="0"/>
              <a:t>glove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800E-CE81-032A-BEE5-319A15B2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ABD415-4A59-8181-10C9-906F9FC4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800E-CE81-032A-BEE5-319A15B2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8DF4-0616-EFAC-5CFB-04D4AB4B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41405"/>
          </a:xfrm>
        </p:spPr>
        <p:txBody>
          <a:bodyPr/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9D7C3-CCC9-795E-812C-74B186DBC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681061"/>
              </p:ext>
            </p:extLst>
          </p:nvPr>
        </p:nvGraphicFramePr>
        <p:xfrm>
          <a:off x="700635" y="1655804"/>
          <a:ext cx="10691812" cy="438664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672953">
                  <a:extLst>
                    <a:ext uri="{9D8B030D-6E8A-4147-A177-3AD203B41FA5}">
                      <a16:colId xmlns:a16="http://schemas.microsoft.com/office/drawing/2014/main" val="3286733302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2236011048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255389226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1065715775"/>
                    </a:ext>
                  </a:extLst>
                </a:gridCol>
              </a:tblGrid>
              <a:tr h="10966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45865"/>
                  </a:ext>
                </a:extLst>
              </a:tr>
              <a:tr h="1096662">
                <a:tc>
                  <a:txBody>
                    <a:bodyPr/>
                    <a:lstStyle/>
                    <a:p>
                      <a:r>
                        <a:rPr lang="en-US" u="sng" dirty="0" err="1"/>
                        <a:t>OpenAI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50523"/>
                  </a:ext>
                </a:extLst>
              </a:tr>
              <a:tr h="1096662">
                <a:tc>
                  <a:txBody>
                    <a:bodyPr/>
                    <a:lstStyle/>
                    <a:p>
                      <a:r>
                        <a:rPr lang="en-US" u="sng" dirty="0" err="1"/>
                        <a:t>Sbert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649524"/>
                  </a:ext>
                </a:extLst>
              </a:tr>
              <a:tr h="1096662">
                <a:tc>
                  <a:txBody>
                    <a:bodyPr/>
                    <a:lstStyle/>
                    <a:p>
                      <a:r>
                        <a:rPr lang="en-US" u="sng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6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66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E51-9E3B-76EA-0A24-221B6E2A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04DB-0261-73A7-D1CA-BD42B253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1290"/>
            <a:ext cx="3340024" cy="373989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OpenAI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03E9A0-D058-CC20-DB2F-E1F66B50055E}"/>
              </a:ext>
            </a:extLst>
          </p:cNvPr>
          <p:cNvSpPr txBox="1">
            <a:spLocks/>
          </p:cNvSpPr>
          <p:nvPr/>
        </p:nvSpPr>
        <p:spPr>
          <a:xfrm>
            <a:off x="4290062" y="1851290"/>
            <a:ext cx="3611873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SBert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2B478-1C19-7E2D-95BE-1B1EAA1B9374}"/>
              </a:ext>
            </a:extLst>
          </p:cNvPr>
          <p:cNvSpPr txBox="1">
            <a:spLocks/>
          </p:cNvSpPr>
          <p:nvPr/>
        </p:nvSpPr>
        <p:spPr>
          <a:xfrm>
            <a:off x="8151338" y="1833002"/>
            <a:ext cx="3611873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Glove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5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E51-9E3B-76EA-0A24-221B6E2A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04DB-0261-73A7-D1CA-BD42B253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1290"/>
            <a:ext cx="3340024" cy="373989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OpenAI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03E9A0-D058-CC20-DB2F-E1F66B50055E}"/>
              </a:ext>
            </a:extLst>
          </p:cNvPr>
          <p:cNvSpPr txBox="1">
            <a:spLocks/>
          </p:cNvSpPr>
          <p:nvPr/>
        </p:nvSpPr>
        <p:spPr>
          <a:xfrm>
            <a:off x="4290062" y="1851290"/>
            <a:ext cx="3611873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SBert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2B478-1C19-7E2D-95BE-1B1EAA1B9374}"/>
              </a:ext>
            </a:extLst>
          </p:cNvPr>
          <p:cNvSpPr txBox="1">
            <a:spLocks/>
          </p:cNvSpPr>
          <p:nvPr/>
        </p:nvSpPr>
        <p:spPr>
          <a:xfrm>
            <a:off x="8151338" y="1833002"/>
            <a:ext cx="3611873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Glove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2964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41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Univers Condensed</vt:lpstr>
      <vt:lpstr>ChronicleVTI</vt:lpstr>
      <vt:lpstr>R.A.G.</vt:lpstr>
      <vt:lpstr>Chosen Models - OpenaI - sbert - glove</vt:lpstr>
      <vt:lpstr>OpenAI</vt:lpstr>
      <vt:lpstr>sbert</vt:lpstr>
      <vt:lpstr>glove</vt:lpstr>
      <vt:lpstr>Differences</vt:lpstr>
      <vt:lpstr>Performance Metrics</vt:lpstr>
      <vt:lpstr>Strengths</vt:lpstr>
      <vt:lpstr>weaknesses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R.A.G.</dc:title>
  <dc:creator>Hamman, Mollie</dc:creator>
  <cp:lastModifiedBy>Hamman, Mollie</cp:lastModifiedBy>
  <cp:revision>2</cp:revision>
  <dcterms:created xsi:type="dcterms:W3CDTF">2025-05-02T03:22:03Z</dcterms:created>
  <dcterms:modified xsi:type="dcterms:W3CDTF">2025-05-02T04:03:16Z</dcterms:modified>
</cp:coreProperties>
</file>