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7" r:id="rId3"/>
    <p:sldId id="257" r:id="rId4"/>
    <p:sldId id="258" r:id="rId5"/>
    <p:sldId id="260" r:id="rId6"/>
    <p:sldId id="261" r:id="rId7"/>
    <p:sldId id="262" r:id="rId8"/>
    <p:sldId id="269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9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9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5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3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3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3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5/12/25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5/12/25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3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5/12/25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15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23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4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21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C676B3-8D2B-5A6A-EC08-FBB9CFA21F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661" b="4978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7D691-8564-FDE6-88CC-F2F6DF688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R.A.G.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97D91-AD1C-F07F-F447-F35BA34F1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Retrieval Augmented Generation</a:t>
            </a:r>
          </a:p>
        </p:txBody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10FDCAF-62B6-F39B-18C1-90F5AE60FC9C}"/>
              </a:ext>
            </a:extLst>
          </p:cNvPr>
          <p:cNvSpPr txBox="1"/>
          <p:nvPr/>
        </p:nvSpPr>
        <p:spPr>
          <a:xfrm>
            <a:off x="9897317" y="6355956"/>
            <a:ext cx="20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Mollie Hamman</a:t>
            </a:r>
          </a:p>
        </p:txBody>
      </p:sp>
    </p:spTree>
    <p:extLst>
      <p:ext uri="{BB962C8B-B14F-4D97-AF65-F5344CB8AC3E}">
        <p14:creationId xmlns:p14="http://schemas.microsoft.com/office/powerpoint/2010/main" val="1398370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8E51-9E3B-76EA-0A24-221B6E2A4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95" y="842963"/>
            <a:ext cx="2571203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Sources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DF9FBDE-3E8F-5DAF-4DAF-FA72CCC87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035610"/>
              </p:ext>
            </p:extLst>
          </p:nvPr>
        </p:nvGraphicFramePr>
        <p:xfrm>
          <a:off x="533608" y="1528763"/>
          <a:ext cx="11124782" cy="381927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37085">
                  <a:extLst>
                    <a:ext uri="{9D8B030D-6E8A-4147-A177-3AD203B41FA5}">
                      <a16:colId xmlns:a16="http://schemas.microsoft.com/office/drawing/2014/main" val="1027558336"/>
                    </a:ext>
                  </a:extLst>
                </a:gridCol>
                <a:gridCol w="9687697">
                  <a:extLst>
                    <a:ext uri="{9D8B030D-6E8A-4147-A177-3AD203B41FA5}">
                      <a16:colId xmlns:a16="http://schemas.microsoft.com/office/drawing/2014/main" val="3670791668"/>
                    </a:ext>
                  </a:extLst>
                </a:gridCol>
              </a:tblGrid>
              <a:tr h="667002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 to Article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486154"/>
                  </a:ext>
                </a:extLst>
              </a:tr>
              <a:tr h="667002">
                <a:tc>
                  <a:txBody>
                    <a:bodyPr/>
                    <a:lstStyle/>
                    <a:p>
                      <a:r>
                        <a:rPr lang="en-US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https://</a:t>
                      </a:r>
                      <a:r>
                        <a:rPr lang="en-US" dirty="0" err="1"/>
                        <a:t>openai.com</a:t>
                      </a:r>
                      <a:r>
                        <a:rPr lang="en-US" dirty="0"/>
                        <a:t>/index/introducing-text-and-code-embeddings/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580648"/>
                  </a:ext>
                </a:extLst>
              </a:tr>
              <a:tr h="667002">
                <a:tc>
                  <a:txBody>
                    <a:bodyPr/>
                    <a:lstStyle/>
                    <a:p>
                      <a:r>
                        <a:rPr lang="en-US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https://</a:t>
                      </a:r>
                      <a:r>
                        <a:rPr lang="en-US" dirty="0" err="1"/>
                        <a:t>tinkerd.net</a:t>
                      </a:r>
                      <a:r>
                        <a:rPr lang="en-US" dirty="0"/>
                        <a:t>/blog/machine-learning/</a:t>
                      </a:r>
                      <a:r>
                        <a:rPr lang="en-US" dirty="0" err="1"/>
                        <a:t>bert</a:t>
                      </a:r>
                      <a:r>
                        <a:rPr lang="en-US" dirty="0"/>
                        <a:t>-embeddings/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095709"/>
                  </a:ext>
                </a:extLst>
              </a:tr>
              <a:tr h="667002">
                <a:tc>
                  <a:txBody>
                    <a:bodyPr/>
                    <a:lstStyle/>
                    <a:p>
                      <a:r>
                        <a:rPr lang="en-US" dirty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https://</a:t>
                      </a:r>
                      <a:r>
                        <a:rPr lang="en-US" dirty="0" err="1"/>
                        <a:t>nlp.stanford.edu</a:t>
                      </a:r>
                      <a:r>
                        <a:rPr lang="en-US" dirty="0"/>
                        <a:t>/projects/glove/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340756"/>
                  </a:ext>
                </a:extLst>
              </a:tr>
              <a:tr h="1151264">
                <a:tc>
                  <a:txBody>
                    <a:bodyPr/>
                    <a:lstStyle/>
                    <a:p>
                      <a:r>
                        <a:rPr lang="en-US" dirty="0"/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https://</a:t>
                      </a:r>
                      <a:r>
                        <a:rPr lang="en-US" dirty="0" err="1"/>
                        <a:t>dev.to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simplr_sh</a:t>
                      </a:r>
                      <a:r>
                        <a:rPr lang="en-US" dirty="0"/>
                        <a:t>/comparing-popular-embedding-models-choosing-the-right-one-for-your-use-case-43p1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869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52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4BE4B-12E4-A144-1794-7F55D734B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871759"/>
            <a:ext cx="10283452" cy="102848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6600" dirty="0"/>
              <a:t>What is a Rag system?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0EC68DA4-99F9-180E-CD04-5C8DBE0D1B51}"/>
              </a:ext>
            </a:extLst>
          </p:cNvPr>
          <p:cNvSpPr txBox="1">
            <a:spLocks/>
          </p:cNvSpPr>
          <p:nvPr/>
        </p:nvSpPr>
        <p:spPr>
          <a:xfrm>
            <a:off x="695324" y="1918664"/>
            <a:ext cx="10283452" cy="40675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BB1A69-69B8-FFB3-D64C-9EF881415C65}"/>
              </a:ext>
            </a:extLst>
          </p:cNvPr>
          <p:cNvSpPr txBox="1"/>
          <p:nvPr/>
        </p:nvSpPr>
        <p:spPr>
          <a:xfrm>
            <a:off x="800100" y="1914377"/>
            <a:ext cx="10591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Retrieval Augmented Generation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 is a technique used for Q&amp;A chatbots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 is a process where you gather source material and retrieve information from them through a process of text embeddings</a:t>
            </a:r>
          </a:p>
          <a:p>
            <a:pPr marL="285750" indent="-285750">
              <a:buFontTx/>
              <a:buChar char="-"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PROCESS: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First, embed source documents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Then upload those embedded documents to a vector database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After that, you can separate them in order to compare their results when asking a question</a:t>
            </a:r>
          </a:p>
        </p:txBody>
      </p:sp>
    </p:spTree>
    <p:extLst>
      <p:ext uri="{BB962C8B-B14F-4D97-AF65-F5344CB8AC3E}">
        <p14:creationId xmlns:p14="http://schemas.microsoft.com/office/powerpoint/2010/main" val="3110765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E6053-2555-85C7-9611-B4116C25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644" y="1447801"/>
            <a:ext cx="10283452" cy="48864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dirty="0"/>
              <a:t>Chosen embedding Models:</a:t>
            </a:r>
            <a:br>
              <a:rPr lang="en-US" sz="6600" dirty="0"/>
            </a:br>
            <a:r>
              <a:rPr lang="en-US" sz="6600" dirty="0" err="1"/>
              <a:t>openai</a:t>
            </a:r>
            <a:r>
              <a:rPr lang="en-US" sz="6600" dirty="0"/>
              <a:t>, SBERT, and glove</a:t>
            </a:r>
            <a:br>
              <a:rPr lang="en-US" sz="6600" dirty="0"/>
            </a:br>
            <a:endParaRPr lang="en-US" sz="6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091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BD415-4A59-8181-10C9-906F9FC4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>
            <a:normAutofit/>
          </a:bodyPr>
          <a:lstStyle/>
          <a:p>
            <a:r>
              <a:rPr lang="en-US" sz="3600"/>
              <a:t>OpenAI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B74E630-E427-FCFD-28DA-DAD89334C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387600"/>
            <a:ext cx="3799763" cy="3767328"/>
          </a:xfrm>
        </p:spPr>
        <p:txBody>
          <a:bodyPr>
            <a:normAutofit/>
          </a:bodyPr>
          <a:lstStyle/>
          <a:p>
            <a:r>
              <a:rPr lang="en-US" dirty="0"/>
              <a:t>Cool website where you can visualize </a:t>
            </a:r>
            <a:r>
              <a:rPr lang="en-US" dirty="0" err="1"/>
              <a:t>OpenAI’s</a:t>
            </a:r>
            <a:r>
              <a:rPr lang="en-US" dirty="0"/>
              <a:t> embeddings </a:t>
            </a:r>
          </a:p>
          <a:p>
            <a:r>
              <a:rPr lang="en-US" dirty="0"/>
              <a:t>https://</a:t>
            </a:r>
            <a:r>
              <a:rPr lang="en-US" dirty="0" err="1"/>
              <a:t>openai.com</a:t>
            </a:r>
            <a:r>
              <a:rPr lang="en-US" dirty="0"/>
              <a:t>/index/introducing-text-and-code-embeddings/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9AED106-45F9-7F3C-B94A-2186814F82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70" r="2" b="10363"/>
          <a:stretch/>
        </p:blipFill>
        <p:spPr>
          <a:xfrm>
            <a:off x="4981575" y="735286"/>
            <a:ext cx="6495042" cy="54196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8F3FD8-A577-6A02-DA06-458576B75A37}"/>
              </a:ext>
            </a:extLst>
          </p:cNvPr>
          <p:cNvSpPr txBox="1"/>
          <p:nvPr/>
        </p:nvSpPr>
        <p:spPr>
          <a:xfrm>
            <a:off x="10602097" y="6351373"/>
            <a:ext cx="113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510414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EE6B55F-FC4C-B054-B100-B8C80BFDB5DE}"/>
              </a:ext>
            </a:extLst>
          </p:cNvPr>
          <p:cNvSpPr/>
          <p:nvPr/>
        </p:nvSpPr>
        <p:spPr>
          <a:xfrm>
            <a:off x="9484915" y="921298"/>
            <a:ext cx="2575280" cy="115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9F7478-A135-0D71-8335-F41D17C7EC5C}"/>
              </a:ext>
            </a:extLst>
          </p:cNvPr>
          <p:cNvSpPr/>
          <p:nvPr/>
        </p:nvSpPr>
        <p:spPr>
          <a:xfrm>
            <a:off x="285465" y="3323917"/>
            <a:ext cx="2542380" cy="18051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F20000-FD86-48F6-9363-FEC90C932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2AE332-6ACA-45BE-875F-91A291D4A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7ABD415-4A59-8181-10C9-906F9FC4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115862"/>
            <a:ext cx="1609185" cy="63697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sbert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733F94-5E23-59F7-EE76-5BF7E51FB5B8}"/>
              </a:ext>
            </a:extLst>
          </p:cNvPr>
          <p:cNvSpPr txBox="1"/>
          <p:nvPr/>
        </p:nvSpPr>
        <p:spPr>
          <a:xfrm>
            <a:off x="5696465" y="6340179"/>
            <a:ext cx="620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tinkerd.net</a:t>
            </a:r>
            <a:r>
              <a:rPr lang="en-US" dirty="0"/>
              <a:t>/blog/machine-learning/</a:t>
            </a:r>
            <a:r>
              <a:rPr lang="en-US" dirty="0" err="1"/>
              <a:t>bert</a:t>
            </a:r>
            <a:r>
              <a:rPr lang="en-US" dirty="0"/>
              <a:t>-embeddings/</a:t>
            </a:r>
          </a:p>
        </p:txBody>
      </p:sp>
      <p:pic>
        <p:nvPicPr>
          <p:cNvPr id="9" name="Picture 8" descr="A diagram of different positions&#10;&#10;Description automatically generated with medium confidence">
            <a:extLst>
              <a:ext uri="{FF2B5EF4-FFF2-40B4-BE49-F238E27FC236}">
                <a16:creationId xmlns:a16="http://schemas.microsoft.com/office/drawing/2014/main" id="{E2A9CA76-CACE-0646-05A5-66DAFF86D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168" y="828670"/>
            <a:ext cx="5935663" cy="2495247"/>
          </a:xfrm>
          <a:prstGeom prst="rect">
            <a:avLst/>
          </a:prstGeom>
        </p:spPr>
      </p:pic>
      <p:pic>
        <p:nvPicPr>
          <p:cNvPr id="13" name="Picture 12" descr="A screenshot of a video chat&#10;&#10;Description automatically generated">
            <a:extLst>
              <a:ext uri="{FF2B5EF4-FFF2-40B4-BE49-F238E27FC236}">
                <a16:creationId xmlns:a16="http://schemas.microsoft.com/office/drawing/2014/main" id="{1B9D4EA5-AE2A-0895-8D37-8A826A690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285" y="3384964"/>
            <a:ext cx="7658895" cy="26530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E6F7435-414B-EB38-16CC-3E2F52473179}"/>
              </a:ext>
            </a:extLst>
          </p:cNvPr>
          <p:cNvSpPr txBox="1"/>
          <p:nvPr/>
        </p:nvSpPr>
        <p:spPr>
          <a:xfrm>
            <a:off x="285465" y="3429000"/>
            <a:ext cx="2542380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Cool website where you can dynamically enter a word to see similar words within the </a:t>
            </a:r>
            <a:r>
              <a:rPr lang="en-US" dirty="0" err="1"/>
              <a:t>sbert</a:t>
            </a:r>
            <a:r>
              <a:rPr lang="en-US" dirty="0"/>
              <a:t> embedding model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5D69BD7-C50F-32AD-A2EA-A9442F2FE1AE}"/>
              </a:ext>
            </a:extLst>
          </p:cNvPr>
          <p:cNvCxnSpPr>
            <a:stCxn id="16" idx="2"/>
          </p:cNvCxnSpPr>
          <p:nvPr/>
        </p:nvCxnSpPr>
        <p:spPr>
          <a:xfrm rot="16200000" flipH="1">
            <a:off x="1884363" y="4578620"/>
            <a:ext cx="445405" cy="11008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84687D0-22C3-1E73-EA7D-7B662933EE79}"/>
              </a:ext>
            </a:extLst>
          </p:cNvPr>
          <p:cNvSpPr txBox="1"/>
          <p:nvPr/>
        </p:nvSpPr>
        <p:spPr>
          <a:xfrm>
            <a:off x="9712411" y="1053284"/>
            <a:ext cx="22860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Position embeddings give more meaning to word tokens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FE5E301-61B6-62ED-B4EE-4A63C7811AB8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9615566" y="1033583"/>
            <a:ext cx="296814" cy="21828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321F28E-F181-752C-89EC-C6148F3AF44A}"/>
              </a:ext>
            </a:extLst>
          </p:cNvPr>
          <p:cNvSpPr txBox="1"/>
          <p:nvPr/>
        </p:nvSpPr>
        <p:spPr>
          <a:xfrm>
            <a:off x="383059" y="6340179"/>
            <a:ext cx="95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1686487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F20000-FD86-48F6-9363-FEC90C932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2AE332-6ACA-45BE-875F-91A291D4A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7ABD415-4A59-8181-10C9-906F9FC4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779" y="90918"/>
            <a:ext cx="1539295" cy="632982"/>
          </a:xfrm>
        </p:spPr>
        <p:txBody>
          <a:bodyPr>
            <a:normAutofit fontScale="90000"/>
          </a:bodyPr>
          <a:lstStyle/>
          <a:p>
            <a:r>
              <a:rPr lang="en-US" dirty="0"/>
              <a:t>glove</a:t>
            </a:r>
          </a:p>
        </p:txBody>
      </p:sp>
      <p:pic>
        <p:nvPicPr>
          <p:cNvPr id="5" name="Content Placeholder 4" descr="A close-up of a diagram&#10;&#10;Description automatically generated">
            <a:extLst>
              <a:ext uri="{FF2B5EF4-FFF2-40B4-BE49-F238E27FC236}">
                <a16:creationId xmlns:a16="http://schemas.microsoft.com/office/drawing/2014/main" id="{14D070FB-9173-5D17-2547-4F551B2E2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427" y="1042877"/>
            <a:ext cx="9043145" cy="2514237"/>
          </a:xfrm>
        </p:spPr>
      </p:pic>
      <p:pic>
        <p:nvPicPr>
          <p:cNvPr id="7" name="Picture 6" descr="A frog on the ground&#10;&#10;Description automatically generated">
            <a:extLst>
              <a:ext uri="{FF2B5EF4-FFF2-40B4-BE49-F238E27FC236}">
                <a16:creationId xmlns:a16="http://schemas.microsoft.com/office/drawing/2014/main" id="{F585FEDA-FBC0-BF26-E8E4-7763925E3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83" y="3694881"/>
            <a:ext cx="11143434" cy="21723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15DC8D-6FD8-8BE1-7268-28FA4590DD91}"/>
              </a:ext>
            </a:extLst>
          </p:cNvPr>
          <p:cNvSpPr txBox="1"/>
          <p:nvPr/>
        </p:nvSpPr>
        <p:spPr>
          <a:xfrm>
            <a:off x="7937414" y="6383314"/>
            <a:ext cx="425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nlp.stanford.edu</a:t>
            </a:r>
            <a:r>
              <a:rPr lang="en-US" dirty="0"/>
              <a:t>/projects/glove/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B2B705-6DEE-E2E9-1574-6B4A9656AB5C}"/>
              </a:ext>
            </a:extLst>
          </p:cNvPr>
          <p:cNvSpPr txBox="1"/>
          <p:nvPr/>
        </p:nvSpPr>
        <p:spPr>
          <a:xfrm>
            <a:off x="33980" y="956749"/>
            <a:ext cx="1532239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Direction and distance and demonstrate relationships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3C6FC366-06BC-1DF1-B33E-A73204EF5D55}"/>
              </a:ext>
            </a:extLst>
          </p:cNvPr>
          <p:cNvCxnSpPr>
            <a:stCxn id="14" idx="2"/>
          </p:cNvCxnSpPr>
          <p:nvPr/>
        </p:nvCxnSpPr>
        <p:spPr>
          <a:xfrm rot="16200000" flipH="1">
            <a:off x="992390" y="1964787"/>
            <a:ext cx="423726" cy="8083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DE3F6D1-C145-9858-C2D7-5EFFEFDB02CD}"/>
              </a:ext>
            </a:extLst>
          </p:cNvPr>
          <p:cNvSpPr txBox="1"/>
          <p:nvPr/>
        </p:nvSpPr>
        <p:spPr>
          <a:xfrm>
            <a:off x="524283" y="6383314"/>
            <a:ext cx="83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154108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F20000-FD86-48F6-9363-FEC90C932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2AE332-6ACA-45BE-875F-91A291D4A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7ABD415-4A59-8181-10C9-906F9FC4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148642"/>
            <a:ext cx="3129349" cy="575247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Differences</a:t>
            </a:r>
          </a:p>
        </p:txBody>
      </p:sp>
      <p:pic>
        <p:nvPicPr>
          <p:cNvPr id="4" name="Picture 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494F7887-2F27-A93E-27E9-86B5C6504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671" y="1066556"/>
            <a:ext cx="5868945" cy="47068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7A53AB-739A-DB8F-9DE1-19A38F289553}"/>
              </a:ext>
            </a:extLst>
          </p:cNvPr>
          <p:cNvSpPr txBox="1"/>
          <p:nvPr/>
        </p:nvSpPr>
        <p:spPr>
          <a:xfrm>
            <a:off x="10540314" y="6142781"/>
            <a:ext cx="119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255D9A-BCF0-F156-EB83-345A1368DE22}"/>
              </a:ext>
            </a:extLst>
          </p:cNvPr>
          <p:cNvSpPr txBox="1"/>
          <p:nvPr/>
        </p:nvSpPr>
        <p:spPr>
          <a:xfrm>
            <a:off x="800100" y="2782669"/>
            <a:ext cx="3957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Interesting graph comparing embedding models</a:t>
            </a:r>
          </a:p>
        </p:txBody>
      </p:sp>
    </p:spTree>
    <p:extLst>
      <p:ext uri="{BB962C8B-B14F-4D97-AF65-F5344CB8AC3E}">
        <p14:creationId xmlns:p14="http://schemas.microsoft.com/office/powerpoint/2010/main" val="754580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080C-64B6-1ABE-7DA9-3F755328E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QDrant</a:t>
            </a:r>
            <a:endParaRPr lang="en-US" dirty="0"/>
          </a:p>
        </p:txBody>
      </p:sp>
      <p:pic>
        <p:nvPicPr>
          <p:cNvPr id="5" name="Content Placeholder 4" descr="A black background with red and blue text&#10;&#10;Description automatically generated">
            <a:extLst>
              <a:ext uri="{FF2B5EF4-FFF2-40B4-BE49-F238E27FC236}">
                <a16:creationId xmlns:a16="http://schemas.microsoft.com/office/drawing/2014/main" id="{F75D201A-BC77-6966-D4B3-737A52BB1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5449" y="2070806"/>
            <a:ext cx="5751139" cy="25344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BE1974-BEA3-0D8D-3908-12D629406A9C}"/>
              </a:ext>
            </a:extLst>
          </p:cNvPr>
          <p:cNvSpPr txBox="1"/>
          <p:nvPr/>
        </p:nvSpPr>
        <p:spPr>
          <a:xfrm>
            <a:off x="814388" y="1814513"/>
            <a:ext cx="55292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200" dirty="0"/>
              <a:t>Vector database that I used for this project</a:t>
            </a:r>
          </a:p>
          <a:p>
            <a:pPr marL="285750" indent="-285750">
              <a:buFontTx/>
              <a:buChar char="-"/>
            </a:pPr>
            <a:r>
              <a:rPr lang="en-US" sz="3200" dirty="0"/>
              <a:t>I stored vectors containing embeddings for this project and separated them by collections</a:t>
            </a:r>
          </a:p>
        </p:txBody>
      </p:sp>
    </p:spTree>
    <p:extLst>
      <p:ext uri="{BB962C8B-B14F-4D97-AF65-F5344CB8AC3E}">
        <p14:creationId xmlns:p14="http://schemas.microsoft.com/office/powerpoint/2010/main" val="1437658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8E51-9E3B-76EA-0A24-221B6E2A4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5" y="914400"/>
            <a:ext cx="10691265" cy="742950"/>
          </a:xfrm>
        </p:spPr>
        <p:txBody>
          <a:bodyPr/>
          <a:lstStyle/>
          <a:p>
            <a:pPr algn="ctr"/>
            <a:r>
              <a:rPr lang="en-US" dirty="0"/>
              <a:t>Strengths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C04DB-0261-73A7-D1CA-BD42B2539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51290"/>
            <a:ext cx="3340024" cy="159599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err="1"/>
              <a:t>OpenAI</a:t>
            </a:r>
            <a:endParaRPr lang="en-US" u="sng" dirty="0"/>
          </a:p>
          <a:p>
            <a:pPr marL="0" indent="0">
              <a:buNone/>
            </a:pPr>
            <a:r>
              <a:rPr lang="en-US" dirty="0"/>
              <a:t>Good context awareness and relatively easy to use the API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03E9A0-D058-CC20-DB2F-E1F66B50055E}"/>
              </a:ext>
            </a:extLst>
          </p:cNvPr>
          <p:cNvSpPr txBox="1">
            <a:spLocks/>
          </p:cNvSpPr>
          <p:nvPr/>
        </p:nvSpPr>
        <p:spPr>
          <a:xfrm>
            <a:off x="4290062" y="1851290"/>
            <a:ext cx="3611873" cy="1577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 err="1"/>
              <a:t>SBert</a:t>
            </a:r>
            <a:endParaRPr lang="en-US" u="sng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Good for context dependent text because of the position embeddings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B2B478-1C19-7E2D-95BE-1B1EAA1B9374}"/>
              </a:ext>
            </a:extLst>
          </p:cNvPr>
          <p:cNvSpPr txBox="1">
            <a:spLocks/>
          </p:cNvSpPr>
          <p:nvPr/>
        </p:nvSpPr>
        <p:spPr>
          <a:xfrm>
            <a:off x="8151338" y="1833002"/>
            <a:ext cx="3611873" cy="1595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Glove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Helps with relationships with words on a very wide scale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86F42C5-5D3E-DED7-236F-ADDFEC0AFEEE}"/>
              </a:ext>
            </a:extLst>
          </p:cNvPr>
          <p:cNvSpPr txBox="1">
            <a:spLocks/>
          </p:cNvSpPr>
          <p:nvPr/>
        </p:nvSpPr>
        <p:spPr>
          <a:xfrm>
            <a:off x="1688495" y="3447288"/>
            <a:ext cx="8815004" cy="855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weaknesses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C6E3D99-9D1F-058E-A76D-3F0157C9D1AC}"/>
              </a:ext>
            </a:extLst>
          </p:cNvPr>
          <p:cNvSpPr txBox="1">
            <a:spLocks/>
          </p:cNvSpPr>
          <p:nvPr/>
        </p:nvSpPr>
        <p:spPr>
          <a:xfrm>
            <a:off x="750365" y="4236143"/>
            <a:ext cx="3340024" cy="1595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 err="1"/>
              <a:t>OpenAI</a:t>
            </a:r>
            <a:endParaRPr lang="en-US" u="sng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Difficult to use offline, as there needs to be connection for calls to the API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BF12C4A-552A-A224-1CDC-51CACCC0C4E2}"/>
              </a:ext>
            </a:extLst>
          </p:cNvPr>
          <p:cNvSpPr txBox="1">
            <a:spLocks/>
          </p:cNvSpPr>
          <p:nvPr/>
        </p:nvSpPr>
        <p:spPr>
          <a:xfrm>
            <a:off x="4339792" y="4236143"/>
            <a:ext cx="3611873" cy="1577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 err="1"/>
              <a:t>SBert</a:t>
            </a:r>
            <a:endParaRPr lang="en-US" u="sng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Very time consuming and computationally heavy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42255CD-0468-BCED-7EFE-11FF4B532B7C}"/>
              </a:ext>
            </a:extLst>
          </p:cNvPr>
          <p:cNvSpPr txBox="1">
            <a:spLocks/>
          </p:cNvSpPr>
          <p:nvPr/>
        </p:nvSpPr>
        <p:spPr>
          <a:xfrm>
            <a:off x="8201068" y="4217855"/>
            <a:ext cx="3611873" cy="1595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Glove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Lacks context, like in </a:t>
            </a:r>
            <a:r>
              <a:rPr lang="en-US" dirty="0" err="1"/>
              <a:t>Sbert</a:t>
            </a:r>
            <a:r>
              <a:rPr lang="en-US" dirty="0"/>
              <a:t>, since it focuses on the words themselves rather than positions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B94EBB-1893-700B-66EF-C19C81AE7A6D}"/>
              </a:ext>
            </a:extLst>
          </p:cNvPr>
          <p:cNvSpPr txBox="1"/>
          <p:nvPr/>
        </p:nvSpPr>
        <p:spPr>
          <a:xfrm>
            <a:off x="10984686" y="6215088"/>
            <a:ext cx="45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105515502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354</Words>
  <Application>Microsoft Macintosh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Calisto MT</vt:lpstr>
      <vt:lpstr>Menlo</vt:lpstr>
      <vt:lpstr>Univers Condensed</vt:lpstr>
      <vt:lpstr>ChronicleVTI</vt:lpstr>
      <vt:lpstr>R.A.G.</vt:lpstr>
      <vt:lpstr>What is a Rag system?</vt:lpstr>
      <vt:lpstr>Chosen embedding Models: openai, SBERT, and glove </vt:lpstr>
      <vt:lpstr>OpenAI</vt:lpstr>
      <vt:lpstr>sbert</vt:lpstr>
      <vt:lpstr>glove</vt:lpstr>
      <vt:lpstr>Differences</vt:lpstr>
      <vt:lpstr>QDrant</vt:lpstr>
      <vt:lpstr>Strengths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R.A.G.</dc:title>
  <dc:creator>Hamman, Mollie</dc:creator>
  <cp:lastModifiedBy>Hamman, Mollie</cp:lastModifiedBy>
  <cp:revision>4</cp:revision>
  <dcterms:created xsi:type="dcterms:W3CDTF">2025-05-02T03:22:03Z</dcterms:created>
  <dcterms:modified xsi:type="dcterms:W3CDTF">2025-05-12T16:55:04Z</dcterms:modified>
</cp:coreProperties>
</file>