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480175" cy="2828925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061" y="8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2E66-4072-48C3-B47A-01E41D3A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462975"/>
            <a:ext cx="4860131" cy="984885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4BEEC-95E9-470D-91A7-21AA702A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2" y="1485841"/>
            <a:ext cx="4860131" cy="683002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93A4-3DB2-40CF-B605-F90830A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C6C9-11E4-4403-A27E-D8BA7B75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486B-FC8F-4FFE-87F3-6830C4C3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B33-DA68-465F-A21F-7B58778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8492-104E-4C95-BE3B-BAD41AAD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9380-8701-4DAF-A747-C0357206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FBFF-B35C-43D4-A302-0A13E35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EBC2-FD1F-4790-BCD8-D8128942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C3376-5B5D-4DC9-8C40-368D0720A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5" y="150614"/>
            <a:ext cx="1397288" cy="2397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4C88-A999-4C95-98E4-ADB89904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2" y="150614"/>
            <a:ext cx="4110861" cy="2397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8DEF-3F55-403C-8438-C87D7B4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931C-15CB-492B-8406-AF027C12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7631-F5C1-4A01-B327-09B7637B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4F6A-455F-495D-BA49-25D20AB2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714C-4055-4B30-9487-ED03840F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0EBD-9787-4704-ADFC-DB9102C7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3A10-078F-47DF-B72B-60F51CF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F84-D783-4DB3-985F-91E3E8BE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673-FCB9-4E4C-96DE-05A766B5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7" y="705267"/>
            <a:ext cx="5589151" cy="1176754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09D2-5BFC-4609-BB7F-CC84FDE0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7" y="1893154"/>
            <a:ext cx="5589151" cy="61882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B88D-2805-490A-8B28-75DA668B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2AB6-446A-49B7-9C28-2A50649C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73E4-E17E-456F-AF67-202CCED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F04A-1989-46DA-8975-272DF516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9E15-7E6A-459F-BDC0-7C6EC1E95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2" y="753070"/>
            <a:ext cx="2754074" cy="1794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4EF76-DA85-4897-8EDB-256DDF5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9" y="753070"/>
            <a:ext cx="2754074" cy="1794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C5C7-1979-4CFF-BC10-4D4847F6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1997-A900-4F80-9EE6-1934D209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492F-CAC0-4D57-8206-D29F7C60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E6AF-1A4D-4915-B9CB-CC57700A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150614"/>
            <a:ext cx="5589151" cy="546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C68E-7AAA-4CFC-91BF-F2275DFA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6" y="693480"/>
            <a:ext cx="2741418" cy="339864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D812-EECE-4BC4-AFB3-57E0B0A4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6" y="1033343"/>
            <a:ext cx="2741418" cy="1519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7FA0E-F809-47AE-B3F8-8DED70D75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9" y="693480"/>
            <a:ext cx="2754918" cy="339864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1F20E-AF80-4C7E-9ACA-242E69740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9" y="1033343"/>
            <a:ext cx="2754918" cy="1519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8EEE3-F13F-4CC3-AF22-519FC01F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F2D2-436C-4287-9A9F-3E78391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9B71F-9288-4475-8B52-CE8D391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36B7-B87C-4BCE-B2A5-3746032F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CE250-F1C1-4E6E-9D8A-2235C2DC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DBDA-F03D-4E09-A372-4A178F1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B728-71B1-43A6-80CF-BF50DE19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D5AF3-F087-4DFA-B600-9C1300E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5842B-8B56-4CC8-8304-A2290A4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6F5B8-9193-4389-95C1-9AB1A49B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EB91-10D2-4B55-991C-2DAE9274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188595"/>
            <a:ext cx="2090025" cy="660083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649-BB5B-4214-9886-9369B974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8" y="407313"/>
            <a:ext cx="3280589" cy="2010370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B21F6-E172-4B37-8BBE-16E409E2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6" y="848678"/>
            <a:ext cx="2090025" cy="1572280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3F6F-7447-41B1-B2C1-12BD3666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DE1C-026C-416B-A023-C6D2C999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D2EB-9C42-4C32-826B-44C3EEE6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00F-7293-4B4D-8E70-48083A66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188595"/>
            <a:ext cx="2090025" cy="660083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F6759-ADCD-465C-BC46-15F70E647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18" y="407313"/>
            <a:ext cx="3280589" cy="2010370"/>
          </a:xfrm>
        </p:spPr>
        <p:txBody>
          <a:bodyPr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BBD6-4674-463A-92A4-FD811C028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6" y="848678"/>
            <a:ext cx="2090025" cy="1572280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CE03-4FA7-4B03-9F72-47938B2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BC1B-40DE-4628-BD30-9CF45A71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06AE-ED0A-4A6A-9C82-090C645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59C58-7106-4D44-8846-B0FD3445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2" y="150614"/>
            <a:ext cx="5589151" cy="546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8C6F-50F9-43C3-922C-694E359B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2" y="753070"/>
            <a:ext cx="5589151" cy="179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AACC-ECA8-4665-8AEA-1A6BC1ACF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2" y="2621995"/>
            <a:ext cx="1458039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BBD3-B254-40CC-8D29-E12E277CB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58" y="2621995"/>
            <a:ext cx="2187059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A8B1-4A27-4A57-A196-3F799557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2621995"/>
            <a:ext cx="1458039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Pascal Grittmann</cp:lastModifiedBy>
  <cp:revision>3</cp:revision>
  <dcterms:created xsi:type="dcterms:W3CDTF">2013-01-27T09:14:16Z</dcterms:created>
  <dcterms:modified xsi:type="dcterms:W3CDTF">2021-02-23T19:44:20Z</dcterms:modified>
  <cp:category/>
</cp:coreProperties>
</file>