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5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8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08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5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7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0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3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69DA-8C4E-4734-8371-E74E6C30EAC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C4E0BE-2529-4A6F-9EEE-B6D9FAEC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3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video" Target="../media/media4.mp4"/><Relationship Id="rId5" Type="http://schemas.microsoft.com/office/2007/relationships/media" Target="../media/media4.mp4"/><Relationship Id="rId10" Type="http://schemas.openxmlformats.org/officeDocument/2006/relationships/image" Target="../media/image9.png"/><Relationship Id="rId4" Type="http://schemas.openxmlformats.org/officeDocument/2006/relationships/video" Target="../media/media3.mp4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B0F7DC-A393-4A78-86A7-DA92C3E0C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</a:t>
            </a:r>
            <a:r>
              <a:rPr lang="en-US" dirty="0" err="1"/>
              <a:t>DustBin-IdB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4384637-6EB9-415B-8F2E-D35CF08AD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Margarita </a:t>
            </a:r>
            <a:r>
              <a:rPr lang="en-US" dirty="0" err="1"/>
              <a:t>Mollova</a:t>
            </a:r>
            <a:r>
              <a:rPr lang="en-US" dirty="0"/>
              <a:t>, </a:t>
            </a:r>
            <a:r>
              <a:rPr lang="bg-BG" dirty="0"/>
              <a:t>№</a:t>
            </a:r>
            <a:r>
              <a:rPr lang="en-US" dirty="0"/>
              <a:t> </a:t>
            </a:r>
            <a:r>
              <a:rPr lang="bg-BG" dirty="0"/>
              <a:t>81957</a:t>
            </a:r>
          </a:p>
          <a:p>
            <a:r>
              <a:rPr lang="en-US" dirty="0"/>
              <a:t>And</a:t>
            </a:r>
          </a:p>
          <a:p>
            <a:r>
              <a:rPr lang="en-US" dirty="0" err="1"/>
              <a:t>Radostin</a:t>
            </a:r>
            <a:r>
              <a:rPr lang="en-US" dirty="0"/>
              <a:t> Dimitrov, </a:t>
            </a:r>
            <a:r>
              <a:rPr lang="bg-BG" dirty="0"/>
              <a:t>№</a:t>
            </a:r>
            <a:r>
              <a:rPr lang="en-US" dirty="0"/>
              <a:t> 81952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3395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5082C4-792D-4F1D-941C-62D36EAA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9B7D832-0B03-4B45-8986-44DB65284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6"/>
            <a:ext cx="4870142" cy="6498726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E0B870C-7096-4A52-9D62-E185D481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69365" y="1173566"/>
            <a:ext cx="6498726" cy="48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0F25E36-C7D2-4F34-87DB-4714AC9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F1E3BA6-DE70-435E-AC04-68848598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ESP32-WROVER-DevKit-Lipo</a:t>
            </a:r>
          </a:p>
          <a:p>
            <a:r>
              <a:rPr lang="en-US" sz="1800" i="0" dirty="0">
                <a:effectLst/>
                <a:latin typeface="Arial" panose="020B0604020202020204" pitchFamily="34" charset="0"/>
              </a:rPr>
              <a:t>ROBOT-2WDL-KIT</a:t>
            </a:r>
            <a:endParaRPr lang="en-US" sz="1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1800" i="0" dirty="0">
                <a:effectLst/>
                <a:latin typeface="Arial" panose="020B0604020202020204" pitchFamily="34" charset="0"/>
              </a:rPr>
              <a:t>DUAL DC MOTOR DRIVER 12V 1.2A WITH PWM AND ROTATION DIRECTION</a:t>
            </a:r>
            <a:endParaRPr lang="en-US" sz="1800" b="1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i="0" dirty="0">
                <a:effectLst/>
                <a:latin typeface="Arial" panose="020B0604020202020204" pitchFamily="34" charset="0"/>
              </a:rPr>
              <a:t>HC-SR04 Ultrasonic sensor x2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Servo Motor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Light-emitting diode(LED)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Power bank</a:t>
            </a:r>
          </a:p>
          <a:p>
            <a:r>
              <a:rPr lang="en-US" sz="1800" i="0" dirty="0">
                <a:effectLst/>
                <a:latin typeface="Arial" panose="020B0604020202020204" pitchFamily="34" charset="0"/>
              </a:rPr>
              <a:t>Breadboard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Jumper Wires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3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8BD781-EE9C-41D5-B357-C7E0814C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B40D8FD-102A-4E20-A7F9-1D843075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Self-opening lid</a:t>
            </a:r>
          </a:p>
          <a:p>
            <a:r>
              <a:rPr lang="en-US" dirty="0"/>
              <a:t>Fulness awareness</a:t>
            </a:r>
          </a:p>
          <a:p>
            <a:r>
              <a:rPr lang="en-US" dirty="0"/>
              <a:t>Mobility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CB205E3-A2D1-478B-A450-AC1951A1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14" y="195309"/>
            <a:ext cx="5246703" cy="1630316"/>
          </a:xfrm>
        </p:spPr>
        <p:txBody>
          <a:bodyPr/>
          <a:lstStyle/>
          <a:p>
            <a:r>
              <a:rPr lang="en-US" dirty="0"/>
              <a:t>Self-opening lid - description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A680B8B-BA75-492B-8B74-AE15CA65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646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Upon detecting an object in less than 20cm, opens using a Servo motor inside.</a:t>
            </a:r>
          </a:p>
          <a:p>
            <a:r>
              <a:rPr lang="en-US" sz="2400" dirty="0"/>
              <a:t>The Servo motors pulls a thread, which is connected to the lid.</a:t>
            </a:r>
          </a:p>
          <a:p>
            <a:r>
              <a:rPr lang="en-US" sz="2400" dirty="0"/>
              <a:t>Upon opening, the lid stays open for 10sec and then closes.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E342844-2F66-400D-9F70-D996C4C93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18" y="97654"/>
            <a:ext cx="5143500" cy="666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A14286-5056-4EEF-B88A-90EC3C52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14" y="365125"/>
            <a:ext cx="5033638" cy="1325563"/>
          </a:xfrm>
        </p:spPr>
        <p:txBody>
          <a:bodyPr>
            <a:normAutofit/>
          </a:bodyPr>
          <a:lstStyle/>
          <a:p>
            <a:r>
              <a:rPr lang="en-US" dirty="0"/>
              <a:t>Fulness awareness - description</a:t>
            </a:r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28F7D6B7-408B-4A22-B8F8-434EB90E3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72" y="1690688"/>
            <a:ext cx="3263503" cy="4351338"/>
          </a:xfr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C2BBB1D0-BDF3-4C58-B7C6-3829ED13B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19" y="1690688"/>
            <a:ext cx="3263503" cy="4351338"/>
          </a:xfrm>
          <a:prstGeom prst="rect">
            <a:avLst/>
          </a:prstGeom>
        </p:spPr>
      </p:pic>
      <p:sp>
        <p:nvSpPr>
          <p:cNvPr id="12" name="Контейнер за съдържание 2">
            <a:extLst>
              <a:ext uri="{FF2B5EF4-FFF2-40B4-BE49-F238E27FC236}">
                <a16:creationId xmlns:a16="http://schemas.microsoft.com/office/drawing/2014/main" id="{7730C00C-6078-43D5-9838-ADBBD79ACC8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542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Upon detecting objects in the bin that are less than 7cm from the lid’s bottom part, a LED starts blinking, indicating that the bin is full.</a:t>
            </a:r>
          </a:p>
          <a:p>
            <a:r>
              <a:rPr lang="en-US" dirty="0"/>
              <a:t>It’s not possible to open the lid, when the bin is full. Meanwhile, the LED starts blinking more frequently.</a:t>
            </a:r>
          </a:p>
          <a:p>
            <a:r>
              <a:rPr lang="en-US" dirty="0"/>
              <a:t>When emptied, the LED stops </a:t>
            </a:r>
            <a:r>
              <a:rPr lang="en-US" dirty="0">
                <a:latin typeface="Century Gothic" panose="020B0502020202020204" pitchFamily="34" charset="0"/>
              </a:rPr>
              <a:t>blinking and throwing objects is possible again.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7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37298A-4802-46B1-AA15-8DD9E382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1" y="365125"/>
            <a:ext cx="4350058" cy="1325563"/>
          </a:xfrm>
        </p:spPr>
        <p:txBody>
          <a:bodyPr/>
          <a:lstStyle/>
          <a:p>
            <a:r>
              <a:rPr lang="en-US" dirty="0"/>
              <a:t>Mobility - description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006A18E-8DA1-4DFB-9934-E1C30B3B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769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Uses data from the phone’s accelerometer.</a:t>
            </a:r>
          </a:p>
          <a:p>
            <a:r>
              <a:rPr lang="en-US" sz="2400" dirty="0"/>
              <a:t>Based on it, moves in the direction the telephone is tilted.</a:t>
            </a:r>
          </a:p>
        </p:txBody>
      </p:sp>
      <p:pic>
        <p:nvPicPr>
          <p:cNvPr id="4" name="video-1625153673">
            <a:hlinkClick r:id="" action="ppaction://media"/>
            <a:extLst>
              <a:ext uri="{FF2B5EF4-FFF2-40B4-BE49-F238E27FC236}">
                <a16:creationId xmlns:a16="http://schemas.microsoft.com/office/drawing/2014/main" id="{498C91DE-C805-4472-9C67-393E8A0071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42127" y="710214"/>
            <a:ext cx="3925981" cy="59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9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81F247-7398-4539-AB1F-2EA07626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demonstrations of mobility</a:t>
            </a:r>
          </a:p>
        </p:txBody>
      </p:sp>
      <p:pic>
        <p:nvPicPr>
          <p:cNvPr id="4" name="video-1625153678">
            <a:hlinkClick r:id="" action="ppaction://media"/>
            <a:extLst>
              <a:ext uri="{FF2B5EF4-FFF2-40B4-BE49-F238E27FC236}">
                <a16:creationId xmlns:a16="http://schemas.microsoft.com/office/drawing/2014/main" id="{D5D5D214-BDA1-4271-B631-91BED354465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200" y="1836738"/>
            <a:ext cx="2597150" cy="4630737"/>
          </a:xfrm>
        </p:spPr>
      </p:pic>
      <p:pic>
        <p:nvPicPr>
          <p:cNvPr id="5" name="video-1625153683">
            <a:hlinkClick r:id="" action="ppaction://media"/>
            <a:extLst>
              <a:ext uri="{FF2B5EF4-FFF2-40B4-BE49-F238E27FC236}">
                <a16:creationId xmlns:a16="http://schemas.microsoft.com/office/drawing/2014/main" id="{FD3975DD-CF64-46FC-9F6F-2FF8862EF16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75414" y="1690688"/>
            <a:ext cx="2727494" cy="4923176"/>
          </a:xfrm>
          <a:prstGeom prst="rect">
            <a:avLst/>
          </a:prstGeom>
        </p:spPr>
      </p:pic>
      <p:pic>
        <p:nvPicPr>
          <p:cNvPr id="6" name="video-1625153700">
            <a:hlinkClick r:id="" action="ppaction://media"/>
            <a:extLst>
              <a:ext uri="{FF2B5EF4-FFF2-40B4-BE49-F238E27FC236}">
                <a16:creationId xmlns:a16="http://schemas.microsoft.com/office/drawing/2014/main" id="{9F4436C9-688B-4EC3-ABF1-0B552BD660BE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442665" y="1690689"/>
            <a:ext cx="2911136" cy="492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74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5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Загатване">
  <a:themeElements>
    <a:clrScheme name="Загатване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Загатване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агатване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195</Words>
  <Application>Microsoft Office PowerPoint</Application>
  <PresentationFormat>Широк екран</PresentationFormat>
  <Paragraphs>31</Paragraphs>
  <Slides>8</Slides>
  <Notes>0</Notes>
  <HiddenSlides>0</HiddenSlides>
  <MMClips>4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Загатване</vt:lpstr>
      <vt:lpstr>Intelligent DustBin-IdB</vt:lpstr>
      <vt:lpstr>Презентация на PowerPoint</vt:lpstr>
      <vt:lpstr>Components</vt:lpstr>
      <vt:lpstr>Functionalities</vt:lpstr>
      <vt:lpstr>Self-opening lid - description</vt:lpstr>
      <vt:lpstr>Fulness awareness - description</vt:lpstr>
      <vt:lpstr>Mobility - description</vt:lpstr>
      <vt:lpstr>More demonstrations of mobility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DustBin-IdB</dc:title>
  <dc:creator>Rado</dc:creator>
  <cp:lastModifiedBy>Rado</cp:lastModifiedBy>
  <cp:revision>7</cp:revision>
  <dcterms:created xsi:type="dcterms:W3CDTF">2021-07-01T14:48:12Z</dcterms:created>
  <dcterms:modified xsi:type="dcterms:W3CDTF">2021-07-01T15:50:05Z</dcterms:modified>
</cp:coreProperties>
</file>