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B891-965E-CB4B-B313-8A1172399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33DD-7A54-024C-9705-C907484C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FE8-8F7F-3B40-A1D7-2B02FABD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23F2-8290-C848-8712-8D62B384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05E5-5A67-7844-B36A-2418748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06D-EFA3-C846-9239-5A18C366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9F67-3212-8E40-AA6C-ADE06926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27F0-3842-134F-BA6D-70A2CEFB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58E1-7067-604B-8B69-BAD4443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13CF-7A66-5C4C-82B2-BE5936F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3BF3-C087-E647-A085-B17A55E7A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86B34-BA00-B94E-AC15-4CC2BF6D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F2A3-69B0-0F44-B38D-CFEE5DC8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1924-F728-6746-AD7D-D0C0A33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8EBC-84EA-D047-ADD9-81CC5208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175E-BF47-E245-8C6E-4CE2ABD5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B41B-931A-F44A-9948-A2D1934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5EEB-6597-FE49-81DF-3EC9B918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9449-0BAB-2C4F-BB1C-87180FC0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1942-5F49-394B-8DE0-E766B05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5839-12AD-234D-9D21-0EA82923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C8BE4-F2A2-1241-8BCA-49CE7FE4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ACC0-8079-C342-97B5-040F8232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6E3F-8E3D-C645-B25A-14F4DB26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4E07-759E-0A45-A3E1-3E7367D4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E6C9-EC10-B24B-A949-3BD4AF00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D01-B38E-8047-AFF2-41977856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5B866-E58F-F24F-8B0D-8DD09A74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CA72-4D55-694B-96E3-7CB679B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CD72-741C-5C45-B8F3-30EB07F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4B0FD-979B-984D-AEFD-2A94DFE8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F4DC-AAC6-894F-85D9-ECA61221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E89-B66D-884C-86B5-289C61E4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AE5F-D808-5C41-9D8D-3D34141A4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ABCA2-073D-914D-BC27-4BC58458A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68A6-F64C-CD4A-A3EE-EE3C038EE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FA8F3-932A-C146-A49F-50C05BC8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9E35E-0B4F-1344-9D12-0A254B41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88615-392A-1441-A698-38997336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84D7-7F2D-1345-B81F-EC4EF400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EF047-6661-6D4C-A06E-CE06782C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127F-AED9-8D4D-82F3-90C8D3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30D3D-FFEC-7145-B326-361C7BC4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F0989-38AD-E742-A4C3-B30EEC93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B4EB1-C0E1-0947-8264-2D397922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5156-3553-2849-BDCF-B580ADC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91E8-3D48-C745-9D6C-04E64045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122-63CC-004B-9F7E-8F7D1687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D4C75-05DB-4B4F-80C2-283DE06D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0D891-6EE4-4743-8714-B52CE578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1269-826D-074F-A7D7-AD35E4BA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3D738-0545-8649-86EF-EEEA5535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0AD5-6FA3-6042-B73E-4DEAFF0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A0D71-8C4F-1E49-8E89-841464A8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0731-E9C8-364A-8AC8-99FEE72B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539D-D56C-8443-8D6D-9B8C7732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5C93A-2C1C-8D42-95A9-22377247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E92E1-560C-E047-A5A7-47E24DD7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0030-A980-744A-9EAF-497FDCC9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EAEA3-FAEF-A842-9F9A-3FFFF6F4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7E5D-0402-0546-A7E7-7CF2D6E7A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704C-4E34-6246-9B21-2D45F215B82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5E3B-1E59-AA49-9611-F6308AB9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E23A-BA5E-9D44-B7A6-A256D89E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043A-7B83-BF47-BC4E-62F9B1E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20A44A-5F39-D047-A1D7-3DEF1DF8A73F}"/>
              </a:ext>
            </a:extLst>
          </p:cNvPr>
          <p:cNvSpPr>
            <a:spLocks noChangeAspect="1"/>
          </p:cNvSpPr>
          <p:nvPr/>
        </p:nvSpPr>
        <p:spPr>
          <a:xfrm>
            <a:off x="3281819" y="48851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A6ED6-9015-4A43-8332-38A844BB116B}"/>
              </a:ext>
            </a:extLst>
          </p:cNvPr>
          <p:cNvSpPr txBox="1"/>
          <p:nvPr/>
        </p:nvSpPr>
        <p:spPr>
          <a:xfrm>
            <a:off x="3457184" y="60125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20473-F41F-B047-9BB1-4C152E287CAA}"/>
              </a:ext>
            </a:extLst>
          </p:cNvPr>
          <p:cNvCxnSpPr>
            <a:stCxn id="4" idx="3"/>
          </p:cNvCxnSpPr>
          <p:nvPr/>
        </p:nvCxnSpPr>
        <p:spPr>
          <a:xfrm flipH="1">
            <a:off x="3043825" y="995832"/>
            <a:ext cx="325036" cy="382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A954F2C-1B8A-1941-80E0-B2E147DB1410}"/>
              </a:ext>
            </a:extLst>
          </p:cNvPr>
          <p:cNvSpPr>
            <a:spLocks noChangeAspect="1"/>
          </p:cNvSpPr>
          <p:nvPr/>
        </p:nvSpPr>
        <p:spPr>
          <a:xfrm>
            <a:off x="2699038" y="1377863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0067-7077-514A-BC9A-75EC9B9199ED}"/>
              </a:ext>
            </a:extLst>
          </p:cNvPr>
          <p:cNvSpPr txBox="1"/>
          <p:nvPr/>
        </p:nvSpPr>
        <p:spPr>
          <a:xfrm>
            <a:off x="2849383" y="14903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1F3A0F-00CD-C54F-9095-477DC25FA652}"/>
              </a:ext>
            </a:extLst>
          </p:cNvPr>
          <p:cNvSpPr>
            <a:spLocks noChangeAspect="1"/>
          </p:cNvSpPr>
          <p:nvPr/>
        </p:nvSpPr>
        <p:spPr>
          <a:xfrm>
            <a:off x="3888705" y="1377863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30709-CB9D-774D-8656-9C06730B4E03}"/>
              </a:ext>
            </a:extLst>
          </p:cNvPr>
          <p:cNvSpPr txBox="1"/>
          <p:nvPr/>
        </p:nvSpPr>
        <p:spPr>
          <a:xfrm>
            <a:off x="4039050" y="14903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82F6B-CF7D-3D47-9DCE-BCA0D21B88E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789137" y="995832"/>
            <a:ext cx="396748" cy="382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1A5C54-99B8-0C49-92B4-150DEC54D968}"/>
              </a:ext>
            </a:extLst>
          </p:cNvPr>
          <p:cNvSpPr>
            <a:spLocks noChangeAspect="1"/>
          </p:cNvSpPr>
          <p:nvPr/>
        </p:nvSpPr>
        <p:spPr>
          <a:xfrm>
            <a:off x="3292451" y="2328982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BCC0A-EACC-4A49-8648-8DB14B516041}"/>
              </a:ext>
            </a:extLst>
          </p:cNvPr>
          <p:cNvSpPr txBox="1"/>
          <p:nvPr/>
        </p:nvSpPr>
        <p:spPr>
          <a:xfrm>
            <a:off x="3442796" y="24414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0D89FF-9176-2642-8F6D-38D7FB8E18D2}"/>
              </a:ext>
            </a:extLst>
          </p:cNvPr>
          <p:cNvCxnSpPr>
            <a:cxnSpLocks/>
            <a:stCxn id="8" idx="4"/>
            <a:endCxn id="15" idx="1"/>
          </p:cNvCxnSpPr>
          <p:nvPr/>
        </p:nvCxnSpPr>
        <p:spPr>
          <a:xfrm>
            <a:off x="2996218" y="1972223"/>
            <a:ext cx="383275" cy="443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334D2-685C-F949-856C-2E08BD879C4F}"/>
              </a:ext>
            </a:extLst>
          </p:cNvPr>
          <p:cNvCxnSpPr>
            <a:cxnSpLocks/>
            <a:stCxn id="10" idx="4"/>
            <a:endCxn id="15" idx="7"/>
          </p:cNvCxnSpPr>
          <p:nvPr/>
        </p:nvCxnSpPr>
        <p:spPr>
          <a:xfrm flipH="1">
            <a:off x="3799769" y="1972223"/>
            <a:ext cx="386116" cy="443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475FD-5618-6A4D-B9EE-D2197E9FE5A1}"/>
              </a:ext>
            </a:extLst>
          </p:cNvPr>
          <p:cNvCxnSpPr>
            <a:cxnSpLocks/>
          </p:cNvCxnSpPr>
          <p:nvPr/>
        </p:nvCxnSpPr>
        <p:spPr>
          <a:xfrm>
            <a:off x="3608131" y="2921624"/>
            <a:ext cx="0" cy="445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9840CD5-2A18-0743-8B3B-E2916C337BF3}"/>
              </a:ext>
            </a:extLst>
          </p:cNvPr>
          <p:cNvSpPr>
            <a:spLocks noChangeAspect="1"/>
          </p:cNvSpPr>
          <p:nvPr/>
        </p:nvSpPr>
        <p:spPr>
          <a:xfrm>
            <a:off x="3281819" y="3364952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EA3E9-B567-6642-87C7-4E48B443B755}"/>
              </a:ext>
            </a:extLst>
          </p:cNvPr>
          <p:cNvSpPr txBox="1"/>
          <p:nvPr/>
        </p:nvSpPr>
        <p:spPr>
          <a:xfrm>
            <a:off x="3432164" y="34774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735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20A44A-5F39-D047-A1D7-3DEF1DF8A73F}"/>
              </a:ext>
            </a:extLst>
          </p:cNvPr>
          <p:cNvSpPr>
            <a:spLocks noChangeAspect="1"/>
          </p:cNvSpPr>
          <p:nvPr/>
        </p:nvSpPr>
        <p:spPr>
          <a:xfrm>
            <a:off x="3281819" y="48851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A6ED6-9015-4A43-8332-38A844BB116B}"/>
              </a:ext>
            </a:extLst>
          </p:cNvPr>
          <p:cNvSpPr txBox="1"/>
          <p:nvPr/>
        </p:nvSpPr>
        <p:spPr>
          <a:xfrm>
            <a:off x="3457184" y="60125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20473-F41F-B047-9BB1-4C152E287CAA}"/>
              </a:ext>
            </a:extLst>
          </p:cNvPr>
          <p:cNvCxnSpPr>
            <a:cxnSpLocks/>
            <a:stCxn id="4" idx="4"/>
            <a:endCxn id="27" idx="7"/>
          </p:cNvCxnSpPr>
          <p:nvPr/>
        </p:nvCxnSpPr>
        <p:spPr>
          <a:xfrm flipH="1">
            <a:off x="2937362" y="1082874"/>
            <a:ext cx="641637" cy="237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31F3A0F-00CD-C54F-9095-477DC25FA652}"/>
              </a:ext>
            </a:extLst>
          </p:cNvPr>
          <p:cNvSpPr>
            <a:spLocks noChangeAspect="1"/>
          </p:cNvSpPr>
          <p:nvPr/>
        </p:nvSpPr>
        <p:spPr>
          <a:xfrm>
            <a:off x="2413006" y="1819397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30709-CB9D-774D-8656-9C06730B4E03}"/>
              </a:ext>
            </a:extLst>
          </p:cNvPr>
          <p:cNvSpPr txBox="1"/>
          <p:nvPr/>
        </p:nvSpPr>
        <p:spPr>
          <a:xfrm>
            <a:off x="2556939" y="19319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82F6B-CF7D-3D47-9DCE-BCA0D21B88E0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2710186" y="995832"/>
            <a:ext cx="658675" cy="82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1A5C54-99B8-0C49-92B4-150DEC54D968}"/>
              </a:ext>
            </a:extLst>
          </p:cNvPr>
          <p:cNvSpPr>
            <a:spLocks noChangeAspect="1"/>
          </p:cNvSpPr>
          <p:nvPr/>
        </p:nvSpPr>
        <p:spPr>
          <a:xfrm>
            <a:off x="3828118" y="1819397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BCC0A-EACC-4A49-8648-8DB14B516041}"/>
              </a:ext>
            </a:extLst>
          </p:cNvPr>
          <p:cNvSpPr txBox="1"/>
          <p:nvPr/>
        </p:nvSpPr>
        <p:spPr>
          <a:xfrm>
            <a:off x="3978463" y="1931911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334D2-685C-F949-856C-2E08BD879C4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32927" y="1069524"/>
            <a:ext cx="492371" cy="749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475FD-5618-6A4D-B9EE-D2197E9FE5A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10186" y="2413757"/>
            <a:ext cx="17038" cy="955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9840CD5-2A18-0743-8B3B-E2916C337BF3}"/>
              </a:ext>
            </a:extLst>
          </p:cNvPr>
          <p:cNvSpPr>
            <a:spLocks noChangeAspect="1"/>
          </p:cNvSpPr>
          <p:nvPr/>
        </p:nvSpPr>
        <p:spPr>
          <a:xfrm>
            <a:off x="2430044" y="336886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EA3E9-B567-6642-87C7-4E48B443B755}"/>
              </a:ext>
            </a:extLst>
          </p:cNvPr>
          <p:cNvSpPr txBox="1"/>
          <p:nvPr/>
        </p:nvSpPr>
        <p:spPr>
          <a:xfrm>
            <a:off x="2555116" y="34719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7C592-5A13-3344-8946-D095CE1BFF9D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3789137" y="995832"/>
            <a:ext cx="1117255" cy="910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FF8EFE-899C-5740-9B90-62912C244A9C}"/>
              </a:ext>
            </a:extLst>
          </p:cNvPr>
          <p:cNvSpPr>
            <a:spLocks noChangeAspect="1"/>
          </p:cNvSpPr>
          <p:nvPr/>
        </p:nvSpPr>
        <p:spPr>
          <a:xfrm>
            <a:off x="4819350" y="1819397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598B4-DEEB-6649-B2B2-B8EEA0159814}"/>
              </a:ext>
            </a:extLst>
          </p:cNvPr>
          <p:cNvSpPr txBox="1"/>
          <p:nvPr/>
        </p:nvSpPr>
        <p:spPr>
          <a:xfrm>
            <a:off x="4969695" y="1931911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1203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20A44A-5F39-D047-A1D7-3DEF1DF8A73F}"/>
              </a:ext>
            </a:extLst>
          </p:cNvPr>
          <p:cNvSpPr>
            <a:spLocks noChangeAspect="1"/>
          </p:cNvSpPr>
          <p:nvPr/>
        </p:nvSpPr>
        <p:spPr>
          <a:xfrm>
            <a:off x="3281819" y="488514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A6ED6-9015-4A43-8332-38A844BB116B}"/>
              </a:ext>
            </a:extLst>
          </p:cNvPr>
          <p:cNvSpPr txBox="1"/>
          <p:nvPr/>
        </p:nvSpPr>
        <p:spPr>
          <a:xfrm>
            <a:off x="3457184" y="60125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20473-F41F-B047-9BB1-4C152E287CA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578999" y="1082874"/>
            <a:ext cx="0" cy="3136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A954F2C-1B8A-1941-80E0-B2E147DB1410}"/>
              </a:ext>
            </a:extLst>
          </p:cNvPr>
          <p:cNvSpPr>
            <a:spLocks noChangeAspect="1"/>
          </p:cNvSpPr>
          <p:nvPr/>
        </p:nvSpPr>
        <p:spPr>
          <a:xfrm>
            <a:off x="3281819" y="1396542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0067-7077-514A-BC9A-75EC9B9199ED}"/>
              </a:ext>
            </a:extLst>
          </p:cNvPr>
          <p:cNvSpPr txBox="1"/>
          <p:nvPr/>
        </p:nvSpPr>
        <p:spPr>
          <a:xfrm>
            <a:off x="3432164" y="15090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1F3A0F-00CD-C54F-9095-477DC25FA652}"/>
              </a:ext>
            </a:extLst>
          </p:cNvPr>
          <p:cNvSpPr>
            <a:spLocks noChangeAspect="1"/>
          </p:cNvSpPr>
          <p:nvPr/>
        </p:nvSpPr>
        <p:spPr>
          <a:xfrm>
            <a:off x="2430044" y="2328982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30709-CB9D-774D-8656-9C06730B4E03}"/>
              </a:ext>
            </a:extLst>
          </p:cNvPr>
          <p:cNvSpPr txBox="1"/>
          <p:nvPr/>
        </p:nvSpPr>
        <p:spPr>
          <a:xfrm>
            <a:off x="2573977" y="2441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82F6B-CF7D-3D47-9DCE-BCA0D21B88E0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2727224" y="995832"/>
            <a:ext cx="641637" cy="133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1A5C54-99B8-0C49-92B4-150DEC54D968}"/>
              </a:ext>
            </a:extLst>
          </p:cNvPr>
          <p:cNvSpPr>
            <a:spLocks noChangeAspect="1"/>
          </p:cNvSpPr>
          <p:nvPr/>
        </p:nvSpPr>
        <p:spPr>
          <a:xfrm>
            <a:off x="4191859" y="2328982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BCC0A-EACC-4A49-8648-8DB14B516041}"/>
              </a:ext>
            </a:extLst>
          </p:cNvPr>
          <p:cNvSpPr txBox="1"/>
          <p:nvPr/>
        </p:nvSpPr>
        <p:spPr>
          <a:xfrm>
            <a:off x="4342204" y="24414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0D89FF-9176-2642-8F6D-38D7FB8E18D2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937362" y="1903860"/>
            <a:ext cx="431499" cy="512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334D2-685C-F949-856C-2E08BD879C4F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>
            <a:off x="3876179" y="1693722"/>
            <a:ext cx="402722" cy="722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475FD-5618-6A4D-B9EE-D2197E9FE5A1}"/>
              </a:ext>
            </a:extLst>
          </p:cNvPr>
          <p:cNvCxnSpPr>
            <a:cxnSpLocks/>
          </p:cNvCxnSpPr>
          <p:nvPr/>
        </p:nvCxnSpPr>
        <p:spPr>
          <a:xfrm>
            <a:off x="2727224" y="2923342"/>
            <a:ext cx="0" cy="445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9840CD5-2A18-0743-8B3B-E2916C337BF3}"/>
              </a:ext>
            </a:extLst>
          </p:cNvPr>
          <p:cNvSpPr>
            <a:spLocks noChangeAspect="1"/>
          </p:cNvSpPr>
          <p:nvPr/>
        </p:nvSpPr>
        <p:spPr>
          <a:xfrm>
            <a:off x="2430044" y="3368861"/>
            <a:ext cx="594360" cy="59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EA3E9-B567-6642-87C7-4E48B443B755}"/>
              </a:ext>
            </a:extLst>
          </p:cNvPr>
          <p:cNvSpPr txBox="1"/>
          <p:nvPr/>
        </p:nvSpPr>
        <p:spPr>
          <a:xfrm>
            <a:off x="2555116" y="34719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37C592-5A13-3344-8946-D095CE1BFF9D}"/>
              </a:ext>
            </a:extLst>
          </p:cNvPr>
          <p:cNvCxnSpPr>
            <a:cxnSpLocks/>
            <a:stCxn id="4" idx="6"/>
            <a:endCxn id="15" idx="0"/>
          </p:cNvCxnSpPr>
          <p:nvPr/>
        </p:nvCxnSpPr>
        <p:spPr>
          <a:xfrm>
            <a:off x="3876179" y="785694"/>
            <a:ext cx="612860" cy="1543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Molloy, Kevin Patrick - molloykp</dc:creator>
  <cp:lastModifiedBy>Molloy, Kevin Patrick - molloykp</cp:lastModifiedBy>
  <cp:revision>2</cp:revision>
  <dcterms:created xsi:type="dcterms:W3CDTF">2021-01-16T19:25:21Z</dcterms:created>
  <dcterms:modified xsi:type="dcterms:W3CDTF">2021-01-20T22:55:14Z</dcterms:modified>
</cp:coreProperties>
</file>