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0DB8-1E18-3F42-B144-937615E5A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B8D78-F7E4-2C44-9D9B-217D09E9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BC5B-31BA-4848-9F37-00CE81AB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0B1D-368D-A14C-9512-9C3C1DFD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5A7-9673-D045-A426-79CAF07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E036-4332-C548-B2DD-7871C01B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60279-2D17-3044-8C8D-DF4F3F182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BB4E-7708-5D44-8EF9-B4627B1A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572D-5DA3-6C4F-88B0-51FBDF8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03B7-1BAB-2B4D-9B22-60A8B73F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B542E-A3BA-BD4A-8FEE-1D59B0EED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7B667-6132-E84A-A281-785B02C38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9EA-5FB8-2649-885E-5088827F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76FA-002D-F046-8868-160F220A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8E2A-A57C-C847-8AC8-42453858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2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AD0E-A74D-A148-9E20-4B0AB23C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585B-55E2-1348-8766-ECF8F775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F50B1-FCF7-2F40-80CE-EB6DC3E6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77AA-3FC8-E940-A5BE-F09BFF07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FEEE-7D9F-C042-8F35-0228A697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F041-F26B-D34C-818D-84C9E4EF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A447-0BC2-BD4E-9BFB-1EC201A2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9809D-6F6C-314E-B1E4-C5672A1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1A174-597A-B04A-B16C-FFC145AE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7968-8DD5-3D4B-B004-ABC4E86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C7A8-D257-F741-9A03-72456DEC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9AA2-E167-9943-A532-B9B461932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9C03C-E92E-B84C-A0C0-0F182D12A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03B3-9600-2149-9C26-8623F088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B59BE-6EAF-CD44-88EF-3AD118E1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78CE5-1C14-C34F-ADFE-FEB77310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E8C4-6A32-0645-97D0-C2411AA7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73CD-9A8E-6146-BC62-45F0425C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3A092-A7F7-E04F-B4D4-EEA2713A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6D9F6-1D4B-A742-A4E9-365481D7B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57295-6852-A844-B674-FD85E4AB8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A569A-E31F-8249-A3D2-A1C96E22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91933-A1C4-8B4E-A1CC-D5730D00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016AC-C95F-D844-AA58-07F1B194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8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3710-5128-8045-8F5E-74C61089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4E07A-5B38-D048-9435-A1E49840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D1FFE-934F-684A-8A1A-81340352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CE15A-00E9-264A-91C4-C7E1643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16618-3760-1843-A7A6-0EEA39C1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A9C40-81F1-D249-85E7-3999D0DD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A54EE-6503-4C47-9795-5D726FD3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61A8-B456-0D4F-8A21-08D08698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4514-3C1E-5A4A-AF65-CE45AB94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DF971-034E-BF4D-A359-BC07DD875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55A1D-40AB-B440-BBB5-CB4E21DA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EBC6B-EB9D-214F-B3AC-49ED73C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9FDF3-A492-D648-B8DA-44D3FC21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9E26-C2AF-2E4E-A9F0-C8C5DBF0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694A-75EA-864F-ADA8-98437DA3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B5269-6486-9544-8C41-EF97BDA9B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4B57-104E-8E4D-820A-31A80915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9676-3B55-AF40-B9AF-556B1C0D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CD453-355B-2440-A7E8-7FEAEBDE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22E6C-155E-184C-BAD8-92277B96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42D67-95B1-9842-934C-B4CCA096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285D-FE51-594B-8230-B1A163078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904D-5368-AB4C-A0C9-3470548BAA6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7748-617E-1F46-82C0-DD65DCB1F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58C6-56E5-D04B-B50D-A857DBE5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70DB37-4E0B-D747-ADB9-1EE37C3598EA}"/>
              </a:ext>
            </a:extLst>
          </p:cNvPr>
          <p:cNvSpPr>
            <a:spLocks noChangeAspect="1"/>
          </p:cNvSpPr>
          <p:nvPr/>
        </p:nvSpPr>
        <p:spPr>
          <a:xfrm>
            <a:off x="1114816" y="2279736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E312C-4676-7A45-B466-4647C37E4865}"/>
              </a:ext>
            </a:extLst>
          </p:cNvPr>
          <p:cNvSpPr txBox="1"/>
          <p:nvPr/>
        </p:nvSpPr>
        <p:spPr>
          <a:xfrm>
            <a:off x="1290181" y="23924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6122A6-830E-534F-889F-83E7029BEA9B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622134" y="1778696"/>
            <a:ext cx="682655" cy="588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707FB6A-ACE9-7346-99F4-6BBBB03361BB}"/>
              </a:ext>
            </a:extLst>
          </p:cNvPr>
          <p:cNvSpPr>
            <a:spLocks noChangeAspect="1"/>
          </p:cNvSpPr>
          <p:nvPr/>
        </p:nvSpPr>
        <p:spPr>
          <a:xfrm>
            <a:off x="2304789" y="1481516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A44B5-84EC-1F4E-83FB-30603F8AEB7A}"/>
              </a:ext>
            </a:extLst>
          </p:cNvPr>
          <p:cNvSpPr txBox="1"/>
          <p:nvPr/>
        </p:nvSpPr>
        <p:spPr>
          <a:xfrm>
            <a:off x="2401480" y="154063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sz="1200" b="1" dirty="0"/>
              <a:t>h=3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5F2926-4B22-7B4D-BFEF-60533C94DB6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622134" y="2787054"/>
            <a:ext cx="682655" cy="482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BFA95C8-C184-E54F-8F71-C6B37F4031E8}"/>
              </a:ext>
            </a:extLst>
          </p:cNvPr>
          <p:cNvSpPr>
            <a:spLocks noChangeAspect="1"/>
          </p:cNvSpPr>
          <p:nvPr/>
        </p:nvSpPr>
        <p:spPr>
          <a:xfrm>
            <a:off x="2304789" y="2994348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9C500-3C19-5140-B9D4-D396867492A2}"/>
              </a:ext>
            </a:extLst>
          </p:cNvPr>
          <p:cNvSpPr txBox="1"/>
          <p:nvPr/>
        </p:nvSpPr>
        <p:spPr>
          <a:xfrm>
            <a:off x="2367420" y="3031928"/>
            <a:ext cx="494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sz="1200" b="1" dirty="0"/>
              <a:t>h =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390269-14C4-EB48-AF25-F6D680080EC6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2601969" y="2075876"/>
            <a:ext cx="0" cy="9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D7FB97-8A19-6B42-84DE-0BA4E1C78F6F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899149" y="1778696"/>
            <a:ext cx="1227255" cy="34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B44DB84-F162-6D47-88D5-73DD5A30D2C5}"/>
              </a:ext>
            </a:extLst>
          </p:cNvPr>
          <p:cNvSpPr>
            <a:spLocks noChangeAspect="1"/>
          </p:cNvSpPr>
          <p:nvPr/>
        </p:nvSpPr>
        <p:spPr>
          <a:xfrm>
            <a:off x="4126404" y="1484961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F183B-6ED7-DD42-9ED2-8D4CD1608F3C}"/>
              </a:ext>
            </a:extLst>
          </p:cNvPr>
          <p:cNvSpPr txBox="1"/>
          <p:nvPr/>
        </p:nvSpPr>
        <p:spPr>
          <a:xfrm>
            <a:off x="4176509" y="1484963"/>
            <a:ext cx="494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sz="1200" b="1" dirty="0"/>
              <a:t>h =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0539F7-0195-E54D-A775-A9FAD4464FE7}"/>
              </a:ext>
            </a:extLst>
          </p:cNvPr>
          <p:cNvSpPr>
            <a:spLocks noChangeAspect="1"/>
          </p:cNvSpPr>
          <p:nvPr/>
        </p:nvSpPr>
        <p:spPr>
          <a:xfrm>
            <a:off x="4126404" y="2997165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38F7C-6E32-5C45-8EF4-F7DFF010B402}"/>
              </a:ext>
            </a:extLst>
          </p:cNvPr>
          <p:cNvSpPr txBox="1"/>
          <p:nvPr/>
        </p:nvSpPr>
        <p:spPr>
          <a:xfrm>
            <a:off x="4171116" y="3019180"/>
            <a:ext cx="494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sz="1200" b="1" dirty="0"/>
              <a:t>h =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6F5A2-9DF3-8A48-92D6-583BFFA09347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2899149" y="3291528"/>
            <a:ext cx="1227255" cy="2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F16BE22-C559-BB4F-A0FF-63AAD67E2E73}"/>
              </a:ext>
            </a:extLst>
          </p:cNvPr>
          <p:cNvSpPr>
            <a:spLocks noChangeAspect="1"/>
          </p:cNvSpPr>
          <p:nvPr/>
        </p:nvSpPr>
        <p:spPr>
          <a:xfrm>
            <a:off x="5055418" y="2276187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D0FD6-74CA-BA45-B6BA-E541A174DC38}"/>
              </a:ext>
            </a:extLst>
          </p:cNvPr>
          <p:cNvSpPr txBox="1"/>
          <p:nvPr/>
        </p:nvSpPr>
        <p:spPr>
          <a:xfrm>
            <a:off x="5193205" y="23763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8C40BF-065E-564C-87AB-7A58FA6838B3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4633722" y="2783505"/>
            <a:ext cx="508738" cy="3007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0BFABB-1CA4-6F48-AB57-E0513638DACC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4633722" y="1992279"/>
            <a:ext cx="508738" cy="3709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CA3D7B6-8A08-5B47-B67B-DD93AAEA7DAC}"/>
              </a:ext>
            </a:extLst>
          </p:cNvPr>
          <p:cNvSpPr txBox="1"/>
          <p:nvPr/>
        </p:nvSpPr>
        <p:spPr>
          <a:xfrm>
            <a:off x="1617945" y="1780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EE56A5-B03F-1642-AD73-6F8F4F055F74}"/>
              </a:ext>
            </a:extLst>
          </p:cNvPr>
          <p:cNvSpPr txBox="1"/>
          <p:nvPr/>
        </p:nvSpPr>
        <p:spPr>
          <a:xfrm>
            <a:off x="1662993" y="3040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31BBE-5AD6-D044-A43C-641E1A7EDE4E}"/>
              </a:ext>
            </a:extLst>
          </p:cNvPr>
          <p:cNvSpPr txBox="1"/>
          <p:nvPr/>
        </p:nvSpPr>
        <p:spPr>
          <a:xfrm>
            <a:off x="2316785" y="2365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0CDFCC-0C5B-6843-A252-A1C29830E4E2}"/>
              </a:ext>
            </a:extLst>
          </p:cNvPr>
          <p:cNvSpPr txBox="1"/>
          <p:nvPr/>
        </p:nvSpPr>
        <p:spPr>
          <a:xfrm>
            <a:off x="3233497" y="2933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80162-3C4B-5340-9EFD-23F583EC545A}"/>
              </a:ext>
            </a:extLst>
          </p:cNvPr>
          <p:cNvSpPr txBox="1"/>
          <p:nvPr/>
        </p:nvSpPr>
        <p:spPr>
          <a:xfrm>
            <a:off x="3289758" y="1381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F9A962-CA63-E84C-9CE5-EE86E0238DF4}"/>
              </a:ext>
            </a:extLst>
          </p:cNvPr>
          <p:cNvSpPr txBox="1"/>
          <p:nvPr/>
        </p:nvSpPr>
        <p:spPr>
          <a:xfrm>
            <a:off x="4839354" y="1772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767764-4056-FB40-8B41-F3D785D9C047}"/>
              </a:ext>
            </a:extLst>
          </p:cNvPr>
          <p:cNvSpPr txBox="1"/>
          <p:nvPr/>
        </p:nvSpPr>
        <p:spPr>
          <a:xfrm>
            <a:off x="4590922" y="2601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CC3453-0413-C946-8FD3-39F11778B2A8}"/>
              </a:ext>
            </a:extLst>
          </p:cNvPr>
          <p:cNvSpPr>
            <a:spLocks noChangeAspect="1"/>
          </p:cNvSpPr>
          <p:nvPr/>
        </p:nvSpPr>
        <p:spPr>
          <a:xfrm>
            <a:off x="3143421" y="576510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F1AB9-5154-4342-ADAC-5A377B288D05}"/>
              </a:ext>
            </a:extLst>
          </p:cNvPr>
          <p:cNvSpPr txBox="1"/>
          <p:nvPr/>
        </p:nvSpPr>
        <p:spPr>
          <a:xfrm>
            <a:off x="3228844" y="600873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sz="1200" b="1" dirty="0"/>
              <a:t>h=2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70423D-672F-E04F-919F-32D04A418B4A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2765043" y="1083828"/>
            <a:ext cx="465420" cy="412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1A590C-4C0A-D24D-92F9-B5893C9C2627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3650739" y="1083828"/>
            <a:ext cx="623310" cy="456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D5A78F-472E-8449-BF9A-F4A2463EAD65}"/>
              </a:ext>
            </a:extLst>
          </p:cNvPr>
          <p:cNvSpPr txBox="1"/>
          <p:nvPr/>
        </p:nvSpPr>
        <p:spPr>
          <a:xfrm>
            <a:off x="2717020" y="1029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BD3056-9625-F347-9CF9-CD473F8AE9AA}"/>
              </a:ext>
            </a:extLst>
          </p:cNvPr>
          <p:cNvSpPr txBox="1"/>
          <p:nvPr/>
        </p:nvSpPr>
        <p:spPr>
          <a:xfrm>
            <a:off x="3921791" y="1003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AutoShape 2" descr="LaTeX: MN">
            <a:extLst>
              <a:ext uri="{FF2B5EF4-FFF2-40B4-BE49-F238E27FC236}">
                <a16:creationId xmlns:a16="http://schemas.microsoft.com/office/drawing/2014/main" id="{B44133E8-DD51-A04B-A19B-EC54D95969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70DB37-4E0B-D747-ADB9-1EE37C3598EA}"/>
              </a:ext>
            </a:extLst>
          </p:cNvPr>
          <p:cNvSpPr>
            <a:spLocks noChangeAspect="1"/>
          </p:cNvSpPr>
          <p:nvPr/>
        </p:nvSpPr>
        <p:spPr>
          <a:xfrm>
            <a:off x="1002378" y="1484660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E312C-4676-7A45-B466-4647C37E4865}"/>
              </a:ext>
            </a:extLst>
          </p:cNvPr>
          <p:cNvSpPr txBox="1"/>
          <p:nvPr/>
        </p:nvSpPr>
        <p:spPr>
          <a:xfrm>
            <a:off x="1177743" y="159739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6122A6-830E-534F-889F-83E7029BEA9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579406" y="1778696"/>
            <a:ext cx="725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707FB6A-ACE9-7346-99F4-6BBBB03361BB}"/>
              </a:ext>
            </a:extLst>
          </p:cNvPr>
          <p:cNvSpPr>
            <a:spLocks noChangeAspect="1"/>
          </p:cNvSpPr>
          <p:nvPr/>
        </p:nvSpPr>
        <p:spPr>
          <a:xfrm>
            <a:off x="2304789" y="1481516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A44B5-84EC-1F4E-83FB-30603F8AEB7A}"/>
              </a:ext>
            </a:extLst>
          </p:cNvPr>
          <p:cNvSpPr txBox="1"/>
          <p:nvPr/>
        </p:nvSpPr>
        <p:spPr>
          <a:xfrm>
            <a:off x="2401480" y="154063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sz="1200" b="1" dirty="0"/>
              <a:t>h=3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D7FB97-8A19-6B42-84DE-0BA4E1C78F6F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899149" y="1778696"/>
            <a:ext cx="1227255" cy="34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B44DB84-F162-6D47-88D5-73DD5A30D2C5}"/>
              </a:ext>
            </a:extLst>
          </p:cNvPr>
          <p:cNvSpPr>
            <a:spLocks noChangeAspect="1"/>
          </p:cNvSpPr>
          <p:nvPr/>
        </p:nvSpPr>
        <p:spPr>
          <a:xfrm>
            <a:off x="4126404" y="1484961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F183B-6ED7-DD42-9ED2-8D4CD1608F3C}"/>
              </a:ext>
            </a:extLst>
          </p:cNvPr>
          <p:cNvSpPr txBox="1"/>
          <p:nvPr/>
        </p:nvSpPr>
        <p:spPr>
          <a:xfrm>
            <a:off x="4176509" y="1484963"/>
            <a:ext cx="494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</a:t>
            </a:r>
          </a:p>
          <a:p>
            <a:pPr algn="ctr"/>
            <a:r>
              <a:rPr lang="en-US" sz="1200" b="1" dirty="0"/>
              <a:t>h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3D7B6-8A08-5B47-B67B-DD93AAEA7DAC}"/>
              </a:ext>
            </a:extLst>
          </p:cNvPr>
          <p:cNvSpPr txBox="1"/>
          <p:nvPr/>
        </p:nvSpPr>
        <p:spPr>
          <a:xfrm>
            <a:off x="1735623" y="175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80162-3C4B-5340-9EFD-23F583EC545A}"/>
              </a:ext>
            </a:extLst>
          </p:cNvPr>
          <p:cNvSpPr txBox="1"/>
          <p:nvPr/>
        </p:nvSpPr>
        <p:spPr>
          <a:xfrm>
            <a:off x="3289758" y="1381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CC3453-0413-C946-8FD3-39F11778B2A8}"/>
              </a:ext>
            </a:extLst>
          </p:cNvPr>
          <p:cNvSpPr>
            <a:spLocks noChangeAspect="1"/>
          </p:cNvSpPr>
          <p:nvPr/>
        </p:nvSpPr>
        <p:spPr>
          <a:xfrm>
            <a:off x="3143421" y="576510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F1AB9-5154-4342-ADAC-5A377B288D05}"/>
              </a:ext>
            </a:extLst>
          </p:cNvPr>
          <p:cNvSpPr txBox="1"/>
          <p:nvPr/>
        </p:nvSpPr>
        <p:spPr>
          <a:xfrm>
            <a:off x="3228844" y="600873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sz="1200" b="1" dirty="0"/>
              <a:t>h=2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70423D-672F-E04F-919F-32D04A418B4A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2765043" y="1083828"/>
            <a:ext cx="465420" cy="412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1A590C-4C0A-D24D-92F9-B5893C9C2627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3650739" y="1083828"/>
            <a:ext cx="623310" cy="456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D5A78F-472E-8449-BF9A-F4A2463EAD65}"/>
              </a:ext>
            </a:extLst>
          </p:cNvPr>
          <p:cNvSpPr txBox="1"/>
          <p:nvPr/>
        </p:nvSpPr>
        <p:spPr>
          <a:xfrm>
            <a:off x="2717020" y="1029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BD3056-9625-F347-9CF9-CD473F8AE9AA}"/>
              </a:ext>
            </a:extLst>
          </p:cNvPr>
          <p:cNvSpPr txBox="1"/>
          <p:nvPr/>
        </p:nvSpPr>
        <p:spPr>
          <a:xfrm>
            <a:off x="3921791" y="1003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761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F2CBA84-577F-724B-93B7-F93EE1F9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32499"/>
              </p:ext>
            </p:extLst>
          </p:nvPr>
        </p:nvGraphicFramePr>
        <p:xfrm>
          <a:off x="1905519" y="719664"/>
          <a:ext cx="8358372" cy="440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708">
                  <a:extLst>
                    <a:ext uri="{9D8B030D-6E8A-4147-A177-3AD203B41FA5}">
                      <a16:colId xmlns:a16="http://schemas.microsoft.com/office/drawing/2014/main" val="878417993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56876756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3808415992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3614404612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441397989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40386216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1214099862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265785134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38284966"/>
                    </a:ext>
                  </a:extLst>
                </a:gridCol>
              </a:tblGrid>
              <a:tr h="881428">
                <a:tc gridSpan="9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27936"/>
                  </a:ext>
                </a:extLst>
              </a:tr>
              <a:tr h="881428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217430"/>
                  </a:ext>
                </a:extLst>
              </a:tr>
              <a:tr h="8814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67154"/>
                  </a:ext>
                </a:extLst>
              </a:tr>
              <a:tr h="8814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40910"/>
                  </a:ext>
                </a:extLst>
              </a:tr>
              <a:tr h="881428">
                <a:tc gridSpan="9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6577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1C0408F-8FB0-E24B-BE0C-E4E2AABC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561" y="3254898"/>
            <a:ext cx="708920" cy="106531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CFD358-8362-B741-BDB7-C9F42074D8FA}"/>
              </a:ext>
            </a:extLst>
          </p:cNvPr>
          <p:cNvCxnSpPr/>
          <p:nvPr/>
        </p:nvCxnSpPr>
        <p:spPr>
          <a:xfrm flipH="1">
            <a:off x="2861844" y="3801438"/>
            <a:ext cx="93494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91405C-CC5B-644A-B745-7158F374117F}"/>
              </a:ext>
            </a:extLst>
          </p:cNvPr>
          <p:cNvCxnSpPr>
            <a:cxnSpLocks/>
          </p:cNvCxnSpPr>
          <p:nvPr/>
        </p:nvCxnSpPr>
        <p:spPr>
          <a:xfrm flipV="1">
            <a:off x="3329318" y="3429000"/>
            <a:ext cx="0" cy="7171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3576A2-33D0-B54F-8A63-DBD9A0904743}"/>
              </a:ext>
            </a:extLst>
          </p:cNvPr>
          <p:cNvCxnSpPr>
            <a:cxnSpLocks/>
          </p:cNvCxnSpPr>
          <p:nvPr/>
        </p:nvCxnSpPr>
        <p:spPr>
          <a:xfrm>
            <a:off x="2906037" y="2004164"/>
            <a:ext cx="8156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1B80F7-D9E7-614E-972D-7A1DF8CC7338}"/>
              </a:ext>
            </a:extLst>
          </p:cNvPr>
          <p:cNvCxnSpPr>
            <a:cxnSpLocks/>
          </p:cNvCxnSpPr>
          <p:nvPr/>
        </p:nvCxnSpPr>
        <p:spPr>
          <a:xfrm flipV="1">
            <a:off x="3254162" y="1645606"/>
            <a:ext cx="0" cy="7171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AA6BB9-F8E4-1E48-AAF9-14AD1AE76421}"/>
              </a:ext>
            </a:extLst>
          </p:cNvPr>
          <p:cNvCxnSpPr/>
          <p:nvPr/>
        </p:nvCxnSpPr>
        <p:spPr>
          <a:xfrm flipH="1">
            <a:off x="8642612" y="3801438"/>
            <a:ext cx="93494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4D9CEC-76BF-2F4C-A3AF-AA19F55203F3}"/>
              </a:ext>
            </a:extLst>
          </p:cNvPr>
          <p:cNvSpPr txBox="1"/>
          <p:nvPr/>
        </p:nvSpPr>
        <p:spPr>
          <a:xfrm>
            <a:off x="9531711" y="1678868"/>
            <a:ext cx="495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7675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49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Molloy, Kevin Patrick - molloykp</dc:creator>
  <cp:lastModifiedBy>Molloy, Kevin Patrick - molloykp</cp:lastModifiedBy>
  <cp:revision>4</cp:revision>
  <dcterms:created xsi:type="dcterms:W3CDTF">2021-01-28T01:30:17Z</dcterms:created>
  <dcterms:modified xsi:type="dcterms:W3CDTF">2021-01-28T16:07:31Z</dcterms:modified>
</cp:coreProperties>
</file>