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6"/>
    <p:restoredTop sz="96327"/>
  </p:normalViewPr>
  <p:slideViewPr>
    <p:cSldViewPr snapToGrid="0" snapToObjects="1">
      <p:cViewPr>
        <p:scale>
          <a:sx n="280" d="100"/>
          <a:sy n="280" d="100"/>
        </p:scale>
        <p:origin x="-3432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45.9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6551,'17'48'68,"-2"-7"-35,-15-27 1,0-1-12,0 2-5,0 0 5,0 1 1,0 3 5,0 3 0,0 2 0,1 4-11,0 0 11,1 3 11,-2 1 6,0 2-12,0-3-16,0-1-17,0-2 11,2-4-5,0 0-6,2 0 0,0 0 0,0 2 0,0 0 5,0 2-5,1-2 12,-1 2-1,0-2 17,0 0-11,2 0-1,0 0-10,3 1 0,-1 0 5,0 2-11,0-3 0,2 2 0,-1 0 5,-1-2-5,0 3 0,-1-2 6,-1-1-6,0-1 6,0-4-6,-2 3 0,2-4 5,0 3-5,1-1 0,1 2 0,0 2 6,1 2-6,-1 3 0,0 1 0,0 1 5,2 2-5,-1 1 0,3-1 0,-3 2 0,1-5 6,2 14-6,-3-14 0,1 9 0,-4-15 0,-2 1 0,-2 3 11,0 2 6,0 1 39,-2 14-34,2-12-10,-2 9-1,2-12-6,-1-1-5,0 3 0,-1-1 12,0 2 21,0 2-5,0 3 17,0 20-23,0-14-16,-1 15 5,-2-21-11,-1 0 17,2 0 0,0-2-1,2 0 7,0 18-6,-2-17-1,2 16-4,-2-21-7,0 1 1,2-3 5,-4 1-11,2-1 11,-2 3-5,-1 0 11,-4 17 5,1-13 6,-2 10-6,6-18 1,2-3-1,2-2 1,0-4-7,0-2-16,0-3 0,0 0 6,0-4-6,0-3-62,0-5-195,0-3-555,0-14 812,0-11 0,0 7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20.8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1 243 7610,'25'-33'33,"2"2"-10,2 7 61,10 0 39,7-4-11,9 2-39,2 0-45,0 4-6,-1 6-16,-6 7-6,-1 6 16,-6 4-16,-1 12 0,-7 6 23,-4 13 5,-8 5-17,-5 4-5,-6 0-6,-5 1 0,-4-1 11,-3 0-6,-3 0 12,-15 0-17,-10-2 6,-17 0 5,-7-2-5,-4-4-6,-1-1 0,2-6 11,6-6 6,10-3-6,8-8 6,12-2-6,5-5-6,10 0 23,0-2-28,28 0 17,8 0-6,31-2 17,9-1-16,11-1-12,4 0 0,-2 2 0,-9 4-6,-10 12 6,-14 7 28,-11 16-6,-14 8-5,-9 3 0,-9 4-6,-6 0 0,-3-1 12,-5-2-6,-11-2 5,-14-2 12,-15-3 5,-13-3 17,-12-2-176,-10-5 182,-6-4-1,-2-8 7,7-5-29,7-7-16,12-5-23,-1-3 0,25 0 0,1 0-17,24 0-426,6 0 120,4 0-37,1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2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396 153 7946,'32'-29'11,"-10"2"-22,-28 7-12,-7 1 1,-1 0-1,-1 4-38,1 4-12,0 4 45,1 3 0,-1 2-6,-2 2 6,0 0 6,-4 0 22,3 0-6,-1 0-5,2 0 11,-1 2-17,1 3 17,1 5 0,-3 5 0,3 2 0,-3 1 0,-1 2 0,2 1 0,-1 3 0,3 0 0,-1 4 0,3 2 0,-3 18 0,5-9 0,1 13 0,4-15 0,4 2 0,0 2 12,2 0-1,0 1 0,0 16-5,0-13-6,0 10 11,0-18-11,0 0 0,0-1 17,0 17-6,0-13 6,2 10 5,4-19 6,3-5 11,5 0 0,2-4 1,5-3-7,2-1-22,2-3 1,-1-2-1,1-2 6,11 0 27,-9-6 29,11 0 6,-9-5 150,24 0-145,-9 0-11,20-7-23,-19 0-27,3-4 5,-7 2-28,-4 4 5,-8-1 7,-6 2 21,-7 2 29,-5-1 39,-3 1 146,-2-5-130,0 1-55,4-3-6,1 0 0,3-2-11,0-1-23,3-1-16,-2 2-1,-1 2-5,-7 3-5,-2 3-1284,-5 3 1043,-3 9-102,-4 1-547,-2 4 895,-1-3 0,6-7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28.7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7750,'33'85'431,"-5"4"-308,-17-11-1867,0 19 1811,-6-45 0,-1 2-14,2 4 1,0-1 30,-2 0 0,1 0-70,1 0 0,0-1-3,-1-4 1,0-1-1,9 43-11,-1-11 6,3-10-6,-1-7 417,0-8-411,-1-4-6,-4-9 0,0-6 951,-3-10-951,-3-8 436,0-7-436,-4-6 11,2-5-1383,-2-1 510,-7-12 862,-1-4 0,0 1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30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55 7705,'59'-9'263,"1"-1"-173,-10-2-51,6 1-22,2 4-6,-2 3-11,-3 2 0,-5 2 5,-5 0 7,-4 5-12,-2 5 0,0 7 5,0 5-5,2 2 11,-1 4-5,3-2-6,-4 3 0,2-1 0,-2 2 0,-1 0 0,-2 1 0,-2 1 0,-2 3 0,-3 0 0,-2 3-11,-3-1 11,-3 1 11,0 2-5,-7 4 5,0-1-6,-4 7-5,-1-2 0,-3 6 6,-2 0-6,-2 1 11,0 0-5,0-4-6,0-4 5,0-3-5,0-6 0,0-3 0,0-4 0,0-3 6,0 0-6,0-2 0,0-2 0,0 0 6,0 0-6,0-3 22,-2 1 0,-2-4 6,-3 1 6,-3 0 0,0-1-23,-2-1-11,-1 1 22,1-4-22,-2 2 6,-1-3 11,-3 0 5,-1 0 34,-6-2 28,0-1 11,-5-1-22,-2-2-34,-2 1 12,-25-3-23,10 1-28,-23-4 22,20 1-22,-3-1 0,3 5 6,2 1 16,9 3 40,-7 5-6,18-5-16,-1 3-7,15-8 40,5-1 0,1-1-23,4-2-5,0-1-39,0 1 10,-1-1-16,-3 0 0,-2 1 0,-1 0-5,-3 2-1,1 1 6,-1-1 0,3 1-5,1-1-1,8-2-1143,0 0 690,4 0-118,0 3-257,5 4 834,0 3 0,2-4 0,-3-3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45.9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6551,'17'48'68,"-2"-7"-35,-15-27 1,0-1-12,0 2-5,0 0 5,0 1 1,0 3 5,0 3 0,0 2 0,1 4-11,0 0 11,1 3 11,-2 1 6,0 2-12,0-3-16,0-1-17,0-2 11,2-4-5,0 0-6,2 0 0,0 0 0,0 2 0,0 0 5,0 2-5,1-2 12,-1 2-1,0-2 17,0 0-11,2 0-1,0 0-10,3 1 0,-1 0 5,0 2-11,0-3 0,2 2 0,-1 0 5,-1-2-5,0 3 0,-1-2 6,-1-1-6,0-1 6,0-4-6,-2 3 0,2-4 5,0 3-5,1-1 0,1 2 0,0 2 6,1 2-6,-1 3 0,0 1 0,0 1 5,2 2-5,-1 1 0,3-1 0,-3 2 0,1-5 6,2 14-6,-3-14 0,1 9 0,-4-15 0,-2 1 0,-2 3 11,0 2 6,0 1 39,-2 14-34,2-12-10,-2 9-1,2-12-6,-1-1-5,0 3 0,-1-1 12,0 2 21,0 2-5,0 3 17,0 20-23,0-14-16,-1 15 5,-2-21-11,-1 0 17,2 0 0,0-2-1,2 0 7,0 18-6,-2-17-1,2 16-4,-2-21-7,0 1 1,2-3 5,-4 1-11,2-1 11,-2 3-5,-1 0 11,-4 17 5,1-13 6,-2 10-6,6-18 1,2-3-1,2-2 1,0-4-7,0-2-16,0-3 0,0 0 6,0-4-6,0-3-62,0-5-195,0-3-555,0-14 812,0-11 0,0 7 0,0-4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50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35 6983,'57'14'84,"-5"-3"-45,-29-11 17,3 2 17,1 1-12,2 1-27,2 0 5,-2-2 6,4-2 27,-4 0-21,4 0-18,-4 0-10,0 0 10,-1 0 1,-3 1-6,2 2-6,-2 0 6,-1-1 0,1 0 12,2-2 10,0 0-16,3 0-12,3 0-16,3-3-1,1-1 1,-2-2-6,0 0 0,-4 4 0,-2 1 0,-4 1 5,-3 0-5,-3 0 0,1 0 0,-3 0 6,3 0-6,-1 0 6,2-2-1,1 2 12,1-2-17,4 2 17,1 0 0,2 0-17,2 0 11,-1 0 0,2 0 0,0 0 0,0 0 12,2 0-6,-1 0-1,1 0 1,-1 0 6,0 0-12,1 0-11,-2 0 11,0 2-11,-2 1 6,-1 1 5,-3 2-6,2-4-5,11 3 0,-6-3 0,8 4 6,-10-3-6,-2 3 0,-1-2 0,8 1 6,-11-3 5,7 0-11,-12-2 5,1 0 1,1 0-6,2 0 0,0 0 6,1 0 5,-1 0 6,11 0-1,-9 0 1,7 0-17,-7 0 6,-2 0-6,0 0 0,-1 0 0,-3 0 5,1 0 7,1 0-12,-2 0 11,3 0-6,10 0-5,-6 0 0,7 0 0,-10 0 0,2 0 6,0 0 0,14 0-6,-8 0 5,8 0-5,-12 0 28,-2-2 17,0 0-11,-1-1-29,0-1-5,13-2 6,-9 2-6,11-1 5,-8 1-5,3 1 6,1-1-6,15 0 0,-15 0 0,12 2 0,-20-1 0,2 3 6,-4-4-6,1 4 0,-3-3 0,4 2 5,-2-2-5,3-1 6,0 0 11,15-5-17,-12 5 16,8-3-16,-14 3 0,-4 2 0,-1 0 0,1 2 0,0 0 0,2 0 0,1 0 6,16 0-6,-8 0 0,14 0 6,-13 0-6,17-1 0,-15 0 0,8 0 0,-20 1 0,-4 0 0,-5 0 0,0 0 0,-1 0 0,1 0 0,3 0 5,-2-2-5,1 2 0,-2-4 0,-1 4 6,-1-2-6,-3 2 0,4-1 0,-5 0 0,4 0 5,-6 1-5,0 0 0,-3 0-5,0 0-90,-4 0 95,3 0 0,-2 0 16,2 6-4,0 4-1,2 9 6,0 3-12,3 4 1,-1 2-6,0 5 0,0 2 0,-1 5 5,-3 2 1,0 1 0,-4 1-6,2 1 0,-2 1 0,0-1 5,0 1-5,0-1 6,0-1-6,0-1 5,0 0-5,-2-1 0,2 1 6,-4 3 5,2 1-11,-3 1 0,1 2 0,-2 0 0,-4 24 0,1-20 0,-3 15 0,6-26 6,2-2-1,2-2-5,2-1 0,0 0 6,0 17-6,0-14 0,0 13 0,0-15 6,0 0-6,0 2 0,0 0 5,0-1-5,0 1 0,0-2 0,0-2 6,0-3-1,0-3-5,0-1 17,0 0-17,0-1 0,0 1 6,0 1-6,2 3 0,0 3 5,4 2-5,-1 2 0,2 0 0,-2-2 0,1-2 6,-2-2-6,0-2 0,2 1 0,-1-1 6,1-1-1,0 13-5,-4-13 0,2 10 0,-2-16 0,-2-2 6,2-2-6,0 0 0,-2 0 0,2 11 0,0-7 0,-1 8 0,2-8 0,-2 0 0,2 0 0,0 2 0,-1-2 5,2 2-5,-4-2 0,4 0 0,-4 0 6,6 8-6,-5-9 0,4 6 0,-3-12 0,3 0 6,-3-2-6,1 4 0,0-5 0,1 6 0,-2-6 5,2 1 12,-2 0-17,2 0 6,-1-6-6,-2 0 5,1-5 1,-1-1-1,0-1-5,1-1 0,-1 3 17,1-2-11,-1 3-6,0-3 0,1 0 11,-2-1 6,0-1 5,0 2-5,-8 1-11,-4-1 10,-13 3-10,-4-2 5,-6-2-5,-1 1 11,-1-4-1,0 2 18,0-2 0,0 0-12,-2 0 0,0 0-22,-1 0 6,-1 0 12,4 0-13,0 0 12,0-5-17,4-2 207,-59-9-112,36 9-67,5 1 0,0 2 0,-6 2 0,1 2-28,-2-3 6,3-1 0,3 0 10,4-3-16,5 3 0,6-2 40,0 3 10,4 1-5,-4 0 0,-2 2 5,-2 0-28,-8 0-22,-1 0 6,-6 0 28,2 0-29,0-3 12,7 0-6,4-1-11,6 1 6,2 3-6,4-2 5,0 2-5,-11 0 0,10 2 0,-10 1 12,14 2-12,-3 0 0,0-1 0,0-1 5,0 3 57,-11-1-57,12 1 18,-13 0-18,15-1 1,-6-1 16,1 3-22,-5-1 23,3 0-23,-14 2 22,10-3-22,-9 4 0,11-5 0,0 3 6,0-3-6,-4 3 0,2-3 45,-15 3-45,15-3 11,-7 0-11,21-1 5,5-2 1,0 0 0,1-1-6,-4 2 0,2-2 5,-3 3-5,3 0 6,-1 0 5,-6 3-5,5-2 33,-5 1-34,8-3 18,-1 1 22,2-2-40,1 0 18,1 1 27,-5-1-50,6 0 6,-3-1-1,4 0 1,3 0-1,-4 0-5,-1 0-5,0 0 5,-10 0 0,8 0 0,-9 0 22,11 0-16,-1 2 22,2-2-28,-1 4 0,1-4 11,-10 3 34,3-2-40,-7 2 29,4-1 5,0 0-5,0 1 39,1 0-17,2-1-23,3 1-22,-1-3 17,3 2-28,-5 0 34,-11-2-23,5 2 45,-7-2-17,7 0-33,4 0 39,0 0-12,5 0-5,1 0-28,3 0 0,-1 0 0,1 0 0,-1 0 0,-1 0 0,-1 0 6,1 0 0,-3 0 33,3 0 11,-1 0-16,2 0-34,3 0 45,4 0-34,1 1-11,3 0 5,2 0 23,2-1-28,-2 0 0,2 0 0,-2 0 6,2 0 22,-2 0-22,3-6-1,0-4 40,1-7-45,1-2 45,2 1-45,-1 1 0,0 2 0,-2 2 0,2 2 5,-2 0-5,4-2 0,-4 0-5,4-3 5,-4 0-39,4 0 33,-2 3 0,1 1-5,0 5-34,-2 3-1265,1 3 862,1 1-40,0 0 1,5 1 33,-2 5-39,6 1-358,3 0 851,4-2 0,-8-5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56.8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7660,'44'12'6,"-9"-1"-1,-29-10-5,-2 0 0,-1 0 17,-2 1-11,1 0-6,0 0 0,3 1 5,1-2 12,-2 0-17,2 1 17,-2-1 0,0 0 16,0-1 1,-1 0 89,0 0-123,0 0 0,1 2 0,2-2 0,0 4 0,2-2 6,3 1-6,-1-1 0,2 2 0,-1-2 0,1 2 0,-5-2 5,2-1-5,-2 1 0,1-2 0,0 4 0,2-4 6,-1 3-6,3-2 0,-1 2 0,1-1 5,2 0-5,-1 0 12,1-1 4,-1 0 12,1 1 28,-1-2-28,3 0-5,-4 0 5,4 0-17,-3 0-5,2 0-6,-1 0 0,-1 0 11,3 0-6,-2 0-5,5 0 12,-1 0 4,5 0 7,-2 0-23,3 0 17,-3 0-17,4 0 0,-3 0 0,1 0 0,2 0 0,-4 0 0,3 0 0,-3 0 0,9 0 0,-10 0 0,6 0 0,-8 0 5,12 0-5,-6 0 0,9 0 0,-12 0 0,3 0 0,-2 0 0,2 0-5,-1 0 5,12 0 0,-7 0 0,8 0 0,-13 0 0,-1 0 0,0 0 0,1 0 0,4 0 5,2 0-5,2 0 0,2 0 0,0 0 0,0 0 0,-2 0 0,13 0 0,-14 0 0,11 0 0,-12 0 0,15 3 0,-8-2 11,10 2-11,-13-3 0,0 0 0,0 0 0,2 0 0,-2 0 0,4 0 0,-2 0 0,0-2 0,0 2 0,-4-2-11,-2 2 6,-2 0 5,-6 0 0,-1 0 5,-3 0-5,-3 0 0,2 0 0,1 0 0,2 0 0,1 0 0,1 0 6,-1 0-6,3 0 0,0 0 0,2 0 0,1 0 0,1 0 5,15 0-5,-12 0 0,10 0 0,-18 0 0,1 0 0,-1 0 0,1 0 0,2 0 0,-2 0 6,-1 0-6,-1 0 0,-2 0 6,5 0-6,-7 0 0,5 0 0,-5 0 0,-1 0 0,1 0 0,-1 0 0,3 0 0,5 0 0,-2 0 0,0 0 0,-4 0 0,-5 0 0,1 0 0,-3 0 0,1 0 0,-2 0 0,3 0 0,1 0 0,1 2 0,3-2 0,-1 4 0,1-4 0,-1 2 5,-1-2 12,-1 0 5,1 0 6,6 0-11,-4 0-17,6 0 0,-9 0 0,1 0 0,-5 0 0,1 0 0,-4 0 0,0 0 17,-1 0-17,0 0 17,-2 0 5,5 0-5,-5 0 0,2 0-17,-4 0-39,0 0 39,-2 5 16,4 4 7,-2 8-1,5 5-22,-2 3 11,1 2-11,0 1 6,0 2-6,-1 0 0,2-1 0,-2 1 0,1 0 0,1-2 6,-4 1 10,4-3-16,-2 2 0,1-2 0,1 2 0,-2 1 0,2 6 17,1 3-17,-3 4-5,2 19 5,-5-13 5,2 11-5,-3-19 0,2-4 0,2 3 0,1-6 6,1 2-1,2 15-5,-1-9 0,1 13 6,0-11-6,-3-1 6,2 3-6,-6 0 5,3-4 1,-6 16-6,4-18 0,-4 11 5,4-18-5,-2-4 0,1 1 0,0-1 6,0 2-6,-1-1 0,2 3 6,-4 14-1,4-9 6,-4 12 12,4-16 10,-2 2-16,2-1 6,0 3-1,0-4-5,1 16-17,-3-16 5,3 19 7,-2-23 10,5 5 23,-4-8 11,2-4 0,-1 4 0,-1-3-27,-2 2-13,2-1-10,0 2 16,0 0 1,4 0-1,-1 0 12,1 0-1,0 0 12,0 0 0,2 12-45,-1-9 6,-1 10-1,-2-13-5,-2 4 6,1-4-1,-1 2 12,0-4-17,-2-2 6,2-2 22,-2-3 0,2 0 0,0-4 0,0 3-11,1-2 5,-3 5-5,0-1-12,-1 4-5,0-2 23,1 2-23,-2-3 0,0 1 0,0-6 0,0 2 0,0-3 0,0 2 5,0 2 1,0 3-6,0 2 0,0 4 0,0 12 0,0-9 0,0 7 6,0-11-1,0 1-5,0 2 23,0 5 27,0 1 12,0 3-6,0-1 22,0 7-44,0-16-12,0 3 12,0-17-6,0-4 5,0 3-5,3 0 6,2 3-1,3 1 7,-1 1 10,2 5-44,-4-7-6,1 0 11,-2-9-6,-4 1-5,4 0 6,-2 3-6,2 3 6,1 2-1,-1 1 1,-2 6-1,2-9 1,-4 1 16,2-12-1186,-2-1 60,-28-1-3683,-2-5 4787,-29-6 0,28 4 0,6-3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59.9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7621,'27'66'263,"-4"-7"-201,-19-25-34,2 1-6,-2 4-11,4 0 6,-1 2-11,3 0-6,0-2 0,3 0 16,-1-4 35,2 2-1,-1-3-11,1-1-5,-3 0-6,1-1 6,-4 3-1,3 1-22,-1 2-5,-2 1-6,4 4 6,-1-2-6,-1 3 22,0-1 0,-1 2-5,-3-4 0,0-2 17,-2-8-23,0-3-6,-1-6-5,0-3 0,-1-4 0,3-1 0,-1-2 0,0 2 6,0 1-6,2 2 11,-2 1-5,2 1-6,-1 0 17,-3-1-17,2 1 0,-4-2 0,4 1 5,-2-3-5,4 1 6,-1 1-6,2 0 0,0 3 0,1-1 5,-2 1-5,2-1 0,-1-1 6,-1 1-6,0-1 6,-2 4-6,2 1 5,0 5-5,3-2 0,-1 3 6,2 4-1,-5-10-5,2 0 28,-6-18 180,1-1-18,0-4-190,0 0 6,4 0-6,2 0 16,4 0 36,3 0-13,5 0-11,1-2-28,6-2 17,-2 0-12,3-1 1,-1 3 16,2 0 1,0 2-1,-2 0-5,2-1 5,0 0 1,2-2-1,4 1 23,2-2 0,0-1-23,4 1-22,11-3 6,-11 4-6,10 0 5,-15 3 1,1 0-1,2 0-5,-2 0 0,2 0 6,-2 0-6,0 0 6,0-2-1,-1 0-5,13-3 0,-12 2 0,9 0-5,-16 3 5,-1 0 0,2 0 0,-2 0 5,6 0-5,-4 2 6,6 0 11,0 1-17,1-1 5,13 5-5,-12-2 6,7 2 16,-16 0-16,-4-3 11,-2 1 5,0-2 6,-2-2 11,2-1 17,2 0-11,4 0 28,7 0-28,2 0-23,2 0 0,11 0-10,-15 0-12,6 0 28,-18 0-28,0 0 0,1 0 0,-1 0 0,4 0-12,-6 0 12,3 0 0,-6 0 0,0 0 0,-4 0 12,-1 0 10,-1 0 34,0 2-6,3-2-22,2 2-22,1 0 22,3-2-17,-2 3-11,1-1 6,-3 0-6,-1 0 5,-3-2 23,1 0-11,6 0-11,-2 0-6,6 0 0,-3 0 0,0 0 0,1 0 0,1 0 0,-2-2 0,0 0 0,-5-1 0,2 1 5,1-2 1,11 2-12,-7-2 6,7 2-5,-13 1 5,-1 1 0,-3 0 5,-1 0-5,-2-2 6,1 2 0,1-2-6,-1 2 0,3 0 0,-2 0 0,1 0 0,-1 0 0,1 0 0,-3 0 0,4-2 28,1 0 0,0-1-28,3-1 33,-1 0-27,0 0-6,8 1 5,-8 1-5,5 0 0,-8 2 0,-3 0 6,1 0 16,-2 0-16,1-2 22,8 2-22,-4-2-6,6 2 0,-4 0 5,-2 0 1,1 0-1,-3 0-5,-1 0 6,-4 0 5,0 0 17,2 0-22,-3 0 27,5 0-27,-5 0 28,1 0-34,-2 0 0,4 0 5,-4 0-5,3 0 6,-5 0 22,3 0-23,-1 0 1,0 0 22,0 0-17,2 0 23,3 0 5,0 0-5,1 0-1,6 0-27,-6 0-1,4 0 23,-8 0-22,-4 0-6,0 0 0,-4 0-1877,2 0 740,-35 0 1137,-26-10 0,13 8 0,-7-8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03.4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7134,'39'46'268,"-5"-6"-200,-28-26-24,2 3-4,1 0 27,-1 3 0,0 1 17,-2 3-11,2 0-12,-1 4-10,-1 0-1,2 1-11,-2 1-11,3 0-11,-1-2-6,0 1 6,2-3 0,1 2-17,1-2 6,-1 0-6,1 0 0,-4 2 5,2 0-5,0 3 17,-1 1-11,3 3 5,-2-1 6,1 1 5,1-2-22,-1 0 0,1-2 17,0-1-17,-1-3 0,-1 0 5,-2 1 7,0-2-1,1 2 6,-1-2-12,-2-2 1,0 0 5,-2-3-11,1-1 6,-1-1-6,0-1 0,0 1 0,0 1 16,2 1-16,-1 3 17,0 0-17,0 2 6,-1 2 11,0-2-17,0 11 0,0-10 5,0 7-5,0-13 0,-1-1 6,-1-2 16,-1 14-22,0-5 11,1 9 6,-2-10 0,0-2-17,0-5 11,0-1-11,1-3 6,0 0 11,3 1 22,-2 16-17,0-6 6,0 10-5,-2-14-7,0-4-4,0-4 4,0-7 7,0-2 33,0-5-56,0 4-6,0 1 6,0 3 0,0 0 6,0-1 5,0-3 309,0-2-337,4-1-6,-2-1 17,6 0 6,-1 0 29,1 0 5,4 0-6,1 0-28,3 0 5,1 0 1,1 0-6,1 0 6,3 0-6,1 0 5,4 0-5,0 0 0,3 0 17,0 0 0,2 0 28,1 0-1,1 0 18,2 0-28,-2 0-6,1 0-23,-2 0-5,0 0 0,-2 0 6,-1 0-1,-1 2-5,-2-2 0,2 2 28,-4-2-22,3 0 0,9 0 22,-8 0 5,7 0 12,-10-2 11,3 0-22,0-3-12,2 1 0,-2-2-22,0 3 0,-2 1 6,1-2 0,-4 4-6,2-2 0,-3 2 0,1 0 0,1 0 5,4-1-5,0 0 34,4-2-34,2 3 22,-2-2-16,0 2-1,-4 0 29,-2 0-28,-5 0 16,1 0-22,-4 0 22,1 0 6,-3 0 6,1 0 0,0 0-29,-1-2 18,2 2-18,-3-4-5,-1 4 6,1-2-1,-1 2 1,1 0 0,2 0 22,-2 0 5,1 0-5,-2 0-5,0 0-18,-1-1 18,0 0-18,-1 0 1,1 1-6,0 0 5,8 0-5,-3 0 6,5 0 0,-6 0-6,-1 0 11,1 0 17,-1 0 0,-1 0-17,4 0-11,-6 0 6,3 0-1,-6 0-5,1 0 28,1 0-22,-1 0 16,0 0-16,1 0 22,-1 0-23,6-2 1,-2 0 0,4 0-1,-2 0 23,1 1 0,0 0-28,-1 0 6,-1-1 33,-3 2-11,2-4 39,4-1-39,-4 0-22,6-2 5,-9 4-5,1 1-1,-3-2 23,-1 4 0,0-3 17,0 2-39,1-2-6,-1 2 0,-2-2 5,0 3 1,2-2-1,1 0 1,1 0 0,1 0-6,-3-1 11,6 1-11,-8 0 5,5 0-5,-7 2 0,1 0 6,1 0 28,3-1-29,-1 0-5,4 0 6,-6 1-6,0 0 0,-1 0 0,1 0 0,-2 0-6,2 0 6,2 0 6,3 0-6,-1 0 45,6 0-40,-6 0 57,3-2 11,-6 1 27,7-2-66,-7 3-28,5-4 27,-6 4-27,1-2-1,-1 1 46,-2 0-46,2-2 7,-3 3 21,1-2 12,0 2-39,-2 0-1,2 0 1,0-2 5,0 2-11,1-2 6,1 2-1,-2 0-5,0 0-5,-1 0-1,-2 0-2364,-2 0 1530,-23-10 840,-21-5 0,10 1 0,-4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2.2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2345 0 6215,'44'15'6,"-10"-3"39,-32-12 207,-2 0-252,4 1 0,0 0 11,3 0-5,-1-1 16,-4 2 286,0-2-308,-1 4 17,2-4 0,1 2-6,-2-2 845,2 0-856,-11 5 12,-2-1 27,-12 5 17,-5-1-11,-4-1-12,-3-1 51,0 1-5,-2-1-51,-2 1 0,0-1-6,-4 1-22,3-1 17,-1 1 16,4-1 1,0 1 16,4-3 12,2 1 0,5-1-1,3-2 29,1 0-6,-1-2-39,-2 0-23,-1 0 51,-16 3-51,10-2 29,-26 7-51,25-5 5,-9 6-5,18-5 28,3 1 11,3-1-5,2-2 12,1 1 4,-1-2 6,-1 0 134,-18-1-150,3 0 27,-16-3-11,7-3-17,-1-3-28,1-1-11,6 4 0,2 3-5,-4 3 5,11 0 0,-5 0 0,14 0 5,1 0 12,2 0-11,-1 0-6,-3 0 0,-3 0 0,-3 0 5,-3 0-5,-2 0 6,2 0-6,0 0 0,5 0 5,5 0-5,1 0 0,6 0 0,-3 0 0,1 0 0,0 0 0,-4 0 0,1 0 0,-3 0 0,1 0 6,-1-1-6,-1 0 0,1-1 0,-1 1 6,2-1-6,1-2 5,2 2 1,1-1-6,3 2 0,-3 0 0,3 1 0,-5 0-6,-2 0 1,-2 0 5,-5 0 0,-3 0 0,0 0 11,-9 0-11,13 0 22,-4 0-5,14 0 0,1-2 16,2 0-10,0 0-18,-2-1 7,-8-1-12,4 0 11,-8-2-11,7 4 0,1-1 0,1 3 5,3-2-5,2 2 0,-2 0-5,-1 0 5,1 0 0,-2 0 0,1 0 0,-1 0 5,0 0 1,-3 0-6,3 0 0,-4 0 0,3 0 6,-2-2-1,3 2 1,5-3-6,0 2 33,3 0 12,-1-1-11,-3 0 39,-2-4-73,3 4 33,-1-1-27,5 3-107,2 0 79,-3 0 22,2 1-6,-4 10 0,0 3 6,-2 13 0,1 3-5,1 7-18,4 5 23,0 5 6,2 5-6,0 4 0,0 3 6,0 3-1,6 1-5,2 0 0,14 31 6,-3-21-6,4 23 0,-6-29 0,1-3 5,-1-2-5,2-2 0,-1-3 0,-1 1 0,3-1 0,-3 1 6,3 1 0,-3 0-1,3 1-5,-3-4 23,1-1-18,-1-3 1,-1-1-1,5 18 1,-4-17-6,3 15 0,-3-22 0,-1 3 0,1-1 0,-1 1 0,1 0 0,-1 1 6,1-3-6,1 2 0,1-1 0,1 1-6,1 0 6,0 0 6,-3 1-6,1-1 0,-1 2 0,-1 2 0,1 2 0,-1 1 0,-2 1 0,-1 0 5,-2-1-5,0-1 0,-1 0 6,1-4-1,-3-1-5,4 17 0,-3-17 0,3 15 0,-2-19 0,1-1 0,-1 3 12,-1-1-12,-2 3 0,-2 0 5,0 0-5,-1 1 6,-1-2-6,0 0 0,0-1 0,-2-2 0,0-5 0,0-1 0,-2-3 0,2 0 0,0 1 5,0 3-5,2 2 0,1 1 0,0 1 0,0 1 0,3-2 0,-2-1 0,3-1-5,-1-2 5,0 2-6,4 13 6,-1-11 6,1 9-6,-2-17 0,-1-2 0,-3-1 0,4 16 0,-5-11 0,6 28 0,-6-24 0,5 9 0,-6-15 0,4-3 0,-3-1 0,3-3 0,-4-2-6,2-2 1,-2-1 5,0-1 5,0-2-5,1 2 6,-1-3-6,0 0 0,0-3 0,0-1 0,-2 2-6,2 0 6,-3 3 6,2 9-6,0-7 0,1 7-6,-2-12 12,0-1-6,0-3 0,-2-2 0,2 0 5,0 2-10,-2-1 5,2 1 0,-2-4 0,2-3 0,-2-3 0,4 1 5,-4-2-5,2 1 0,-2 4 0,0 1 0,0 5 0,2 3 6,-1-3-6,2-2 22,-2-8 57,0-3-29,3 0-16,-3 0-1,5 0 7,-2 0 49,4 0-5,4-3-45,3-2-33,1-2-6,1 0 0,-1 1 6,3 2-6,1 2 5,5 2-5,2 0 23,6 0-18,0 0 6,6 0-11,0 0 34,3-1-28,-3-3 38,0-2-16,-2-1-22,-3 1 5,-4 2-11,-1 1 34,-4 3-6,1-4-23,-1 2 46,0-1-6,0-1-34,0 0-6,-1 0 1,3 2-6,0 1 0,0 1 0,-1 0 0,-3 0 6,-2 0 22,-1 0-17,4 0 0,-2 0-11,6 0 34,-5 0-29,4 0-5,2 0 0,0 0 0,2 0 6,-4 0-6,-1 0 11,6 0 0,-9 0 23,7 0-29,-13 0 7,3 1-7,-1 0 46,3 1-51,-1-2 11,7 0-11,-8 0 0,6 0 33,-9 1-21,5 0 21,-3 0 6,4-1-5,-5 2 5,10 0-33,-8 0-1,8 1 35,-5-1-35,0 0 29,1 2-29,3-2 1,-2 0 0,4 1 5,-2-2-6,3 0-5,0-1 6,15 5-6,-14-2 0,8 6 0,-18-5 0,-5 1 0,-3-1 11,-1-2 28,-2 1 1,14-1-7,-6 0-33,10 2 45,-9-4-39,-1 3-1,-1-2 12,5 2-6,-6-3-5,5 4 11,-6-4 50,3 4-56,1-4 34,2 3-45,-1-1 11,-1 2 0,-2-2 34,1 1-45,-7-2 17,3 0 22,-4-1-33,2 0 50,3 2-51,1 0 6,1 2-5,-1-2-6,-1 1 6,3-1-1,-5 2 12,3-2 22,-3 0-22,6-1-11,-4 0-6,4 0 5,-6-1 1,-1 0-1,0 2 7,1-2-7,-1 4-5,0-4 0,-1 2 6,1-2 5,-3 0 51,6 0-51,-5 0 34,4 0-45,-6 0 0,0 0 11,0 0-11,1 0 0,-1 0 5,0 0 7,0 0-1,4 0 6,-3 0-6,5 0-11,-5 0 6,1 0-6,-2 0 11,2 0-5,-1 1-1,3 0 7,-2 0-7,3-1 6,-1 0-5,2 0 5,-1 0-5,1 2 5,-1-1 0,-3 0 0,0-1 40,-3 0-51,1 0 5,-4 0 46,6 0-6,-3 0 27,5 0 1,-2 0 6,2 0-79,1 0 5,-4 0-5,0 0 11,-2 0-11,-1 0-16,2 0 16,-2 0 16,6 0 1,-3 0-6,5 0 6,-5 0-17,3-1 11,-4 0 1,2-1-7,-1 2-5,-1 0 11,-2 0-11,2 0 0,-1 0 12,1 0-12,2-1 5,2 0 6,1 0-11,3 1-11,-3 0 11,1 0 0,-2 0 11,1 0 1,1 0-12,-1-2 5,1 2-5,-2-4 0,-3 4 11,3-2-11,-9 2 0,4 0-16,-6 0 4,2 0 12,0 0 219,-1 0-163,0-5-51,-2 3 7,0-7-12,0 1-12,0-3 12,0-3-5,0-5 5,0-2 0,0-3 0,0 0 0,0 0 0,0 0-11,0 3 11,-2 3 0,0 1-101,-3 2 34,-1 2-12,2 0 23,-4 4 51,4-2-74,-2 3 79,1-1 0,3 2 0,-1 1 0,2 1-3226,-1 3 2823,-1 0-231,-13 2-620,-6 0 1254,-15 0 0,18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50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35 6983,'57'14'84,"-5"-3"-45,-29-11 17,3 2 17,1 1-12,2 1-27,2 0 5,-2-2 6,4-2 27,-4 0-21,4 0-18,-4 0-10,0 0 10,-1 0 1,-3 1-6,2 2-6,-2 0 6,-1-1 0,1 0 12,2-2 10,0 0-16,3 0-12,3 0-16,3-3-1,1-1 1,-2-2-6,0 0 0,-4 4 0,-2 1 0,-4 1 5,-3 0-5,-3 0 0,1 0 0,-3 0 6,3 0-6,-1 0 6,2-2-1,1 2 12,1-2-17,4 2 17,1 0 0,2 0-17,2 0 11,-1 0 0,2 0 0,0 0 0,0 0 12,2 0-6,-1 0-1,1 0 1,-1 0 6,0 0-12,1 0-11,-2 0 11,0 2-11,-2 1 6,-1 1 5,-3 2-6,2-4-5,11 3 0,-6-3 0,8 4 6,-10-3-6,-2 3 0,-1-2 0,8 1 6,-11-3 5,7 0-11,-12-2 5,1 0 1,1 0-6,2 0 0,0 0 6,1 0 5,-1 0 6,11 0-1,-9 0 1,7 0-17,-7 0 6,-2 0-6,0 0 0,-1 0 0,-3 0 5,1 0 7,1 0-12,-2 0 11,3 0-6,10 0-5,-6 0 0,7 0 0,-10 0 0,2 0 6,0 0 0,14 0-6,-8 0 5,8 0-5,-12 0 28,-2-2 17,0 0-11,-1-1-29,0-1-5,13-2 6,-9 2-6,11-1 5,-8 1-5,3 1 6,1-1-6,15 0 0,-15 0 0,12 2 0,-20-1 0,2 3 6,-4-4-6,1 4 0,-3-3 0,4 2 5,-2-2-5,3-1 6,0 0 11,15-5-17,-12 5 16,8-3-16,-14 3 0,-4 2 0,-1 0 0,1 2 0,0 0 0,2 0 0,1 0 6,16 0-6,-8 0 0,14 0 6,-13 0-6,17-1 0,-15 0 0,8 0 0,-20 1 0,-4 0 0,-5 0 0,0 0 0,-1 0 0,1 0 0,3 0 5,-2-2-5,1 2 0,-2-4 0,-1 4 6,-1-2-6,-3 2 0,4-1 0,-5 0 0,4 0 5,-6 1-5,0 0 0,-3 0-5,0 0-90,-4 0 95,3 0 0,-2 0 16,2 6-4,0 4-1,2 9 6,0 3-12,3 4 1,-1 2-6,0 5 0,0 2 0,-1 5 5,-3 2 1,0 1 0,-4 1-6,2 1 0,-2 1 0,0-1 5,0 1-5,0-1 6,0-1-6,0-1 5,0 0-5,-2-1 0,2 1 6,-4 3 5,2 1-11,-3 1 0,1 2 0,-2 0 0,-4 24 0,1-20 0,-3 15 0,6-26 6,2-2-1,2-2-5,2-1 0,0 0 6,0 17-6,0-14 0,0 13 0,0-15 6,0 0-6,0 2 0,0 0 5,0-1-5,0 1 0,0-2 0,0-2 6,0-3-1,0-3-5,0-1 17,0 0-17,0-1 0,0 1 6,0 1-6,2 3 0,0 3 5,4 2-5,-1 2 0,2 0 0,-2-2 0,1-2 6,-2-2-6,0-2 0,2 1 0,-1-1 6,1-1-1,0 13-5,-4-13 0,2 10 0,-2-16 0,-2-2 6,2-2-6,0 0 0,-2 0 0,2 11 0,0-7 0,-1 8 0,2-8 0,-2 0 0,2 0 0,0 2 0,-1-2 5,2 2-5,-4-2 0,4 0 0,-4 0 6,6 8-6,-5-9 0,4 6 0,-3-12 0,3 0 6,-3-2-6,1 4 0,0-5 0,1 6 0,-2-6 5,2 1 12,-2 0-17,2 0 6,-1-6-6,-2 0 5,1-5 1,-1-1-1,0-1-5,1-1 0,-1 3 17,1-2-11,-1 3-6,0-3 0,1 0 11,-2-1 6,0-1 5,0 2-5,-8 1-11,-4-1 10,-13 3-10,-4-2 5,-6-2-5,-1 1 11,-1-4-1,0 2 18,0-2 0,0 0-12,-2 0 0,0 0-22,-1 0 6,-1 0 12,4 0-13,0 0 12,0-5-17,4-2 207,-59-9-112,36 9-67,5 1 0,0 2 0,-6 2 0,1 2-28,-2-3 6,3-1 0,3 0 10,4-3-16,5 3 0,6-2 40,0 3 10,4 1-5,-4 0 0,-2 2 5,-2 0-28,-8 0-22,-1 0 6,-6 0 28,2 0-29,0-3 12,7 0-6,4-1-11,6 1 6,2 3-6,4-2 5,0 2-5,-11 0 0,10 2 0,-10 1 12,14 2-12,-3 0 0,0-1 0,0-1 5,0 3 57,-11-1-57,12 1 18,-13 0-18,15-1 1,-6-1 16,1 3-22,-5-1 23,3 0-23,-14 2 22,10-3-22,-9 4 0,11-5 0,0 3 6,0-3-6,-4 3 0,2-3 45,-15 3-45,15-3 11,-7 0-11,21-1 5,5-2 1,0 0 0,1-1-6,-4 2 0,2-2 5,-3 3-5,3 0 6,-1 0 5,-6 3-5,5-2 33,-5 1-34,8-3 18,-1 1 22,2-2-40,1 0 18,1 1 27,-5-1-50,6 0 6,-3-1-1,4 0 1,3 0-1,-4 0-5,-1 0-5,0 0 5,-10 0 0,8 0 0,-9 0 22,11 0-16,-1 2 22,2-2-28,-1 4 0,1-4 11,-10 3 34,3-2-40,-7 2 29,4-1 5,0 0-5,0 1 39,1 0-17,2-1-23,3 1-22,-1-3 17,3 2-28,-5 0 34,-11-2-23,5 2 45,-7-2-17,7 0-33,4 0 39,0 0-12,5 0-5,1 0-28,3 0 0,-1 0 0,1 0 0,-1 0 0,-1 0 0,-1 0 6,1 0 0,-3 0 33,3 0 11,-1 0-16,2 0-34,3 0 45,4 0-34,1 1-11,3 0 5,2 0 23,2-1-28,-2 0 0,2 0 0,-2 0 6,2 0 22,-2 0-22,3-6-1,0-4 40,1-7-45,1-2 45,2 1-45,-1 1 0,0 2 0,-2 2 0,2 2 5,-2 0-5,4-2 0,-4 0-5,4-3 5,-4 0-39,4 0 33,-2 3 0,1 1-5,0 5-34,-2 3-1265,1 3 862,1 1-40,0 0 1,5 1 33,-2 5-39,6 1-358,3 0 851,4-2 0,-8-5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7.9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20 892 6316,'27'57'235,"-6"-4"-156,-16-25 16,-2 7-22,-2 4-34,1 9-22,-2 1-12,0 7 1,0-4-6,0-2 6,0-5-6,0-6 0,0-9 0,0-8 16,0-8 68,0-8 331,0-3-404,-4-24-11,1-2 5,-7-23-5,4-4 0,-6-6-27,1-12-7,1-10 12,0-10-51,3-5 50,3 0-225,2 4 236,2 9 12,0 8 6,2 7-6,6 4 0,5 3 0,5-1 0,5 1 0,-2-1 0,1 3 0,-1 2 254,0 8-254,-1 7-11,-1 6 11,1 8 0,-3 7 0,1 5-5,-1 6-1,-1 1-11,1 4 12,-1 0 5,1 2 0,1 0 0,3 0 0,2 0 0,3 0 0,1 4 0,4 6 0,2 11 0,2 9 16,2 11 1,1 4 6,-3 8-1,0 2-5,-4 4-17,0-3 0,-3-1 0,-1-1 17,11 23 5,-14-16 0,7 20 12,-16-23 5,1 1-22,-3-3 5,3-1-5,-2-1 0,1-5-6,-1 0 0,0 14 0,-3-14 12,-1 10 5,-4-18-6,-3-2-11,0 2-5,-2 11-6,1-16 0,-2 2 6,0-25 5,0-4-11,0-7-554,0 0-174,1-15 728,0 3 0,1-5 0,-2 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8.7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1 163 6915,'37'-13'336,"3"1"-218,-3 3-6,6 1 28,7-1 45,4 0-29,3-1-21,3-1-34,0-3-17,-2 0-28,-6-1-56,-7 1 11,-10 4-11,-8 1 0,-11 5-6,-7 2-5,-6 2 11,-3 0 22,4 0-22,-1 0 0,1 0 0,0 0-639,-4 0 1,2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 0 7598,'-20'58'336,"4"6"-207,16 12-28,2 12-45,0 11-882,1-49 0,0 0 848,4 49-16,1-10 462,2-9-463,1-17 287,1-9-292,-2-19-6,1-6-11,-5-15 885,-2-4-929,0-8-603,-4 0-86,2-10-96,-2-3 846,0-7 0,0 7 0,0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20.8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1 243 7610,'25'-33'33,"2"2"-10,2 7 61,10 0 39,7-4-11,9 2-39,2 0-45,0 4-6,-1 6-16,-6 7-6,-1 6 16,-6 4-16,-1 12 0,-7 6 23,-4 13 5,-8 5-17,-5 4-5,-6 0-6,-5 1 0,-4-1 11,-3 0-6,-3 0 12,-15 0-17,-10-2 6,-17 0 5,-7-2-5,-4-4-6,-1-1 0,2-6 11,6-6 6,10-3-6,8-8 6,12-2-6,5-5-6,10 0 23,0-2-28,28 0 17,8 0-6,31-2 17,9-1-16,11-1-12,4 0 0,-2 2 0,-9 4-6,-10 12 6,-14 7 28,-11 16-6,-14 8-5,-9 3 0,-9 4-6,-6 0 0,-3-1 12,-5-2-6,-11-2 5,-14-2 12,-15-3 5,-13-3 17,-12-2-176,-10-5 182,-6-4-1,-2-8 7,7-5-29,7-7-16,12-5-23,-1-3 0,25 0 0,1 0-17,24 0-426,6 0 120,4 0-37,1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2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396 153 7946,'32'-29'11,"-10"2"-22,-28 7-12,-7 1 1,-1 0-1,-1 4-38,1 4-12,0 4 45,1 3 0,-1 2-6,-2 2 6,0 0 6,-4 0 22,3 0-6,-1 0-5,2 0 11,-1 2-17,1 3 17,1 5 0,-3 5 0,3 2 0,-3 1 0,-1 2 0,2 1 0,-1 3 0,3 0 0,-1 4 0,3 2 0,-3 18 0,5-9 0,1 13 0,4-15 0,4 2 0,0 2 12,2 0-1,0 1 0,0 16-5,0-13-6,0 10 11,0-18-11,0 0 0,0-1 17,0 17-6,0-13 6,2 10 5,4-19 6,3-5 11,5 0 0,2-4 1,5-3-7,2-1-22,2-3 1,-1-2-1,1-2 6,11 0 27,-9-6 29,11 0 6,-9-5 150,24 0-145,-9 0-11,20-7-23,-19 0-27,3-4 5,-7 2-28,-4 4 5,-8-1 7,-6 2 21,-7 2 29,-5-1 39,-3 1 146,-2-5-130,0 1-55,4-3-6,1 0 0,3-2-11,0-1-23,3-1-16,-2 2-1,-1 2-5,-7 3-5,-2 3-1284,-5 3 1043,-3 9-102,-4 1-547,-2 4 895,-1-3 0,6-7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28.7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7750,'33'85'431,"-5"4"-308,-17-11-1867,0 19 1811,-6-45 0,-1 2-14,2 4 1,0-1 30,-2 0 0,1 0-70,1 0 0,0-1-3,-1-4 1,0-1-1,9 43-11,-1-11 6,3-10-6,-1-7 417,0-8-411,-1-4-6,-4-9 0,0-6 951,-3-10-951,-3-8 436,0-7-436,-4-6 11,2-5-1383,-2-1 510,-7-12 862,-1-4 0,0 1 0,2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30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55 7705,'59'-9'263,"1"-1"-173,-10-2-51,6 1-22,2 4-6,-2 3-11,-3 2 0,-5 2 5,-5 0 7,-4 5-12,-2 5 0,0 7 5,0 5-5,2 2 11,-1 4-5,3-2-6,-4 3 0,2-1 0,-2 2 0,-1 0 0,-2 1 0,-2 1 0,-2 3 0,-3 0 0,-2 3-11,-3-1 11,-3 1 11,0 2-5,-7 4 5,0-1-6,-4 7-5,-1-2 0,-3 6 6,-2 0-6,-2 1 11,0 0-5,0-4-6,0-4 5,0-3-5,0-6 0,0-3 0,0-4 0,0-3 6,0 0-6,0-2 0,0-2 0,0 0 6,0 0-6,0-3 22,-2 1 0,-2-4 6,-3 1 6,-3 0 0,0-1-23,-2-1-11,-1 1 22,1-4-22,-2 2 6,-1-3 11,-3 0 5,-1 0 34,-6-2 28,0-1 11,-5-1-22,-2-2-34,-2 1 12,-25-3-23,10 1-28,-23-4 22,20 1-22,-3-1 0,3 5 6,2 1 16,9 3 40,-7 5-6,18-5-16,-1 3-7,15-8 40,5-1 0,1-1-23,4-2-5,0-1-39,0 1 10,-1-1-16,-3 0 0,-2 1 0,-1 0-5,-3 2-1,1 1 6,-1-1 0,3 1-5,1-1-1,8-2-1143,0 0 690,4 0-118,0 3-257,5 4 834,0 3 0,2-4 0,-3-3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56.8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7660,'44'12'6,"-9"-1"-1,-29-10-5,-2 0 0,-1 0 17,-2 1-11,1 0-6,0 0 0,3 1 5,1-2 12,-2 0-17,2 1 17,-2-1 0,0 0 16,0-1 1,-1 0 89,0 0-123,0 0 0,1 2 0,2-2 0,0 4 0,2-2 6,3 1-6,-1-1 0,2 2 0,-1-2 0,1 2 0,-5-2 5,2-1-5,-2 1 0,1-2 0,0 4 0,2-4 6,-1 3-6,3-2 0,-1 2 0,1-1 5,2 0-5,-1 0 12,1-1 4,-1 0 12,1 1 28,-1-2-28,3 0-5,-4 0 5,4 0-17,-3 0-5,2 0-6,-1 0 0,-1 0 11,3 0-6,-2 0-5,5 0 12,-1 0 4,5 0 7,-2 0-23,3 0 17,-3 0-17,4 0 0,-3 0 0,1 0 0,2 0 0,-4 0 0,3 0 0,-3 0 0,9 0 0,-10 0 0,6 0 0,-8 0 5,12 0-5,-6 0 0,9 0 0,-12 0 0,3 0 0,-2 0 0,2 0-5,-1 0 5,12 0 0,-7 0 0,8 0 0,-13 0 0,-1 0 0,0 0 0,1 0 0,4 0 5,2 0-5,2 0 0,2 0 0,0 0 0,0 0 0,-2 0 0,13 0 0,-14 0 0,11 0 0,-12 0 0,15 3 0,-8-2 11,10 2-11,-13-3 0,0 0 0,0 0 0,2 0 0,-2 0 0,4 0 0,-2 0 0,0-2 0,0 2 0,-4-2-11,-2 2 6,-2 0 5,-6 0 0,-1 0 5,-3 0-5,-3 0 0,2 0 0,1 0 0,2 0 0,1 0 0,1 0 6,-1 0-6,3 0 0,0 0 0,2 0 0,1 0 0,1 0 5,15 0-5,-12 0 0,10 0 0,-18 0 0,1 0 0,-1 0 0,1 0 0,2 0 0,-2 0 6,-1 0-6,-1 0 0,-2 0 6,5 0-6,-7 0 0,5 0 0,-5 0 0,-1 0 0,1 0 0,-1 0 0,3 0 0,5 0 0,-2 0 0,0 0 0,-4 0 0,-5 0 0,1 0 0,-3 0 0,1 0 0,-2 0 0,3 0 0,1 0 0,1 2 0,3-2 0,-1 4 0,1-4 0,-1 2 5,-1-2 12,-1 0 5,1 0 6,6 0-11,-4 0-17,6 0 0,-9 0 0,1 0 0,-5 0 0,1 0 0,-4 0 0,0 0 17,-1 0-17,0 0 17,-2 0 5,5 0-5,-5 0 0,2 0-17,-4 0-39,0 0 39,-2 5 16,4 4 7,-2 8-1,5 5-22,-2 3 11,1 2-11,0 1 6,0 2-6,-1 0 0,2-1 0,-2 1 0,1 0 0,1-2 6,-4 1 10,4-3-16,-2 2 0,1-2 0,1 2 0,-2 1 0,2 6 17,1 3-17,-3 4-5,2 19 5,-5-13 5,2 11-5,-3-19 0,2-4 0,2 3 0,1-6 6,1 2-1,2 15-5,-1-9 0,1 13 6,0-11-6,-3-1 6,2 3-6,-6 0 5,3-4 1,-6 16-6,4-18 0,-4 11 5,4-18-5,-2-4 0,1 1 0,0-1 6,0 2-6,-1-1 0,2 3 6,-4 14-1,4-9 6,-4 12 12,4-16 10,-2 2-16,2-1 6,0 3-1,0-4-5,1 16-17,-3-16 5,3 19 7,-2-23 10,5 5 23,-4-8 11,2-4 0,-1 4 0,-1-3-27,-2 2-13,2-1-10,0 2 16,0 0 1,4 0-1,-1 0 12,1 0-1,0 0 12,0 0 0,2 12-45,-1-9 6,-1 10-1,-2-13-5,-2 4 6,1-4-1,-1 2 12,0-4-17,-2-2 6,2-2 22,-2-3 0,2 0 0,0-4 0,0 3-11,1-2 5,-3 5-5,0-1-12,-1 4-5,0-2 23,1 2-23,-2-3 0,0 1 0,0-6 0,0 2 0,0-3 0,0 2 5,0 2 1,0 3-6,0 2 0,0 4 0,0 12 0,0-9 0,0 7 6,0-11-1,0 1-5,0 2 23,0 5 27,0 1 12,0 3-6,0-1 22,0 7-44,0-16-12,0 3 12,0-17-6,0-4 5,0 3-5,3 0 6,2 3-1,3 1 7,-1 1 10,2 5-44,-4-7-6,1 0 11,-2-9-6,-4 1-5,4 0 6,-2 3-6,2 3 6,1 2-1,-1 1 1,-2 6-1,2-9 1,-4 1 16,2-12-1186,-2-1 60,-28-1-3683,-2-5 4787,-29-6 0,28 4 0,6-3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0:59.9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7621,'27'66'263,"-4"-7"-201,-19-25-34,2 1-6,-2 4-11,4 0 6,-1 2-11,3 0-6,0-2 0,3 0 16,-1-4 35,2 2-1,-1-3-11,1-1-5,-3 0-6,1-1 6,-4 3-1,3 1-22,-1 2-5,-2 1-6,4 4 6,-1-2-6,-1 3 22,0-1 0,-1 2-5,-3-4 0,0-2 17,-2-8-23,0-3-6,-1-6-5,0-3 0,-1-4 0,3-1 0,-1-2 0,0 2 6,0 1-6,2 2 11,-2 1-5,2 1-6,-1 0 17,-3-1-17,2 1 0,-4-2 0,4 1 5,-2-3-5,4 1 6,-1 1-6,2 0 0,0 3 0,1-1 5,-2 1-5,2-1 0,-1-1 6,-1 1-6,0-1 6,-2 4-6,2 1 5,0 5-5,3-2 0,-1 3 6,2 4-1,-5-10-5,2 0 28,-6-18 180,1-1-18,0-4-190,0 0 6,4 0-6,2 0 16,4 0 36,3 0-13,5 0-11,1-2-28,6-2 17,-2 0-12,3-1 1,-1 3 16,2 0 1,0 2-1,-2 0-5,2-1 5,0 0 1,2-2-1,4 1 23,2-2 0,0-1-23,4 1-22,11-3 6,-11 4-6,10 0 5,-15 3 1,1 0-1,2 0-5,-2 0 0,2 0 6,-2 0-6,0 0 6,0-2-1,-1 0-5,13-3 0,-12 2 0,9 0-5,-16 3 5,-1 0 0,2 0 0,-2 0 5,6 0-5,-4 2 6,6 0 11,0 1-17,1-1 5,13 5-5,-12-2 6,7 2 16,-16 0-16,-4-3 11,-2 1 5,0-2 6,-2-2 11,2-1 17,2 0-11,4 0 28,7 0-28,2 0-23,2 0 0,11 0-10,-15 0-12,6 0 28,-18 0-28,0 0 0,1 0 0,-1 0 0,4 0-12,-6 0 12,3 0 0,-6 0 0,0 0 0,-4 0 12,-1 0 10,-1 0 34,0 2-6,3-2-22,2 2-22,1 0 22,3-2-17,-2 3-11,1-1 6,-3 0-6,-1 0 5,-3-2 23,1 0-11,6 0-11,-2 0-6,6 0 0,-3 0 0,0 0 0,1 0 0,1 0 0,-2-2 0,0 0 0,-5-1 0,2 1 5,1-2 1,11 2-12,-7-2 6,7 2-5,-13 1 5,-1 1 0,-3 0 5,-1 0-5,-2-2 6,1 2 0,1-2-6,-1 2 0,3 0 0,-2 0 0,1 0 0,-1 0 0,1 0 0,-3 0 0,4-2 28,1 0 0,0-1-28,3-1 33,-1 0-27,0 0-6,8 1 5,-8 1-5,5 0 0,-8 2 0,-3 0 6,1 0 16,-2 0-16,1-2 22,8 2-22,-4-2-6,6 2 0,-4 0 5,-2 0 1,1 0-1,-3 0-5,-1 0 6,-4 0 5,0 0 17,2 0-22,-3 0 27,5 0-27,-5 0 28,1 0-34,-2 0 0,4 0 5,-4 0-5,3 0 6,-5 0 22,3 0-23,-1 0 1,0 0 22,0 0-17,2 0 23,3 0 5,0 0-5,1 0-1,6 0-27,-6 0-1,4 0 23,-8 0-22,-4 0-6,0 0 0,-4 0-1877,2 0 740,-35 0 1137,-26-10 0,13 8 0,-7-8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03.4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7134,'39'46'268,"-5"-6"-200,-28-26-24,2 3-4,1 0 27,-1 3 0,0 1 17,-2 3-11,2 0-12,-1 4-10,-1 0-1,2 1-11,-2 1-11,3 0-11,-1-2-6,0 1 6,2-3 0,1 2-17,1-2 6,-1 0-6,1 0 0,-4 2 5,2 0-5,0 3 17,-1 1-11,3 3 5,-2-1 6,1 1 5,1-2-22,-1 0 0,1-2 17,0-1-17,-1-3 0,-1 0 5,-2 1 7,0-2-1,1 2 6,-1-2-12,-2-2 1,0 0 5,-2-3-11,1-1 6,-1-1-6,0-1 0,0 1 0,0 1 16,2 1-16,-1 3 17,0 0-17,0 2 6,-1 2 11,0-2-17,0 11 0,0-10 5,0 7-5,0-13 0,-1-1 6,-1-2 16,-1 14-22,0-5 11,1 9 6,-2-10 0,0-2-17,0-5 11,0-1-11,1-3 6,0 0 11,3 1 22,-2 16-17,0-6 6,0 10-5,-2-14-7,0-4-4,0-4 4,0-7 7,0-2 33,0-5-56,0 4-6,0 1 6,0 3 0,0 0 6,0-1 5,0-3 309,0-2-337,4-1-6,-2-1 17,6 0 6,-1 0 29,1 0 5,4 0-6,1 0-28,3 0 5,1 0 1,1 0-6,1 0 6,3 0-6,1 0 5,4 0-5,0 0 0,3 0 17,0 0 0,2 0 28,1 0-1,1 0 18,2 0-28,-2 0-6,1 0-23,-2 0-5,0 0 0,-2 0 6,-1 0-1,-1 2-5,-2-2 0,2 2 28,-4-2-22,3 0 0,9 0 22,-8 0 5,7 0 12,-10-2 11,3 0-22,0-3-12,2 1 0,-2-2-22,0 3 0,-2 1 6,1-2 0,-4 4-6,2-2 0,-3 2 0,1 0 0,1 0 5,4-1-5,0 0 34,4-2-34,2 3 22,-2-2-16,0 2-1,-4 0 29,-2 0-28,-5 0 16,1 0-22,-4 0 22,1 0 6,-3 0 6,1 0 0,0 0-29,-1-2 18,2 2-18,-3-4-5,-1 4 6,1-2-1,-1 2 1,1 0 0,2 0 22,-2 0 5,1 0-5,-2 0-5,0 0-18,-1-1 18,0 0-18,-1 0 1,1 1-6,0 0 5,8 0-5,-3 0 6,5 0 0,-6 0-6,-1 0 11,1 0 17,-1 0 0,-1 0-17,4 0-11,-6 0 6,3 0-1,-6 0-5,1 0 28,1 0-22,-1 0 16,0 0-16,1 0 22,-1 0-23,6-2 1,-2 0 0,4 0-1,-2 0 23,1 1 0,0 0-28,-1 0 6,-1-1 33,-3 2-11,2-4 39,4-1-39,-4 0-22,6-2 5,-9 4-5,1 1-1,-3-2 23,-1 4 0,0-3 17,0 2-39,1-2-6,-1 2 0,-2-2 5,0 3 1,2-2-1,1 0 1,1 0 0,1 0-6,-3-1 11,6 1-11,-8 0 5,5 0-5,-7 2 0,1 0 6,1 0 28,3-1-29,-1 0-5,4 0 6,-6 1-6,0 0 0,-1 0 0,1 0 0,-2 0-6,2 0 6,2 0 6,3 0-6,-1 0 45,6 0-40,-6 0 57,3-2 11,-6 1 27,7-2-66,-7 3-28,5-4 27,-6 4-27,1-2-1,-1 1 46,-2 0-46,2-2 7,-3 3 21,1-2 12,0 2-39,-2 0-1,2 0 1,0-2 5,0 2-11,1-2 6,1 2-1,-2 0-5,0 0-5,-1 0-1,-2 0-2364,-2 0 1530,-23-10 840,-21-5 0,10 1 0,-4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2.2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2345 0 6215,'44'15'6,"-10"-3"39,-32-12 207,-2 0-252,4 1 0,0 0 11,3 0-5,-1-1 16,-4 2 286,0-2-308,-1 4 17,2-4 0,1 2-6,-2-2 845,2 0-856,-11 5 12,-2-1 27,-12 5 17,-5-1-11,-4-1-12,-3-1 51,0 1-5,-2-1-51,-2 1 0,0-1-6,-4 1-22,3-1 17,-1 1 16,4-1 1,0 1 16,4-3 12,2 1 0,5-1-1,3-2 29,1 0-6,-1-2-39,-2 0-23,-1 0 51,-16 3-51,10-2 29,-26 7-51,25-5 5,-9 6-5,18-5 28,3 1 11,3-1-5,2-2 12,1 1 4,-1-2 6,-1 0 134,-18-1-150,3 0 27,-16-3-11,7-3-17,-1-3-28,1-1-11,6 4 0,2 3-5,-4 3 5,11 0 0,-5 0 0,14 0 5,1 0 12,2 0-11,-1 0-6,-3 0 0,-3 0 0,-3 0 5,-3 0-5,-2 0 6,2 0-6,0 0 0,5 0 5,5 0-5,1 0 0,6 0 0,-3 0 0,1 0 0,0 0 0,-4 0 0,1 0 0,-3 0 0,1 0 6,-1-1-6,-1 0 0,1-1 0,-1 1 6,2-1-6,1-2 5,2 2 1,1-1-6,3 2 0,-3 0 0,3 1 0,-5 0-6,-2 0 1,-2 0 5,-5 0 0,-3 0 0,0 0 11,-9 0-11,13 0 22,-4 0-5,14 0 0,1-2 16,2 0-10,0 0-18,-2-1 7,-8-1-12,4 0 11,-8-2-11,7 4 0,1-1 0,1 3 5,3-2-5,2 2 0,-2 0-5,-1 0 5,1 0 0,-2 0 0,1 0 0,-1 0 5,0 0 1,-3 0-6,3 0 0,-4 0 0,3 0 6,-2-2-1,3 2 1,5-3-6,0 2 33,3 0 12,-1-1-11,-3 0 39,-2-4-73,3 4 33,-1-1-27,5 3-107,2 0 79,-3 0 22,2 1-6,-4 10 0,0 3 6,-2 13 0,1 3-5,1 7-18,4 5 23,0 5 6,2 5-6,0 4 0,0 3 6,0 3-1,6 1-5,2 0 0,14 31 6,-3-21-6,4 23 0,-6-29 0,1-3 5,-1-2-5,2-2 0,-1-3 0,-1 1 0,3-1 0,-3 1 6,3 1 0,-3 0-1,3 1-5,-3-4 23,1-1-18,-1-3 1,-1-1-1,5 18 1,-4-17-6,3 15 0,-3-22 0,-1 3 0,1-1 0,-1 1 0,1 0 0,-1 1 6,1-3-6,1 2 0,1-1 0,1 1-6,1 0 6,0 0 6,-3 1-6,1-1 0,-1 2 0,-1 2 0,1 2 0,-1 1 0,-2 1 0,-1 0 5,-2-1-5,0-1 0,-1 0 6,1-4-1,-3-1-5,4 17 0,-3-17 0,3 15 0,-2-19 0,1-1 0,-1 3 12,-1-1-12,-2 3 0,-2 0 5,0 0-5,-1 1 6,-1-2-6,0 0 0,0-1 0,-2-2 0,0-5 0,0-1 0,-2-3 0,2 0 0,0 1 5,0 3-5,2 2 0,1 1 0,0 1 0,0 1 0,3-2 0,-2-1 0,3-1-5,-1-2 5,0 2-6,4 13 6,-1-11 6,1 9-6,-2-17 0,-1-2 0,-3-1 0,4 16 0,-5-11 0,6 28 0,-6-24 0,5 9 0,-6-15 0,4-3 0,-3-1 0,3-3 0,-4-2-6,2-2 1,-2-1 5,0-1 5,0-2-5,1 2 6,-1-3-6,0 0 0,0-3 0,0-1 0,-2 2-6,2 0 6,-3 3 6,2 9-6,0-7 0,1 7-6,-2-12 12,0-1-6,0-3 0,-2-2 0,2 0 5,0 2-10,-2-1 5,2 1 0,-2-4 0,2-3 0,-2-3 0,4 1 5,-4-2-5,2 1 0,-2 4 0,0 1 0,0 5 0,2 3 6,-1-3-6,2-2 22,-2-8 57,0-3-29,3 0-16,-3 0-1,5 0 7,-2 0 49,4 0-5,4-3-45,3-2-33,1-2-6,1 0 0,-1 1 6,3 2-6,1 2 5,5 2-5,2 0 23,6 0-18,0 0 6,6 0-11,0 0 34,3-1-28,-3-3 38,0-2-16,-2-1-22,-3 1 5,-4 2-11,-1 1 34,-4 3-6,1-4-23,-1 2 46,0-1-6,0-1-34,0 0-6,-1 0 1,3 2-6,0 1 0,0 1 0,-1 0 0,-3 0 6,-2 0 22,-1 0-17,4 0 0,-2 0-11,6 0 34,-5 0-29,4 0-5,2 0 0,0 0 0,2 0 6,-4 0-6,-1 0 11,6 0 0,-9 0 23,7 0-29,-13 0 7,3 1-7,-1 0 46,3 1-51,-1-2 11,7 0-11,-8 0 0,6 0 33,-9 1-21,5 0 21,-3 0 6,4-1-5,-5 2 5,10 0-33,-8 0-1,8 1 35,-5-1-35,0 0 29,1 2-29,3-2 1,-2 0 0,4 1 5,-2-2-6,3 0-5,0-1 6,15 5-6,-14-2 0,8 6 0,-18-5 0,-5 1 0,-3-1 11,-1-2 28,-2 1 1,14-1-7,-6 0-33,10 2 45,-9-4-39,-1 3-1,-1-2 12,5 2-6,-6-3-5,5 4 11,-6-4 50,3 4-56,1-4 34,2 3-45,-1-1 11,-1 2 0,-2-2 34,1 1-45,-7-2 17,3 0 22,-4-1-33,2 0 50,3 2-51,1 0 6,1 2-5,-1-2-6,-1 1 6,3-1-1,-5 2 12,3-2 22,-3 0-22,6-1-11,-4 0-6,4 0 5,-6-1 1,-1 0-1,0 2 7,1-2-7,-1 4-5,0-4 0,-1 2 6,1-2 5,-3 0 51,6 0-51,-5 0 34,4 0-45,-6 0 0,0 0 11,0 0-11,1 0 0,-1 0 5,0 0 7,0 0-1,4 0 6,-3 0-6,5 0-11,-5 0 6,1 0-6,-2 0 11,2 0-5,-1 1-1,3 0 7,-2 0-7,3-1 6,-1 0-5,2 0 5,-1 0-5,1 2 5,-1-1 0,-3 0 0,0-1 40,-3 0-51,1 0 5,-4 0 46,6 0-6,-3 0 27,5 0 1,-2 0 6,2 0-79,1 0 5,-4 0-5,0 0 11,-2 0-11,-1 0-16,2 0 16,-2 0 16,6 0 1,-3 0-6,5 0 6,-5 0-17,3-1 11,-4 0 1,2-1-7,-1 2-5,-1 0 11,-2 0-11,2 0 0,-1 0 12,1 0-12,2-1 5,2 0 6,1 0-11,3 1-11,-3 0 11,1 0 0,-2 0 11,1 0 1,1 0-12,-1-2 5,1 2-5,-2-4 0,-3 4 11,3-2-11,-9 2 0,4 0-16,-6 0 4,2 0 12,0 0 219,-1 0-163,0-5-51,-2 3 7,0-7-12,0 1-12,0-3 12,0-3-5,0-5 5,0-2 0,0-3 0,0 0 0,0 0 0,0 0-11,0 3 11,-2 3 0,0 1-101,-3 2 34,-1 2-12,2 0 23,-4 4 51,4-2-74,-2 3 79,1-1 0,3 2 0,-1 1 0,2 1-3226,-1 3 2823,-1 0-231,-13 2-620,-6 0 1254,-15 0 0,18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7.9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20 892 6316,'27'57'235,"-6"-4"-156,-16-25 16,-2 7-22,-2 4-34,1 9-22,-2 1-12,0 7 1,0-4-6,0-2 6,0-5-6,0-6 0,0-9 0,0-8 16,0-8 68,0-8 331,0-3-404,-4-24-11,1-2 5,-7-23-5,4-4 0,-6-6-27,1-12-7,1-10 12,0-10-51,3-5 50,3 0-225,2 4 236,2 9 12,0 8 6,2 7-6,6 4 0,5 3 0,5-1 0,5 1 0,-2-1 0,1 3 0,-1 2 254,0 8-254,-1 7-11,-1 6 11,1 8 0,-3 7 0,1 5-5,-1 6-1,-1 1-11,1 4 12,-1 0 5,1 2 0,1 0 0,3 0 0,2 0 0,3 0 0,1 4 0,4 6 0,2 11 0,2 9 16,2 11 1,1 4 6,-3 8-1,0 2-5,-4 4-17,0-3 0,-3-1 0,-1-1 17,11 23 5,-14-16 0,7 20 12,-16-23 5,1 1-22,-3-3 5,3-1-5,-2-1 0,1-5-6,-1 0 0,0 14 0,-3-14 12,-1 10 5,-4-18-6,-3-2-11,0 2-5,-2 11-6,1-16 0,-2 2 6,0-25 5,0-4-11,0-7-554,0 0-174,1-15 728,0 3 0,1-5 0,-2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8.7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1 163 6915,'37'-13'336,"3"1"-218,-3 3-6,6 1 28,7-1 45,4 0-29,3-1-21,3-1-34,0-3-17,-2 0-28,-6-1-56,-7 1 11,-10 4-11,-8 1 0,-11 5-6,-7 2-5,-6 2 11,-3 0 22,4 0-22,-1 0 0,1 0 0,0 0-639,-4 0 1,2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2T01:01:1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 0 7598,'-20'58'336,"4"6"-207,16 12-28,2 12-45,0 11-882,1-49 0,0 0 848,4 49-16,1-10 462,2-9-463,1-17 287,1-9-292,-2-19-6,1-6-11,-5-15 885,-2-4-929,0-8-603,-4 0-86,2-10-96,-2-3 846,0-7 0,0 7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E5A9-8897-774E-BDE4-E38552D9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6FC43-8EFD-064C-97A1-9F73BF7FA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570B-C19C-D641-86D8-AC3D5FF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421A-8CDD-CD4F-96E3-BDF017B0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7F26-B541-C245-858E-DEF83380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3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5C7E-714D-6A4D-94B0-6DBC53D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03413-B118-CE4A-9151-5BA65375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1338-BA80-BC4F-939F-2B5EDE23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E669-EEDC-C74A-B72F-5F2FB5DC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EC27-3CCA-404B-BF33-9BD682C8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009C2-1305-CC45-9DA6-0A3D64C1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02CB9-D46C-8B46-A37B-01A303AC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0DD4-5579-7043-AA29-4B13257D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7943-31F9-954C-AAFE-2D48C5D8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DF2-E3F2-1C4C-A20B-B0FD6A95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8D50-6D69-EF42-81F8-065CEB15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DF91-5C87-0B49-B133-F4937131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CF41-8285-1D43-A9F8-9F1535BE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0E47-6EFB-D343-95C1-521AB7E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AA7A-B753-0F40-8FC3-A8AE808E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5C2-8206-004B-899A-46005F0F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EC65-CBF1-444F-835D-0640BD71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2F72-3C75-5C47-9C17-AFB39F9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A42B-0E32-8042-BDE7-42CCDCDD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72B2-80EA-2D46-B39B-D49A5875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B0DC-C174-D749-8D96-3D697541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B030-03EC-3C4A-B0BD-5C963117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E475-65CB-2A44-8886-15DA9696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DF95-CF6B-3942-932A-72830DB8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02B0-47FA-6143-B867-3B91353B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9ED3-FBD6-3144-8141-E179206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6EE7-CFAE-B041-9EEE-6AE56C05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503D9-9DCE-6445-91A0-33E8940A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57A1-FA7F-0E41-9B18-EF5DAF3EC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E6AA6-38C4-344D-A1BE-B38C8EF47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2B5C0-380B-E644-84C1-BCF41A01F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B14DE-F0DC-6346-A1DD-8E76EC4F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E99F7-96D9-0F46-9EF0-470D5749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2CCC5-822E-9949-819C-6804527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6A00-4508-1E44-B9DE-08E0602E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6E0CA-1340-3847-89A5-3CB5136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D0A66-D570-4042-9460-E20313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6E30E-CDF3-A24B-86F5-BB95178B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96E6-6C54-1146-8926-A61A384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C84C7-0DA2-5C41-8A22-52C061A2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1CF63-3876-ED4B-B950-24A6CF2C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968-4275-9E41-9F05-A1359854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96DD-D9B8-8147-9924-AFF1A10A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DCFB1-0E12-0548-ADDD-8A232540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E9E0-815A-D04B-86BF-82A6F96C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7E85-1A76-8F43-8A11-C3B282DA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20CD-3E10-694D-90C8-45C491E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FE4A-A7B7-6344-8052-7BED8224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38F7D-1DF2-4342-AF17-920A2ECE2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BC6B-E89B-DE4E-8EA5-18A589EB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ECBDC-471C-FE4C-8D14-59E47FB6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2B4F-68FD-8148-937A-4918109C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5289-E7FC-B04F-8D2B-3F5316AD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88B2A-C630-124C-88A7-E0B0349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31F7F-14E6-2649-AE0E-1ED8337E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5CC4-B10B-584B-A0CC-D69CF2948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7A43-A367-AA43-9EF9-126E16768BA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B981-887F-5644-84C9-0E52B1299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B3E-5579-FA40-9BDE-46DEA251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E8EC-86B0-194C-8148-196B300A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6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19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1" Type="http://schemas.openxmlformats.org/officeDocument/2006/relationships/image" Target="../media/image5.png"/><Relationship Id="rId24" Type="http://schemas.openxmlformats.org/officeDocument/2006/relationships/customXml" Target="../ink/ink2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18.xml"/><Relationship Id="rId19" Type="http://schemas.openxmlformats.org/officeDocument/2006/relationships/image" Target="../media/image9.png"/><Relationship Id="rId4" Type="http://schemas.openxmlformats.org/officeDocument/2006/relationships/customXml" Target="../ink/ink15.xml"/><Relationship Id="rId9" Type="http://schemas.openxmlformats.org/officeDocument/2006/relationships/image" Target="../media/image4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C28A3F-9C78-7E4B-BF06-B8C8ED238F49}"/>
                  </a:ext>
                </a:extLst>
              </p14:cNvPr>
              <p14:cNvContentPartPr/>
              <p14:nvPr/>
            </p14:nvContentPartPr>
            <p14:xfrm>
              <a:off x="4152900" y="1073772"/>
              <a:ext cx="129240" cy="117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C28A3F-9C78-7E4B-BF06-B8C8ED238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300" y="1043172"/>
                <a:ext cx="19044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BB0C96-79DF-0143-8D49-4A07FB8CBBDC}"/>
                  </a:ext>
                </a:extLst>
              </p14:cNvPr>
              <p14:cNvContentPartPr/>
              <p14:nvPr/>
            </p14:nvContentPartPr>
            <p14:xfrm>
              <a:off x="4178100" y="1048932"/>
              <a:ext cx="1655280" cy="1297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BB0C96-79DF-0143-8D49-4A07FB8CB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7500" y="1018332"/>
                <a:ext cx="1716840" cy="13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80B3F6-4B41-A244-B700-D702DA646FF0}"/>
                  </a:ext>
                </a:extLst>
              </p14:cNvPr>
              <p14:cNvContentPartPr/>
              <p14:nvPr/>
            </p14:nvContentPartPr>
            <p14:xfrm>
              <a:off x="5818980" y="1512252"/>
              <a:ext cx="1432440" cy="1413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80B3F6-4B41-A244-B700-D702DA646F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8380" y="1481652"/>
                <a:ext cx="149364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3CF037-46BB-9D4C-9DD2-CEC8C62D6F7F}"/>
                  </a:ext>
                </a:extLst>
              </p14:cNvPr>
              <p14:cNvContentPartPr/>
              <p14:nvPr/>
            </p14:nvContentPartPr>
            <p14:xfrm>
              <a:off x="5743740" y="2313972"/>
              <a:ext cx="1510920" cy="65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3CF037-46BB-9D4C-9DD2-CEC8C62D6F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3140" y="2283372"/>
                <a:ext cx="15724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24081-9943-C24C-833A-6BBB45BDAA9C}"/>
                  </a:ext>
                </a:extLst>
              </p14:cNvPr>
              <p14:cNvContentPartPr/>
              <p14:nvPr/>
            </p14:nvContentPartPr>
            <p14:xfrm>
              <a:off x="4741860" y="2351412"/>
              <a:ext cx="1232280" cy="709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24081-9943-C24C-833A-6BBB45BDAA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0900" y="2320812"/>
                <a:ext cx="129348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6E1E64-AA62-4049-9956-0368B800E07A}"/>
                  </a:ext>
                </a:extLst>
              </p14:cNvPr>
              <p14:cNvContentPartPr/>
              <p14:nvPr/>
            </p14:nvContentPartPr>
            <p14:xfrm>
              <a:off x="3259020" y="1048932"/>
              <a:ext cx="1686960" cy="209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6E1E64-AA62-4049-9956-0368B800E0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8060" y="1017972"/>
                <a:ext cx="1748160" cy="21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EB5D92-1260-3240-B058-2004ECC8EF85}"/>
                  </a:ext>
                </a:extLst>
              </p14:cNvPr>
              <p14:cNvContentPartPr/>
              <p14:nvPr/>
            </p14:nvContentPartPr>
            <p14:xfrm>
              <a:off x="3619740" y="1304172"/>
              <a:ext cx="378720" cy="54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EB5D92-1260-3240-B058-2004ECC8EF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8780" y="1273572"/>
                <a:ext cx="4402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1AF21B-B0FD-BF43-A03A-9F1AFE22E164}"/>
                  </a:ext>
                </a:extLst>
              </p14:cNvPr>
              <p14:cNvContentPartPr/>
              <p14:nvPr/>
            </p14:nvContentPartPr>
            <p14:xfrm>
              <a:off x="3664380" y="1591452"/>
              <a:ext cx="252360" cy="59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1AF21B-B0FD-BF43-A03A-9F1AFE22E1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3780" y="1560852"/>
                <a:ext cx="31392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50D5769-997A-B14E-A15F-E6569F91210D}"/>
              </a:ext>
            </a:extLst>
          </p:cNvPr>
          <p:cNvGrpSpPr/>
          <p:nvPr/>
        </p:nvGrpSpPr>
        <p:grpSpPr>
          <a:xfrm>
            <a:off x="4866780" y="1237212"/>
            <a:ext cx="1856160" cy="1617120"/>
            <a:chOff x="2016335" y="1052512"/>
            <a:chExt cx="1856160" cy="16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8C3468-A5FA-2E46-8FFD-8825C2A1EFE8}"/>
                    </a:ext>
                  </a:extLst>
                </p14:cNvPr>
                <p14:cNvContentPartPr/>
                <p14:nvPr/>
              </p14:nvContentPartPr>
              <p14:xfrm>
                <a:off x="2016335" y="1164832"/>
                <a:ext cx="34560" cy="346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8C3468-A5FA-2E46-8FFD-8825C2A1EF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5375" y="1133872"/>
                  <a:ext cx="95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E13946-13EE-0148-8B05-B328C1224623}"/>
                    </a:ext>
                  </a:extLst>
                </p14:cNvPr>
                <p14:cNvContentPartPr/>
                <p14:nvPr/>
              </p14:nvContentPartPr>
              <p14:xfrm>
                <a:off x="2016335" y="1052512"/>
                <a:ext cx="348840" cy="47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E13946-13EE-0148-8B05-B328C12246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5735" y="1021912"/>
                  <a:ext cx="4104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39243A-BA43-4F47-AEE1-9ADF69BF6C3B}"/>
                    </a:ext>
                  </a:extLst>
                </p14:cNvPr>
                <p14:cNvContentPartPr/>
                <p14:nvPr/>
              </p14:nvContentPartPr>
              <p14:xfrm>
                <a:off x="2412695" y="2249872"/>
                <a:ext cx="300240" cy="419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39243A-BA43-4F47-AEE1-9ADF69BF6C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2095" y="2219272"/>
                  <a:ext cx="361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6D4FA3-B2A7-9144-AD8F-7B390FA9D114}"/>
                    </a:ext>
                  </a:extLst>
                </p14:cNvPr>
                <p14:cNvContentPartPr/>
                <p14:nvPr/>
              </p14:nvContentPartPr>
              <p14:xfrm>
                <a:off x="3419255" y="1766032"/>
                <a:ext cx="93600" cy="536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6D4FA3-B2A7-9144-AD8F-7B390FA9D1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8655" y="1735432"/>
                  <a:ext cx="1548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B7A13B-68C1-E34A-B834-EA8DE2B708A3}"/>
                    </a:ext>
                  </a:extLst>
                </p14:cNvPr>
                <p14:cNvContentPartPr/>
                <p14:nvPr/>
              </p14:nvContentPartPr>
              <p14:xfrm>
                <a:off x="3457055" y="1708792"/>
                <a:ext cx="415440" cy="641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B7A13B-68C1-E34A-B834-EA8DE2B708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6455" y="1678192"/>
                  <a:ext cx="476640" cy="70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E62E410-67E4-B14B-949D-E5AF74E6322C}"/>
              </a:ext>
            </a:extLst>
          </p:cNvPr>
          <p:cNvSpPr/>
          <p:nvPr/>
        </p:nvSpPr>
        <p:spPr>
          <a:xfrm>
            <a:off x="2037361" y="3429000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FF9956-C481-F940-83E3-4A985CBFA851}"/>
              </a:ext>
            </a:extLst>
          </p:cNvPr>
          <p:cNvSpPr/>
          <p:nvPr/>
        </p:nvSpPr>
        <p:spPr>
          <a:xfrm>
            <a:off x="2205894" y="3591838"/>
            <a:ext cx="228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9D633-E07A-3A4D-978B-40F0C4AE811B}"/>
              </a:ext>
            </a:extLst>
          </p:cNvPr>
          <p:cNvSpPr txBox="1"/>
          <p:nvPr/>
        </p:nvSpPr>
        <p:spPr>
          <a:xfrm>
            <a:off x="2037361" y="3983277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A4283-F3BD-DC4C-B1DE-9687680CC016}"/>
              </a:ext>
            </a:extLst>
          </p:cNvPr>
          <p:cNvSpPr/>
          <p:nvPr/>
        </p:nvSpPr>
        <p:spPr>
          <a:xfrm>
            <a:off x="3649570" y="3429000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2C0D71-C8C6-F047-BBB3-F16E43E1E22D}"/>
              </a:ext>
            </a:extLst>
          </p:cNvPr>
          <p:cNvSpPr/>
          <p:nvPr/>
        </p:nvSpPr>
        <p:spPr>
          <a:xfrm>
            <a:off x="3818103" y="3591838"/>
            <a:ext cx="228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DCB16-2448-B848-B8DE-DE587133F4AE}"/>
              </a:ext>
            </a:extLst>
          </p:cNvPr>
          <p:cNvSpPr txBox="1"/>
          <p:nvPr/>
        </p:nvSpPr>
        <p:spPr>
          <a:xfrm>
            <a:off x="3649570" y="3983277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724F463-7755-D041-9360-C67704DE46CF}"/>
              </a:ext>
            </a:extLst>
          </p:cNvPr>
          <p:cNvSpPr/>
          <p:nvPr/>
        </p:nvSpPr>
        <p:spPr>
          <a:xfrm>
            <a:off x="4271831" y="3591838"/>
            <a:ext cx="228600" cy="228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D175BD-0913-FB4F-9874-E016E062A318}"/>
              </a:ext>
            </a:extLst>
          </p:cNvPr>
          <p:cNvSpPr/>
          <p:nvPr/>
        </p:nvSpPr>
        <p:spPr>
          <a:xfrm>
            <a:off x="5223360" y="3426554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EBC9A-B461-7648-BC4A-710FF95F0410}"/>
              </a:ext>
            </a:extLst>
          </p:cNvPr>
          <p:cNvSpPr txBox="1"/>
          <p:nvPr/>
        </p:nvSpPr>
        <p:spPr>
          <a:xfrm>
            <a:off x="5223360" y="3980831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2F461E0-5F35-C24F-9369-E025CB8E95FA}"/>
              </a:ext>
            </a:extLst>
          </p:cNvPr>
          <p:cNvSpPr/>
          <p:nvPr/>
        </p:nvSpPr>
        <p:spPr>
          <a:xfrm>
            <a:off x="5393483" y="3591838"/>
            <a:ext cx="228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EE978A4-DEFA-3146-95FC-81FCDA0BABF6}"/>
              </a:ext>
            </a:extLst>
          </p:cNvPr>
          <p:cNvSpPr/>
          <p:nvPr/>
        </p:nvSpPr>
        <p:spPr>
          <a:xfrm>
            <a:off x="5860463" y="3591838"/>
            <a:ext cx="228600" cy="228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01822-265F-F348-96D2-BDD18694DB41}"/>
              </a:ext>
            </a:extLst>
          </p:cNvPr>
          <p:cNvSpPr/>
          <p:nvPr/>
        </p:nvSpPr>
        <p:spPr>
          <a:xfrm>
            <a:off x="6797150" y="3426554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D8F06C-2BDD-814E-9CFF-A719CADF1E6F}"/>
              </a:ext>
            </a:extLst>
          </p:cNvPr>
          <p:cNvSpPr txBox="1"/>
          <p:nvPr/>
        </p:nvSpPr>
        <p:spPr>
          <a:xfrm>
            <a:off x="6797150" y="3980831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ABA55C8-7F7F-AB48-B061-59A0C13E449A}"/>
              </a:ext>
            </a:extLst>
          </p:cNvPr>
          <p:cNvSpPr/>
          <p:nvPr/>
        </p:nvSpPr>
        <p:spPr>
          <a:xfrm>
            <a:off x="7916542" y="3591838"/>
            <a:ext cx="228600" cy="228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7471D620-FF68-4441-9BC1-3EDD13881D20}"/>
              </a:ext>
            </a:extLst>
          </p:cNvPr>
          <p:cNvSpPr/>
          <p:nvPr/>
        </p:nvSpPr>
        <p:spPr>
          <a:xfrm>
            <a:off x="2881503" y="4331859"/>
            <a:ext cx="1565754" cy="439396"/>
          </a:xfrm>
          <a:custGeom>
            <a:avLst/>
            <a:gdLst>
              <a:gd name="connsiteX0" fmla="*/ 0 w 1565754"/>
              <a:gd name="connsiteY0" fmla="*/ 0 h 439396"/>
              <a:gd name="connsiteX1" fmla="*/ 275573 w 1565754"/>
              <a:gd name="connsiteY1" fmla="*/ 338202 h 439396"/>
              <a:gd name="connsiteX2" fmla="*/ 839244 w 1565754"/>
              <a:gd name="connsiteY2" fmla="*/ 438411 h 439396"/>
              <a:gd name="connsiteX3" fmla="*/ 1302707 w 1565754"/>
              <a:gd name="connsiteY3" fmla="*/ 363255 h 439396"/>
              <a:gd name="connsiteX4" fmla="*/ 1565754 w 1565754"/>
              <a:gd name="connsiteY4" fmla="*/ 0 h 4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754" h="439396">
                <a:moveTo>
                  <a:pt x="0" y="0"/>
                </a:moveTo>
                <a:cubicBezTo>
                  <a:pt x="67849" y="132567"/>
                  <a:pt x="135699" y="265134"/>
                  <a:pt x="275573" y="338202"/>
                </a:cubicBezTo>
                <a:cubicBezTo>
                  <a:pt x="415447" y="411271"/>
                  <a:pt x="668055" y="434236"/>
                  <a:pt x="839244" y="438411"/>
                </a:cubicBezTo>
                <a:cubicBezTo>
                  <a:pt x="1010433" y="442586"/>
                  <a:pt x="1181622" y="436323"/>
                  <a:pt x="1302707" y="363255"/>
                </a:cubicBezTo>
                <a:cubicBezTo>
                  <a:pt x="1423792" y="290187"/>
                  <a:pt x="1494773" y="145093"/>
                  <a:pt x="1565754" y="0"/>
                </a:cubicBezTo>
              </a:path>
            </a:pathLst>
          </a:custGeom>
          <a:noFill/>
          <a:ln w="6032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C28A3F-9C78-7E4B-BF06-B8C8ED238F49}"/>
                  </a:ext>
                </a:extLst>
              </p14:cNvPr>
              <p14:cNvContentPartPr/>
              <p14:nvPr/>
            </p14:nvContentPartPr>
            <p14:xfrm>
              <a:off x="4152900" y="1073772"/>
              <a:ext cx="129240" cy="117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C28A3F-9C78-7E4B-BF06-B8C8ED238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300" y="1043172"/>
                <a:ext cx="19044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BB0C96-79DF-0143-8D49-4A07FB8CBBDC}"/>
                  </a:ext>
                </a:extLst>
              </p14:cNvPr>
              <p14:cNvContentPartPr/>
              <p14:nvPr/>
            </p14:nvContentPartPr>
            <p14:xfrm>
              <a:off x="4178100" y="1048932"/>
              <a:ext cx="1655280" cy="1297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BB0C96-79DF-0143-8D49-4A07FB8CB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7500" y="1018332"/>
                <a:ext cx="1716840" cy="13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80B3F6-4B41-A244-B700-D702DA646FF0}"/>
                  </a:ext>
                </a:extLst>
              </p14:cNvPr>
              <p14:cNvContentPartPr/>
              <p14:nvPr/>
            </p14:nvContentPartPr>
            <p14:xfrm>
              <a:off x="5818980" y="1512252"/>
              <a:ext cx="1432440" cy="1413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80B3F6-4B41-A244-B700-D702DA646F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8380" y="1481652"/>
                <a:ext cx="149364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3CF037-46BB-9D4C-9DD2-CEC8C62D6F7F}"/>
                  </a:ext>
                </a:extLst>
              </p14:cNvPr>
              <p14:cNvContentPartPr/>
              <p14:nvPr/>
            </p14:nvContentPartPr>
            <p14:xfrm>
              <a:off x="5743740" y="2313972"/>
              <a:ext cx="1510920" cy="65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3CF037-46BB-9D4C-9DD2-CEC8C62D6F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3140" y="2283372"/>
                <a:ext cx="15724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24081-9943-C24C-833A-6BBB45BDAA9C}"/>
                  </a:ext>
                </a:extLst>
              </p14:cNvPr>
              <p14:cNvContentPartPr/>
              <p14:nvPr/>
            </p14:nvContentPartPr>
            <p14:xfrm>
              <a:off x="4741860" y="2351412"/>
              <a:ext cx="1232280" cy="709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24081-9943-C24C-833A-6BBB45BDAA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0900" y="2320812"/>
                <a:ext cx="129348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6E1E64-AA62-4049-9956-0368B800E07A}"/>
                  </a:ext>
                </a:extLst>
              </p14:cNvPr>
              <p14:cNvContentPartPr/>
              <p14:nvPr/>
            </p14:nvContentPartPr>
            <p14:xfrm>
              <a:off x="3259020" y="1048932"/>
              <a:ext cx="1686960" cy="209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6E1E64-AA62-4049-9956-0368B800E0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8060" y="1017972"/>
                <a:ext cx="1748160" cy="21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EB5D92-1260-3240-B058-2004ECC8EF85}"/>
                  </a:ext>
                </a:extLst>
              </p14:cNvPr>
              <p14:cNvContentPartPr/>
              <p14:nvPr/>
            </p14:nvContentPartPr>
            <p14:xfrm>
              <a:off x="3619740" y="1304172"/>
              <a:ext cx="378720" cy="54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EB5D92-1260-3240-B058-2004ECC8EF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8780" y="1273572"/>
                <a:ext cx="4402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1AF21B-B0FD-BF43-A03A-9F1AFE22E164}"/>
                  </a:ext>
                </a:extLst>
              </p14:cNvPr>
              <p14:cNvContentPartPr/>
              <p14:nvPr/>
            </p14:nvContentPartPr>
            <p14:xfrm>
              <a:off x="3664380" y="1591452"/>
              <a:ext cx="252360" cy="59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1AF21B-B0FD-BF43-A03A-9F1AFE22E1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3780" y="1560852"/>
                <a:ext cx="31392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50D5769-997A-B14E-A15F-E6569F91210D}"/>
              </a:ext>
            </a:extLst>
          </p:cNvPr>
          <p:cNvGrpSpPr/>
          <p:nvPr/>
        </p:nvGrpSpPr>
        <p:grpSpPr>
          <a:xfrm>
            <a:off x="4866780" y="1237212"/>
            <a:ext cx="1856160" cy="1617120"/>
            <a:chOff x="2016335" y="1052512"/>
            <a:chExt cx="1856160" cy="16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8C3468-A5FA-2E46-8FFD-8825C2A1EFE8}"/>
                    </a:ext>
                  </a:extLst>
                </p14:cNvPr>
                <p14:cNvContentPartPr/>
                <p14:nvPr/>
              </p14:nvContentPartPr>
              <p14:xfrm>
                <a:off x="2016335" y="1164832"/>
                <a:ext cx="34560" cy="346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8C3468-A5FA-2E46-8FFD-8825C2A1EF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5375" y="1133872"/>
                  <a:ext cx="95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E13946-13EE-0148-8B05-B328C1224623}"/>
                    </a:ext>
                  </a:extLst>
                </p14:cNvPr>
                <p14:cNvContentPartPr/>
                <p14:nvPr/>
              </p14:nvContentPartPr>
              <p14:xfrm>
                <a:off x="2016335" y="1052512"/>
                <a:ext cx="348840" cy="47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E13946-13EE-0148-8B05-B328C12246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5735" y="1021912"/>
                  <a:ext cx="4104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39243A-BA43-4F47-AEE1-9ADF69BF6C3B}"/>
                    </a:ext>
                  </a:extLst>
                </p14:cNvPr>
                <p14:cNvContentPartPr/>
                <p14:nvPr/>
              </p14:nvContentPartPr>
              <p14:xfrm>
                <a:off x="2412695" y="2249872"/>
                <a:ext cx="300240" cy="419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39243A-BA43-4F47-AEE1-9ADF69BF6C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2095" y="2219272"/>
                  <a:ext cx="361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6D4FA3-B2A7-9144-AD8F-7B390FA9D114}"/>
                    </a:ext>
                  </a:extLst>
                </p14:cNvPr>
                <p14:cNvContentPartPr/>
                <p14:nvPr/>
              </p14:nvContentPartPr>
              <p14:xfrm>
                <a:off x="3419255" y="1766032"/>
                <a:ext cx="93600" cy="536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6D4FA3-B2A7-9144-AD8F-7B390FA9D1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8655" y="1735432"/>
                  <a:ext cx="1548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B7A13B-68C1-E34A-B834-EA8DE2B708A3}"/>
                    </a:ext>
                  </a:extLst>
                </p14:cNvPr>
                <p14:cNvContentPartPr/>
                <p14:nvPr/>
              </p14:nvContentPartPr>
              <p14:xfrm>
                <a:off x="3457055" y="1708792"/>
                <a:ext cx="415440" cy="641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B7A13B-68C1-E34A-B834-EA8DE2B708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6455" y="1678192"/>
                  <a:ext cx="476640" cy="70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E62E410-67E4-B14B-949D-E5AF74E6322C}"/>
              </a:ext>
            </a:extLst>
          </p:cNvPr>
          <p:cNvSpPr/>
          <p:nvPr/>
        </p:nvSpPr>
        <p:spPr>
          <a:xfrm>
            <a:off x="2037361" y="3429000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FF9956-C481-F940-83E3-4A985CBFA851}"/>
              </a:ext>
            </a:extLst>
          </p:cNvPr>
          <p:cNvSpPr/>
          <p:nvPr/>
        </p:nvSpPr>
        <p:spPr>
          <a:xfrm>
            <a:off x="2205894" y="3591838"/>
            <a:ext cx="228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9D633-E07A-3A4D-978B-40F0C4AE811B}"/>
              </a:ext>
            </a:extLst>
          </p:cNvPr>
          <p:cNvSpPr txBox="1"/>
          <p:nvPr/>
        </p:nvSpPr>
        <p:spPr>
          <a:xfrm>
            <a:off x="2037361" y="3983277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A4283-F3BD-DC4C-B1DE-9687680CC016}"/>
              </a:ext>
            </a:extLst>
          </p:cNvPr>
          <p:cNvSpPr/>
          <p:nvPr/>
        </p:nvSpPr>
        <p:spPr>
          <a:xfrm>
            <a:off x="3649570" y="3429000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2C0D71-C8C6-F047-BBB3-F16E43E1E22D}"/>
              </a:ext>
            </a:extLst>
          </p:cNvPr>
          <p:cNvSpPr/>
          <p:nvPr/>
        </p:nvSpPr>
        <p:spPr>
          <a:xfrm>
            <a:off x="3818103" y="3591838"/>
            <a:ext cx="228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DCB16-2448-B848-B8DE-DE587133F4AE}"/>
              </a:ext>
            </a:extLst>
          </p:cNvPr>
          <p:cNvSpPr txBox="1"/>
          <p:nvPr/>
        </p:nvSpPr>
        <p:spPr>
          <a:xfrm>
            <a:off x="3649570" y="3983277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724F463-7755-D041-9360-C67704DE46CF}"/>
              </a:ext>
            </a:extLst>
          </p:cNvPr>
          <p:cNvSpPr/>
          <p:nvPr/>
        </p:nvSpPr>
        <p:spPr>
          <a:xfrm>
            <a:off x="4271831" y="3591838"/>
            <a:ext cx="228600" cy="228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D175BD-0913-FB4F-9874-E016E062A318}"/>
              </a:ext>
            </a:extLst>
          </p:cNvPr>
          <p:cNvSpPr/>
          <p:nvPr/>
        </p:nvSpPr>
        <p:spPr>
          <a:xfrm>
            <a:off x="5223360" y="3426554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EBC9A-B461-7648-BC4A-710FF95F0410}"/>
              </a:ext>
            </a:extLst>
          </p:cNvPr>
          <p:cNvSpPr txBox="1"/>
          <p:nvPr/>
        </p:nvSpPr>
        <p:spPr>
          <a:xfrm>
            <a:off x="5223360" y="3980831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2F461E0-5F35-C24F-9369-E025CB8E95FA}"/>
              </a:ext>
            </a:extLst>
          </p:cNvPr>
          <p:cNvSpPr/>
          <p:nvPr/>
        </p:nvSpPr>
        <p:spPr>
          <a:xfrm>
            <a:off x="5393483" y="3591838"/>
            <a:ext cx="228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EE978A4-DEFA-3146-95FC-81FCDA0BABF6}"/>
              </a:ext>
            </a:extLst>
          </p:cNvPr>
          <p:cNvSpPr/>
          <p:nvPr/>
        </p:nvSpPr>
        <p:spPr>
          <a:xfrm>
            <a:off x="5860463" y="3591838"/>
            <a:ext cx="228600" cy="228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01822-265F-F348-96D2-BDD18694DB41}"/>
              </a:ext>
            </a:extLst>
          </p:cNvPr>
          <p:cNvSpPr/>
          <p:nvPr/>
        </p:nvSpPr>
        <p:spPr>
          <a:xfrm>
            <a:off x="6797150" y="3426554"/>
            <a:ext cx="1457399" cy="5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D8F06C-2BDD-814E-9CFF-A719CADF1E6F}"/>
              </a:ext>
            </a:extLst>
          </p:cNvPr>
          <p:cNvSpPr txBox="1"/>
          <p:nvPr/>
        </p:nvSpPr>
        <p:spPr>
          <a:xfrm>
            <a:off x="6797150" y="3980831"/>
            <a:ext cx="14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ABA55C8-7F7F-AB48-B061-59A0C13E449A}"/>
              </a:ext>
            </a:extLst>
          </p:cNvPr>
          <p:cNvSpPr/>
          <p:nvPr/>
        </p:nvSpPr>
        <p:spPr>
          <a:xfrm>
            <a:off x="7916542" y="3591838"/>
            <a:ext cx="228600" cy="228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7471D620-FF68-4441-9BC1-3EDD13881D20}"/>
              </a:ext>
            </a:extLst>
          </p:cNvPr>
          <p:cNvSpPr/>
          <p:nvPr/>
        </p:nvSpPr>
        <p:spPr>
          <a:xfrm flipH="1">
            <a:off x="2749226" y="4330782"/>
            <a:ext cx="1645879" cy="369332"/>
          </a:xfrm>
          <a:custGeom>
            <a:avLst/>
            <a:gdLst>
              <a:gd name="connsiteX0" fmla="*/ 0 w 1565754"/>
              <a:gd name="connsiteY0" fmla="*/ 0 h 439396"/>
              <a:gd name="connsiteX1" fmla="*/ 275573 w 1565754"/>
              <a:gd name="connsiteY1" fmla="*/ 338202 h 439396"/>
              <a:gd name="connsiteX2" fmla="*/ 839244 w 1565754"/>
              <a:gd name="connsiteY2" fmla="*/ 438411 h 439396"/>
              <a:gd name="connsiteX3" fmla="*/ 1302707 w 1565754"/>
              <a:gd name="connsiteY3" fmla="*/ 363255 h 439396"/>
              <a:gd name="connsiteX4" fmla="*/ 1565754 w 1565754"/>
              <a:gd name="connsiteY4" fmla="*/ 0 h 43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754" h="439396">
                <a:moveTo>
                  <a:pt x="0" y="0"/>
                </a:moveTo>
                <a:cubicBezTo>
                  <a:pt x="67849" y="132567"/>
                  <a:pt x="135699" y="265134"/>
                  <a:pt x="275573" y="338202"/>
                </a:cubicBezTo>
                <a:cubicBezTo>
                  <a:pt x="415447" y="411271"/>
                  <a:pt x="668055" y="434236"/>
                  <a:pt x="839244" y="438411"/>
                </a:cubicBezTo>
                <a:cubicBezTo>
                  <a:pt x="1010433" y="442586"/>
                  <a:pt x="1181622" y="436323"/>
                  <a:pt x="1302707" y="363255"/>
                </a:cubicBezTo>
                <a:cubicBezTo>
                  <a:pt x="1423792" y="290187"/>
                  <a:pt x="1494773" y="145093"/>
                  <a:pt x="1565754" y="0"/>
                </a:cubicBezTo>
              </a:path>
            </a:pathLst>
          </a:custGeom>
          <a:noFill/>
          <a:ln w="6032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Molloy, Kevin Patrick - molloykp</dc:creator>
  <cp:lastModifiedBy>Molloy, Kevin Patrick - molloykp</cp:lastModifiedBy>
  <cp:revision>1</cp:revision>
  <dcterms:created xsi:type="dcterms:W3CDTF">2021-02-12T00:59:24Z</dcterms:created>
  <dcterms:modified xsi:type="dcterms:W3CDTF">2021-02-13T17:35:31Z</dcterms:modified>
</cp:coreProperties>
</file>