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3" r:id="rId4"/>
    <p:sldMasterId id="2147483664"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Lst>
  <p:sldSz cy="5143500" cx="9144000"/>
  <p:notesSz cx="6858000" cy="9144000"/>
  <p:embeddedFontLst>
    <p:embeddedFont>
      <p:font typeface="Prata"/>
      <p:regular r:id="rId42"/>
    </p:embeddedFont>
    <p:embeddedFont>
      <p:font typeface="Josefin Slab"/>
      <p:regular r:id="rId43"/>
      <p:bold r:id="rId44"/>
      <p:italic r:id="rId45"/>
      <p:boldItalic r:id="rId46"/>
    </p:embeddedFont>
    <p:embeddedFont>
      <p:font typeface="Proxima Nova"/>
      <p:regular r:id="rId47"/>
      <p:bold r:id="rId48"/>
      <p:italic r:id="rId49"/>
      <p:boldItalic r:id="rId50"/>
    </p:embeddedFont>
    <p:embeddedFont>
      <p:font typeface="Yanone Kaffeesatz"/>
      <p:regular r:id="rId51"/>
      <p:bold r:id="rId52"/>
    </p:embeddedFont>
    <p:embeddedFont>
      <p:font typeface="Proxima Nova Semibold"/>
      <p:regular r:id="rId53"/>
      <p:bold r:id="rId54"/>
      <p:boldItalic r:id="rId55"/>
    </p:embeddedFont>
    <p:embeddedFont>
      <p:font typeface="Passion One"/>
      <p:regular r:id="rId56"/>
      <p:bold r:id="rId57"/>
    </p:embeddedFont>
    <p:embeddedFont>
      <p:font typeface="DM Sans"/>
      <p:regular r:id="rId58"/>
      <p:bold r:id="rId59"/>
      <p:italic r:id="rId60"/>
      <p:boldItalic r:id="rId61"/>
    </p:embeddedFont>
    <p:embeddedFont>
      <p:font typeface="Iceland"/>
      <p:regular r:id="rId6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16C0459-7D04-42DE-8B28-9031427552A8}">
  <a:tblStyle styleId="{D16C0459-7D04-42DE-8B28-9031427552A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font" Target="fonts/Prata-regular.fntdata"/><Relationship Id="rId41" Type="http://schemas.openxmlformats.org/officeDocument/2006/relationships/slide" Target="slides/slide35.xml"/><Relationship Id="rId44" Type="http://schemas.openxmlformats.org/officeDocument/2006/relationships/font" Target="fonts/JosefinSlab-bold.fntdata"/><Relationship Id="rId43" Type="http://schemas.openxmlformats.org/officeDocument/2006/relationships/font" Target="fonts/JosefinSlab-regular.fntdata"/><Relationship Id="rId46" Type="http://schemas.openxmlformats.org/officeDocument/2006/relationships/font" Target="fonts/JosefinSlab-boldItalic.fntdata"/><Relationship Id="rId45" Type="http://schemas.openxmlformats.org/officeDocument/2006/relationships/font" Target="fonts/JosefinSlab-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font" Target="fonts/ProximaNova-bold.fntdata"/><Relationship Id="rId47" Type="http://schemas.openxmlformats.org/officeDocument/2006/relationships/font" Target="fonts/ProximaNova-regular.fntdata"/><Relationship Id="rId49" Type="http://schemas.openxmlformats.org/officeDocument/2006/relationships/font" Target="fonts/ProximaNova-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Iceland-regular.fntdata"/><Relationship Id="rId61" Type="http://schemas.openxmlformats.org/officeDocument/2006/relationships/font" Target="fonts/DMSans-boldItalic.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font" Target="fonts/DMSans-italic.fnt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YanoneKaffeesatz-regular.fntdata"/><Relationship Id="rId50" Type="http://schemas.openxmlformats.org/officeDocument/2006/relationships/font" Target="fonts/ProximaNova-boldItalic.fntdata"/><Relationship Id="rId53" Type="http://schemas.openxmlformats.org/officeDocument/2006/relationships/font" Target="fonts/ProximaNovaSemibold-regular.fntdata"/><Relationship Id="rId52" Type="http://schemas.openxmlformats.org/officeDocument/2006/relationships/font" Target="fonts/YanoneKaffeesatz-bold.fntdata"/><Relationship Id="rId11" Type="http://schemas.openxmlformats.org/officeDocument/2006/relationships/slide" Target="slides/slide5.xml"/><Relationship Id="rId55" Type="http://schemas.openxmlformats.org/officeDocument/2006/relationships/font" Target="fonts/ProximaNovaSemibold-boldItalic.fntdata"/><Relationship Id="rId10" Type="http://schemas.openxmlformats.org/officeDocument/2006/relationships/slide" Target="slides/slide4.xml"/><Relationship Id="rId54" Type="http://schemas.openxmlformats.org/officeDocument/2006/relationships/font" Target="fonts/ProximaNovaSemibold-bold.fntdata"/><Relationship Id="rId13" Type="http://schemas.openxmlformats.org/officeDocument/2006/relationships/slide" Target="slides/slide7.xml"/><Relationship Id="rId57" Type="http://schemas.openxmlformats.org/officeDocument/2006/relationships/font" Target="fonts/PassionOne-bold.fntdata"/><Relationship Id="rId12" Type="http://schemas.openxmlformats.org/officeDocument/2006/relationships/slide" Target="slides/slide6.xml"/><Relationship Id="rId56" Type="http://schemas.openxmlformats.org/officeDocument/2006/relationships/font" Target="fonts/PassionOne-regular.fntdata"/><Relationship Id="rId15" Type="http://schemas.openxmlformats.org/officeDocument/2006/relationships/slide" Target="slides/slide9.xml"/><Relationship Id="rId59" Type="http://schemas.openxmlformats.org/officeDocument/2006/relationships/font" Target="fonts/DMSans-bold.fntdata"/><Relationship Id="rId14" Type="http://schemas.openxmlformats.org/officeDocument/2006/relationships/slide" Target="slides/slide8.xml"/><Relationship Id="rId58" Type="http://schemas.openxmlformats.org/officeDocument/2006/relationships/font" Target="fonts/DMSans-regular.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3d8a5d68b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3d8a5d68b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g1aa305cba5b_0_3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6" name="Google Shape;536;g1aa305cba5b_0_3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g1aa305cba5b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9" name="Google Shape;569;g1aa305cba5b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8" name="Shape 598"/>
        <p:cNvGrpSpPr/>
        <p:nvPr/>
      </p:nvGrpSpPr>
      <p:grpSpPr>
        <a:xfrm>
          <a:off x="0" y="0"/>
          <a:ext cx="0" cy="0"/>
          <a:chOff x="0" y="0"/>
          <a:chExt cx="0" cy="0"/>
        </a:xfrm>
      </p:grpSpPr>
      <p:sp>
        <p:nvSpPr>
          <p:cNvPr id="599" name="Google Shape;599;g1aa305cba5b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0" name="Google Shape;600;g1aa305cba5b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5" name="Shape 605"/>
        <p:cNvGrpSpPr/>
        <p:nvPr/>
      </p:nvGrpSpPr>
      <p:grpSpPr>
        <a:xfrm>
          <a:off x="0" y="0"/>
          <a:ext cx="0" cy="0"/>
          <a:chOff x="0" y="0"/>
          <a:chExt cx="0" cy="0"/>
        </a:xfrm>
      </p:grpSpPr>
      <p:sp>
        <p:nvSpPr>
          <p:cNvPr id="606" name="Google Shape;606;g1b2ba09922a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7" name="Google Shape;607;g1b2ba09922a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8" name="Shape 698"/>
        <p:cNvGrpSpPr/>
        <p:nvPr/>
      </p:nvGrpSpPr>
      <p:grpSpPr>
        <a:xfrm>
          <a:off x="0" y="0"/>
          <a:ext cx="0" cy="0"/>
          <a:chOff x="0" y="0"/>
          <a:chExt cx="0" cy="0"/>
        </a:xfrm>
      </p:grpSpPr>
      <p:sp>
        <p:nvSpPr>
          <p:cNvPr id="699" name="Google Shape;699;g1a313a565a0_0_1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0" name="Google Shape;700;g1a313a565a0_0_1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4" name="Shape 714"/>
        <p:cNvGrpSpPr/>
        <p:nvPr/>
      </p:nvGrpSpPr>
      <p:grpSpPr>
        <a:xfrm>
          <a:off x="0" y="0"/>
          <a:ext cx="0" cy="0"/>
          <a:chOff x="0" y="0"/>
          <a:chExt cx="0" cy="0"/>
        </a:xfrm>
      </p:grpSpPr>
      <p:sp>
        <p:nvSpPr>
          <p:cNvPr id="715" name="Google Shape;715;g1aa305cba5b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6" name="Google Shape;716;g1aa305cba5b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2" name="Shape 742"/>
        <p:cNvGrpSpPr/>
        <p:nvPr/>
      </p:nvGrpSpPr>
      <p:grpSpPr>
        <a:xfrm>
          <a:off x="0" y="0"/>
          <a:ext cx="0" cy="0"/>
          <a:chOff x="0" y="0"/>
          <a:chExt cx="0" cy="0"/>
        </a:xfrm>
      </p:grpSpPr>
      <p:sp>
        <p:nvSpPr>
          <p:cNvPr id="743" name="Google Shape;743;g1aa305cba5b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4" name="Google Shape;744;g1aa305cba5b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3" name="Shape 773"/>
        <p:cNvGrpSpPr/>
        <p:nvPr/>
      </p:nvGrpSpPr>
      <p:grpSpPr>
        <a:xfrm>
          <a:off x="0" y="0"/>
          <a:ext cx="0" cy="0"/>
          <a:chOff x="0" y="0"/>
          <a:chExt cx="0" cy="0"/>
        </a:xfrm>
      </p:grpSpPr>
      <p:sp>
        <p:nvSpPr>
          <p:cNvPr id="774" name="Google Shape;774;g1aa305cba5b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5" name="Google Shape;775;g1aa305cba5b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5" name="Shape 805"/>
        <p:cNvGrpSpPr/>
        <p:nvPr/>
      </p:nvGrpSpPr>
      <p:grpSpPr>
        <a:xfrm>
          <a:off x="0" y="0"/>
          <a:ext cx="0" cy="0"/>
          <a:chOff x="0" y="0"/>
          <a:chExt cx="0" cy="0"/>
        </a:xfrm>
      </p:grpSpPr>
      <p:sp>
        <p:nvSpPr>
          <p:cNvPr id="806" name="Google Shape;806;g1aa305cba5b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7" name="Google Shape;807;g1aa305cba5b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2" name="Shape 852"/>
        <p:cNvGrpSpPr/>
        <p:nvPr/>
      </p:nvGrpSpPr>
      <p:grpSpPr>
        <a:xfrm>
          <a:off x="0" y="0"/>
          <a:ext cx="0" cy="0"/>
          <a:chOff x="0" y="0"/>
          <a:chExt cx="0" cy="0"/>
        </a:xfrm>
      </p:grpSpPr>
      <p:sp>
        <p:nvSpPr>
          <p:cNvPr id="853" name="Google Shape;853;g1aa305cba5b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4" name="Google Shape;854;g1aa305cba5b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a313a565a0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a313a565a0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9" name="Shape 859"/>
        <p:cNvGrpSpPr/>
        <p:nvPr/>
      </p:nvGrpSpPr>
      <p:grpSpPr>
        <a:xfrm>
          <a:off x="0" y="0"/>
          <a:ext cx="0" cy="0"/>
          <a:chOff x="0" y="0"/>
          <a:chExt cx="0" cy="0"/>
        </a:xfrm>
      </p:grpSpPr>
      <p:sp>
        <p:nvSpPr>
          <p:cNvPr id="860" name="Google Shape;860;g1aa9c842501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1" name="Google Shape;861;g1aa9c842501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9" name="Shape 899"/>
        <p:cNvGrpSpPr/>
        <p:nvPr/>
      </p:nvGrpSpPr>
      <p:grpSpPr>
        <a:xfrm>
          <a:off x="0" y="0"/>
          <a:ext cx="0" cy="0"/>
          <a:chOff x="0" y="0"/>
          <a:chExt cx="0" cy="0"/>
        </a:xfrm>
      </p:grpSpPr>
      <p:sp>
        <p:nvSpPr>
          <p:cNvPr id="900" name="Google Shape;900;g1aa305cba5b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1" name="Google Shape;901;g1aa305cba5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7" name="Shape 947"/>
        <p:cNvGrpSpPr/>
        <p:nvPr/>
      </p:nvGrpSpPr>
      <p:grpSpPr>
        <a:xfrm>
          <a:off x="0" y="0"/>
          <a:ext cx="0" cy="0"/>
          <a:chOff x="0" y="0"/>
          <a:chExt cx="0" cy="0"/>
        </a:xfrm>
      </p:grpSpPr>
      <p:sp>
        <p:nvSpPr>
          <p:cNvPr id="948" name="Google Shape;948;g1aa305cba5b_0_3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9" name="Google Shape;949;g1aa305cba5b_0_3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0" name="Shape 980"/>
        <p:cNvGrpSpPr/>
        <p:nvPr/>
      </p:nvGrpSpPr>
      <p:grpSpPr>
        <a:xfrm>
          <a:off x="0" y="0"/>
          <a:ext cx="0" cy="0"/>
          <a:chOff x="0" y="0"/>
          <a:chExt cx="0" cy="0"/>
        </a:xfrm>
      </p:grpSpPr>
      <p:sp>
        <p:nvSpPr>
          <p:cNvPr id="981" name="Google Shape;981;g1aa305cba5b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2" name="Google Shape;982;g1aa305cba5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8" name="Shape 1008"/>
        <p:cNvGrpSpPr/>
        <p:nvPr/>
      </p:nvGrpSpPr>
      <p:grpSpPr>
        <a:xfrm>
          <a:off x="0" y="0"/>
          <a:ext cx="0" cy="0"/>
          <a:chOff x="0" y="0"/>
          <a:chExt cx="0" cy="0"/>
        </a:xfrm>
      </p:grpSpPr>
      <p:sp>
        <p:nvSpPr>
          <p:cNvPr id="1009" name="Google Shape;1009;g1aa305cba5b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0" name="Google Shape;1010;g1aa305cba5b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4" name="Shape 1094"/>
        <p:cNvGrpSpPr/>
        <p:nvPr/>
      </p:nvGrpSpPr>
      <p:grpSpPr>
        <a:xfrm>
          <a:off x="0" y="0"/>
          <a:ext cx="0" cy="0"/>
          <a:chOff x="0" y="0"/>
          <a:chExt cx="0" cy="0"/>
        </a:xfrm>
      </p:grpSpPr>
      <p:sp>
        <p:nvSpPr>
          <p:cNvPr id="1095" name="Google Shape;1095;g1b2ba09922a_0_4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6" name="Google Shape;1096;g1b2ba09922a_0_4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7" name="Shape 1187"/>
        <p:cNvGrpSpPr/>
        <p:nvPr/>
      </p:nvGrpSpPr>
      <p:grpSpPr>
        <a:xfrm>
          <a:off x="0" y="0"/>
          <a:ext cx="0" cy="0"/>
          <a:chOff x="0" y="0"/>
          <a:chExt cx="0" cy="0"/>
        </a:xfrm>
      </p:grpSpPr>
      <p:sp>
        <p:nvSpPr>
          <p:cNvPr id="1188" name="Google Shape;1188;g1aa305cba5b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9" name="Google Shape;1189;g1aa305cba5b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7" name="Shape 1217"/>
        <p:cNvGrpSpPr/>
        <p:nvPr/>
      </p:nvGrpSpPr>
      <p:grpSpPr>
        <a:xfrm>
          <a:off x="0" y="0"/>
          <a:ext cx="0" cy="0"/>
          <a:chOff x="0" y="0"/>
          <a:chExt cx="0" cy="0"/>
        </a:xfrm>
      </p:grpSpPr>
      <p:sp>
        <p:nvSpPr>
          <p:cNvPr id="1218" name="Google Shape;1218;g1a313a565a0_0_9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9" name="Google Shape;1219;g1a313a565a0_0_9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4" name="Shape 1244"/>
        <p:cNvGrpSpPr/>
        <p:nvPr/>
      </p:nvGrpSpPr>
      <p:grpSpPr>
        <a:xfrm>
          <a:off x="0" y="0"/>
          <a:ext cx="0" cy="0"/>
          <a:chOff x="0" y="0"/>
          <a:chExt cx="0" cy="0"/>
        </a:xfrm>
      </p:grpSpPr>
      <p:sp>
        <p:nvSpPr>
          <p:cNvPr id="1245" name="Google Shape;1245;g1aa305cba5b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6" name="Google Shape;1246;g1aa305cba5b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6" name="Shape 1276"/>
        <p:cNvGrpSpPr/>
        <p:nvPr/>
      </p:nvGrpSpPr>
      <p:grpSpPr>
        <a:xfrm>
          <a:off x="0" y="0"/>
          <a:ext cx="0" cy="0"/>
          <a:chOff x="0" y="0"/>
          <a:chExt cx="0" cy="0"/>
        </a:xfrm>
      </p:grpSpPr>
      <p:sp>
        <p:nvSpPr>
          <p:cNvPr id="1277" name="Google Shape;1277;g1b2ba09922a_0_9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8" name="Google Shape;1278;g1b2ba09922a_0_9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aa305cba5b_0_3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aa305cba5b_0_3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4" name="Shape 1284"/>
        <p:cNvGrpSpPr/>
        <p:nvPr/>
      </p:nvGrpSpPr>
      <p:grpSpPr>
        <a:xfrm>
          <a:off x="0" y="0"/>
          <a:ext cx="0" cy="0"/>
          <a:chOff x="0" y="0"/>
          <a:chExt cx="0" cy="0"/>
        </a:xfrm>
      </p:grpSpPr>
      <p:sp>
        <p:nvSpPr>
          <p:cNvPr id="1285" name="Google Shape;1285;g1aa305cba5b_0_3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6" name="Google Shape;1286;g1aa305cba5b_0_3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9" name="Shape 1329"/>
        <p:cNvGrpSpPr/>
        <p:nvPr/>
      </p:nvGrpSpPr>
      <p:grpSpPr>
        <a:xfrm>
          <a:off x="0" y="0"/>
          <a:ext cx="0" cy="0"/>
          <a:chOff x="0" y="0"/>
          <a:chExt cx="0" cy="0"/>
        </a:xfrm>
      </p:grpSpPr>
      <p:sp>
        <p:nvSpPr>
          <p:cNvPr id="1330" name="Google Shape;1330;g1aa305cba5b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1" name="Google Shape;1331;g1aa305cba5b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9" name="Shape 1359"/>
        <p:cNvGrpSpPr/>
        <p:nvPr/>
      </p:nvGrpSpPr>
      <p:grpSpPr>
        <a:xfrm>
          <a:off x="0" y="0"/>
          <a:ext cx="0" cy="0"/>
          <a:chOff x="0" y="0"/>
          <a:chExt cx="0" cy="0"/>
        </a:xfrm>
      </p:grpSpPr>
      <p:sp>
        <p:nvSpPr>
          <p:cNvPr id="1360" name="Google Shape;1360;g1aa305cba5b_0_3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1" name="Google Shape;1361;g1aa305cba5b_0_3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8" name="Shape 1378"/>
        <p:cNvGrpSpPr/>
        <p:nvPr/>
      </p:nvGrpSpPr>
      <p:grpSpPr>
        <a:xfrm>
          <a:off x="0" y="0"/>
          <a:ext cx="0" cy="0"/>
          <a:chOff x="0" y="0"/>
          <a:chExt cx="0" cy="0"/>
        </a:xfrm>
      </p:grpSpPr>
      <p:sp>
        <p:nvSpPr>
          <p:cNvPr id="1379" name="Google Shape;1379;g1a313a565a0_0_15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0" name="Google Shape;1380;g1a313a565a0_0_15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5" name="Shape 1385"/>
        <p:cNvGrpSpPr/>
        <p:nvPr/>
      </p:nvGrpSpPr>
      <p:grpSpPr>
        <a:xfrm>
          <a:off x="0" y="0"/>
          <a:ext cx="0" cy="0"/>
          <a:chOff x="0" y="0"/>
          <a:chExt cx="0" cy="0"/>
        </a:xfrm>
      </p:grpSpPr>
      <p:sp>
        <p:nvSpPr>
          <p:cNvPr id="1386" name="Google Shape;1386;g1a313a565a0_0_15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7" name="Google Shape;1387;g1a313a565a0_0_15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2" name="Shape 1392"/>
        <p:cNvGrpSpPr/>
        <p:nvPr/>
      </p:nvGrpSpPr>
      <p:grpSpPr>
        <a:xfrm>
          <a:off x="0" y="0"/>
          <a:ext cx="0" cy="0"/>
          <a:chOff x="0" y="0"/>
          <a:chExt cx="0" cy="0"/>
        </a:xfrm>
      </p:grpSpPr>
      <p:sp>
        <p:nvSpPr>
          <p:cNvPr id="1393" name="Google Shape;1393;g1a313a565a0_0_15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4" name="Google Shape;1394;g1a313a565a0_0_15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a313a565a0_0_9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a313a565a0_0_9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a313a565a0_0_10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1a313a565a0_0_10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1a313a565a0_0_13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1a313a565a0_0_13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1a313a565a0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1a313a565a0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1a313a565a0_0_6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1a313a565a0_0_6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1aa305cba5b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1aa305cba5b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hyperlink" Target="http://bit.ly/2Tynxth" TargetMode="External"/><Relationship Id="rId4" Type="http://schemas.openxmlformats.org/officeDocument/2006/relationships/hyperlink" Target="http://bit.ly/2TyoMsr" TargetMode="External"/><Relationship Id="rId5" Type="http://schemas.openxmlformats.org/officeDocument/2006/relationships/hyperlink" Target="http://bit.ly/2TtBDfr" TargetMode="Externa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pic>
        <p:nvPicPr>
          <p:cNvPr id="9" name="Google Shape;9;p2"/>
          <p:cNvPicPr preferRelativeResize="0"/>
          <p:nvPr/>
        </p:nvPicPr>
        <p:blipFill rotWithShape="1">
          <a:blip r:embed="rId2">
            <a:alphaModFix amt="31000"/>
          </a:blip>
          <a:srcRect b="7798" l="0" r="0" t="7798"/>
          <a:stretch/>
        </p:blipFill>
        <p:spPr>
          <a:xfrm>
            <a:off x="0" y="0"/>
            <a:ext cx="9144003" cy="5143501"/>
          </a:xfrm>
          <a:prstGeom prst="rect">
            <a:avLst/>
          </a:prstGeom>
          <a:noFill/>
          <a:ln>
            <a:noFill/>
          </a:ln>
        </p:spPr>
      </p:pic>
      <p:sp>
        <p:nvSpPr>
          <p:cNvPr id="10" name="Google Shape;10;p2"/>
          <p:cNvSpPr txBox="1"/>
          <p:nvPr>
            <p:ph type="ctrTitle"/>
          </p:nvPr>
        </p:nvSpPr>
        <p:spPr>
          <a:xfrm>
            <a:off x="2912550" y="1032475"/>
            <a:ext cx="5518200" cy="2323200"/>
          </a:xfrm>
          <a:prstGeom prst="rect">
            <a:avLst/>
          </a:prstGeom>
        </p:spPr>
        <p:txBody>
          <a:bodyPr anchorCtr="0" anchor="t" bIns="91425" lIns="91425" spcFirstLastPara="1" rIns="91425" wrap="square" tIns="91425">
            <a:noAutofit/>
          </a:bodyPr>
          <a:lstStyle>
            <a:lvl1pPr lvl="0" rtl="0" algn="r">
              <a:lnSpc>
                <a:spcPct val="90000"/>
              </a:lnSpc>
              <a:spcBef>
                <a:spcPts val="0"/>
              </a:spcBef>
              <a:spcAft>
                <a:spcPts val="0"/>
              </a:spcAft>
              <a:buSzPts val="6500"/>
              <a:buNone/>
              <a:defRPr sz="48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777150" y="3824525"/>
            <a:ext cx="4653600" cy="286500"/>
          </a:xfrm>
          <a:prstGeom prst="rect">
            <a:avLst/>
          </a:prstGeom>
          <a:noFill/>
          <a:ln>
            <a:noFill/>
          </a:ln>
        </p:spPr>
        <p:txBody>
          <a:bodyPr anchorCtr="0" anchor="ctr" bIns="91425" lIns="91425" spcFirstLastPara="1" rIns="91425" wrap="square" tIns="91425">
            <a:noAutofit/>
          </a:bodyPr>
          <a:lstStyle>
            <a:lvl1pPr lvl="0" rtl="0" algn="r">
              <a:lnSpc>
                <a:spcPct val="100000"/>
              </a:lnSpc>
              <a:spcBef>
                <a:spcPts val="0"/>
              </a:spcBef>
              <a:spcAft>
                <a:spcPts val="0"/>
              </a:spcAft>
              <a:buSzPts val="2800"/>
              <a:buNone/>
              <a:defRPr sz="16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2" type="subTitle"/>
          </p:nvPr>
        </p:nvSpPr>
        <p:spPr>
          <a:xfrm>
            <a:off x="713225" y="247650"/>
            <a:ext cx="1972800" cy="2919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b="1" sz="1200"/>
            </a:lvl1pPr>
            <a:lvl2pPr lvl="1">
              <a:spcBef>
                <a:spcPts val="0"/>
              </a:spcBef>
              <a:spcAft>
                <a:spcPts val="0"/>
              </a:spcAft>
              <a:buSzPts val="1200"/>
              <a:buNone/>
              <a:defRPr b="1" sz="1200"/>
            </a:lvl2pPr>
            <a:lvl3pPr lvl="2">
              <a:spcBef>
                <a:spcPts val="0"/>
              </a:spcBef>
              <a:spcAft>
                <a:spcPts val="0"/>
              </a:spcAft>
              <a:buSzPts val="1200"/>
              <a:buNone/>
              <a:defRPr b="1" sz="1200"/>
            </a:lvl3pPr>
            <a:lvl4pPr lvl="3">
              <a:spcBef>
                <a:spcPts val="0"/>
              </a:spcBef>
              <a:spcAft>
                <a:spcPts val="0"/>
              </a:spcAft>
              <a:buSzPts val="1200"/>
              <a:buNone/>
              <a:defRPr b="1" sz="1200"/>
            </a:lvl4pPr>
            <a:lvl5pPr lvl="4">
              <a:spcBef>
                <a:spcPts val="0"/>
              </a:spcBef>
              <a:spcAft>
                <a:spcPts val="0"/>
              </a:spcAft>
              <a:buSzPts val="1200"/>
              <a:buNone/>
              <a:defRPr b="1" sz="1200"/>
            </a:lvl5pPr>
            <a:lvl6pPr lvl="5">
              <a:spcBef>
                <a:spcPts val="0"/>
              </a:spcBef>
              <a:spcAft>
                <a:spcPts val="0"/>
              </a:spcAft>
              <a:buSzPts val="1200"/>
              <a:buNone/>
              <a:defRPr b="1" sz="1200"/>
            </a:lvl6pPr>
            <a:lvl7pPr lvl="6">
              <a:spcBef>
                <a:spcPts val="0"/>
              </a:spcBef>
              <a:spcAft>
                <a:spcPts val="0"/>
              </a:spcAft>
              <a:buSzPts val="1200"/>
              <a:buNone/>
              <a:defRPr b="1" sz="1200"/>
            </a:lvl7pPr>
            <a:lvl8pPr lvl="7">
              <a:spcBef>
                <a:spcPts val="0"/>
              </a:spcBef>
              <a:spcAft>
                <a:spcPts val="0"/>
              </a:spcAft>
              <a:buSzPts val="1200"/>
              <a:buNone/>
              <a:defRPr b="1" sz="1200"/>
            </a:lvl8pPr>
            <a:lvl9pPr lvl="8">
              <a:spcBef>
                <a:spcPts val="0"/>
              </a:spcBef>
              <a:spcAft>
                <a:spcPts val="0"/>
              </a:spcAft>
              <a:buSzPts val="1200"/>
              <a:buNone/>
              <a:defRPr b="1" sz="12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7" name="Shape 47"/>
        <p:cNvGrpSpPr/>
        <p:nvPr/>
      </p:nvGrpSpPr>
      <p:grpSpPr>
        <a:xfrm>
          <a:off x="0" y="0"/>
          <a:ext cx="0" cy="0"/>
          <a:chOff x="0" y="0"/>
          <a:chExt cx="0" cy="0"/>
        </a:xfrm>
      </p:grpSpPr>
      <p:pic>
        <p:nvPicPr>
          <p:cNvPr id="48" name="Google Shape;48;p11"/>
          <p:cNvPicPr preferRelativeResize="0"/>
          <p:nvPr/>
        </p:nvPicPr>
        <p:blipFill rotWithShape="1">
          <a:blip r:embed="rId2">
            <a:alphaModFix amt="31000"/>
          </a:blip>
          <a:srcRect b="7798" l="0" r="0" t="7798"/>
          <a:stretch/>
        </p:blipFill>
        <p:spPr>
          <a:xfrm>
            <a:off x="0" y="0"/>
            <a:ext cx="9144003" cy="5143501"/>
          </a:xfrm>
          <a:prstGeom prst="rect">
            <a:avLst/>
          </a:prstGeom>
          <a:noFill/>
          <a:ln>
            <a:noFill/>
          </a:ln>
        </p:spPr>
      </p:pic>
      <p:sp>
        <p:nvSpPr>
          <p:cNvPr id="49" name="Google Shape;49;p11"/>
          <p:cNvSpPr txBox="1"/>
          <p:nvPr>
            <p:ph hasCustomPrompt="1" type="title"/>
          </p:nvPr>
        </p:nvSpPr>
        <p:spPr>
          <a:xfrm>
            <a:off x="941825" y="1667300"/>
            <a:ext cx="4692600" cy="1325100"/>
          </a:xfrm>
          <a:prstGeom prst="rect">
            <a:avLst/>
          </a:prstGeom>
        </p:spPr>
        <p:txBody>
          <a:bodyPr anchorCtr="0" anchor="ctr" bIns="91425" lIns="91425" spcFirstLastPara="1" rIns="91425" wrap="square" tIns="91425">
            <a:noAutofit/>
          </a:bodyPr>
          <a:lstStyle>
            <a:lvl1pPr lvl="0" rtl="0">
              <a:spcBef>
                <a:spcPts val="0"/>
              </a:spcBef>
              <a:spcAft>
                <a:spcPts val="0"/>
              </a:spcAft>
              <a:buSzPts val="12000"/>
              <a:buNone/>
              <a:defRPr sz="72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50" name="Google Shape;50;p11"/>
          <p:cNvSpPr txBox="1"/>
          <p:nvPr>
            <p:ph idx="1" type="subTitle"/>
          </p:nvPr>
        </p:nvSpPr>
        <p:spPr>
          <a:xfrm>
            <a:off x="941825" y="3038800"/>
            <a:ext cx="4692600" cy="437400"/>
          </a:xfrm>
          <a:prstGeom prst="rect">
            <a:avLst/>
          </a:prstGeom>
          <a:noFill/>
        </p:spPr>
        <p:txBody>
          <a:bodyPr anchorCtr="0" anchor="t" bIns="91425" lIns="91425" spcFirstLastPara="1" rIns="91425" wrap="square" tIns="91425">
            <a:noAutofit/>
          </a:bodyPr>
          <a:lstStyle>
            <a:lvl1pPr lvl="0" algn="ctr">
              <a:spcBef>
                <a:spcPts val="0"/>
              </a:spcBef>
              <a:spcAft>
                <a:spcPts val="0"/>
              </a:spcAft>
              <a:buSzPts val="1400"/>
              <a:buNone/>
              <a:defRPr sz="1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11"/>
          <p:cNvSpPr txBox="1"/>
          <p:nvPr>
            <p:ph idx="2" type="subTitle"/>
          </p:nvPr>
        </p:nvSpPr>
        <p:spPr>
          <a:xfrm>
            <a:off x="713225" y="247650"/>
            <a:ext cx="1972800" cy="291900"/>
          </a:xfrm>
          <a:prstGeom prst="rect">
            <a:avLst/>
          </a:prstGeom>
        </p:spPr>
        <p:txBody>
          <a:bodyPr anchorCtr="0" anchor="t" bIns="91425" lIns="91425" spcFirstLastPara="1" rIns="91425" wrap="square" tIns="91425">
            <a:noAutofit/>
          </a:bodyPr>
          <a:lstStyle>
            <a:lvl1pPr lvl="0" rtl="0">
              <a:spcBef>
                <a:spcPts val="0"/>
              </a:spcBef>
              <a:spcAft>
                <a:spcPts val="0"/>
              </a:spcAft>
              <a:buSzPts val="1200"/>
              <a:buNone/>
              <a:defRPr b="1" sz="1200"/>
            </a:lvl1pPr>
            <a:lvl2pPr lvl="1" rtl="0">
              <a:spcBef>
                <a:spcPts val="0"/>
              </a:spcBef>
              <a:spcAft>
                <a:spcPts val="0"/>
              </a:spcAft>
              <a:buSzPts val="1200"/>
              <a:buNone/>
              <a:defRPr b="1" sz="1200"/>
            </a:lvl2pPr>
            <a:lvl3pPr lvl="2" rtl="0">
              <a:spcBef>
                <a:spcPts val="0"/>
              </a:spcBef>
              <a:spcAft>
                <a:spcPts val="0"/>
              </a:spcAft>
              <a:buSzPts val="1200"/>
              <a:buNone/>
              <a:defRPr b="1" sz="1200"/>
            </a:lvl3pPr>
            <a:lvl4pPr lvl="3" rtl="0">
              <a:spcBef>
                <a:spcPts val="0"/>
              </a:spcBef>
              <a:spcAft>
                <a:spcPts val="0"/>
              </a:spcAft>
              <a:buSzPts val="1200"/>
              <a:buNone/>
              <a:defRPr b="1" sz="1200"/>
            </a:lvl4pPr>
            <a:lvl5pPr lvl="4" rtl="0">
              <a:spcBef>
                <a:spcPts val="0"/>
              </a:spcBef>
              <a:spcAft>
                <a:spcPts val="0"/>
              </a:spcAft>
              <a:buSzPts val="1200"/>
              <a:buNone/>
              <a:defRPr b="1" sz="1200"/>
            </a:lvl5pPr>
            <a:lvl6pPr lvl="5" rtl="0">
              <a:spcBef>
                <a:spcPts val="0"/>
              </a:spcBef>
              <a:spcAft>
                <a:spcPts val="0"/>
              </a:spcAft>
              <a:buSzPts val="1200"/>
              <a:buNone/>
              <a:defRPr b="1" sz="1200"/>
            </a:lvl6pPr>
            <a:lvl7pPr lvl="6" rtl="0">
              <a:spcBef>
                <a:spcPts val="0"/>
              </a:spcBef>
              <a:spcAft>
                <a:spcPts val="0"/>
              </a:spcAft>
              <a:buSzPts val="1200"/>
              <a:buNone/>
              <a:defRPr b="1" sz="1200"/>
            </a:lvl7pPr>
            <a:lvl8pPr lvl="7" rtl="0">
              <a:spcBef>
                <a:spcPts val="0"/>
              </a:spcBef>
              <a:spcAft>
                <a:spcPts val="0"/>
              </a:spcAft>
              <a:buSzPts val="1200"/>
              <a:buNone/>
              <a:defRPr b="1" sz="1200"/>
            </a:lvl8pPr>
            <a:lvl9pPr lvl="8" rtl="0">
              <a:spcBef>
                <a:spcPts val="0"/>
              </a:spcBef>
              <a:spcAft>
                <a:spcPts val="0"/>
              </a:spcAft>
              <a:buSzPts val="1200"/>
              <a:buNone/>
              <a:defRPr b="1" sz="12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52" name="Shape 5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9">
    <p:spTree>
      <p:nvGrpSpPr>
        <p:cNvPr id="53" name="Shape 53"/>
        <p:cNvGrpSpPr/>
        <p:nvPr/>
      </p:nvGrpSpPr>
      <p:grpSpPr>
        <a:xfrm>
          <a:off x="0" y="0"/>
          <a:ext cx="0" cy="0"/>
          <a:chOff x="0" y="0"/>
          <a:chExt cx="0" cy="0"/>
        </a:xfrm>
      </p:grpSpPr>
      <p:pic>
        <p:nvPicPr>
          <p:cNvPr id="54" name="Google Shape;54;p13"/>
          <p:cNvPicPr preferRelativeResize="0"/>
          <p:nvPr/>
        </p:nvPicPr>
        <p:blipFill rotWithShape="1">
          <a:blip r:embed="rId2">
            <a:alphaModFix amt="31000"/>
          </a:blip>
          <a:srcRect b="7798" l="0" r="0" t="7798"/>
          <a:stretch/>
        </p:blipFill>
        <p:spPr>
          <a:xfrm>
            <a:off x="0" y="0"/>
            <a:ext cx="9144003" cy="5143501"/>
          </a:xfrm>
          <a:prstGeom prst="rect">
            <a:avLst/>
          </a:prstGeom>
          <a:noFill/>
          <a:ln>
            <a:noFill/>
          </a:ln>
        </p:spPr>
      </p:pic>
      <p:sp>
        <p:nvSpPr>
          <p:cNvPr id="55" name="Google Shape;55;p13"/>
          <p:cNvSpPr txBox="1"/>
          <p:nvPr>
            <p:ph type="title"/>
          </p:nvPr>
        </p:nvSpPr>
        <p:spPr>
          <a:xfrm>
            <a:off x="1060893" y="752475"/>
            <a:ext cx="4515900" cy="778800"/>
          </a:xfrm>
          <a:prstGeom prst="rect">
            <a:avLst/>
          </a:prstGeom>
        </p:spPr>
        <p:txBody>
          <a:bodyPr anchorCtr="0" anchor="ctr" bIns="91425" lIns="91425" spcFirstLastPara="1" rIns="91425" wrap="square" tIns="91425">
            <a:noAutofit/>
          </a:bodyPr>
          <a:lstStyle>
            <a:lvl1pPr lvl="0" rtl="0" algn="l">
              <a:spcBef>
                <a:spcPts val="0"/>
              </a:spcBef>
              <a:spcAft>
                <a:spcPts val="0"/>
              </a:spcAft>
              <a:buNone/>
              <a:defRPr sz="6000"/>
            </a:lvl1pPr>
            <a:lvl2pPr lvl="1" rtl="0" algn="l">
              <a:spcBef>
                <a:spcPts val="0"/>
              </a:spcBef>
              <a:spcAft>
                <a:spcPts val="0"/>
              </a:spcAft>
              <a:buNone/>
              <a:defRPr sz="6000"/>
            </a:lvl2pPr>
            <a:lvl3pPr lvl="2" rtl="0" algn="l">
              <a:spcBef>
                <a:spcPts val="0"/>
              </a:spcBef>
              <a:spcAft>
                <a:spcPts val="0"/>
              </a:spcAft>
              <a:buNone/>
              <a:defRPr sz="6000"/>
            </a:lvl3pPr>
            <a:lvl4pPr lvl="3" rtl="0" algn="l">
              <a:spcBef>
                <a:spcPts val="0"/>
              </a:spcBef>
              <a:spcAft>
                <a:spcPts val="0"/>
              </a:spcAft>
              <a:buNone/>
              <a:defRPr sz="6000"/>
            </a:lvl4pPr>
            <a:lvl5pPr lvl="4" rtl="0" algn="l">
              <a:spcBef>
                <a:spcPts val="0"/>
              </a:spcBef>
              <a:spcAft>
                <a:spcPts val="0"/>
              </a:spcAft>
              <a:buNone/>
              <a:defRPr sz="6000"/>
            </a:lvl5pPr>
            <a:lvl6pPr lvl="5" rtl="0" algn="l">
              <a:spcBef>
                <a:spcPts val="0"/>
              </a:spcBef>
              <a:spcAft>
                <a:spcPts val="0"/>
              </a:spcAft>
              <a:buNone/>
              <a:defRPr sz="6000"/>
            </a:lvl6pPr>
            <a:lvl7pPr lvl="6" rtl="0" algn="l">
              <a:spcBef>
                <a:spcPts val="0"/>
              </a:spcBef>
              <a:spcAft>
                <a:spcPts val="0"/>
              </a:spcAft>
              <a:buNone/>
              <a:defRPr sz="6000"/>
            </a:lvl7pPr>
            <a:lvl8pPr lvl="7" rtl="0" algn="l">
              <a:spcBef>
                <a:spcPts val="0"/>
              </a:spcBef>
              <a:spcAft>
                <a:spcPts val="0"/>
              </a:spcAft>
              <a:buNone/>
              <a:defRPr sz="6000"/>
            </a:lvl8pPr>
            <a:lvl9pPr lvl="8" rtl="0" algn="l">
              <a:spcBef>
                <a:spcPts val="0"/>
              </a:spcBef>
              <a:spcAft>
                <a:spcPts val="0"/>
              </a:spcAft>
              <a:buNone/>
              <a:defRPr sz="6000"/>
            </a:lvl9pPr>
          </a:lstStyle>
          <a:p/>
        </p:txBody>
      </p:sp>
      <p:sp>
        <p:nvSpPr>
          <p:cNvPr id="56" name="Google Shape;56;p13"/>
          <p:cNvSpPr txBox="1"/>
          <p:nvPr>
            <p:ph idx="1" type="subTitle"/>
          </p:nvPr>
        </p:nvSpPr>
        <p:spPr>
          <a:xfrm>
            <a:off x="1060900" y="1531275"/>
            <a:ext cx="4602900" cy="13824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2200"/>
            </a:lvl1pPr>
            <a:lvl2pPr lvl="1" rtl="0">
              <a:spcBef>
                <a:spcPts val="0"/>
              </a:spcBef>
              <a:spcAft>
                <a:spcPts val="0"/>
              </a:spcAft>
              <a:buSzPts val="1800"/>
              <a:buFont typeface="Yanone Kaffeesatz"/>
              <a:buNone/>
              <a:defRPr b="1" sz="1800">
                <a:latin typeface="Yanone Kaffeesatz"/>
                <a:ea typeface="Yanone Kaffeesatz"/>
                <a:cs typeface="Yanone Kaffeesatz"/>
                <a:sym typeface="Yanone Kaffeesatz"/>
              </a:defRPr>
            </a:lvl2pPr>
            <a:lvl3pPr lvl="2" rtl="0">
              <a:spcBef>
                <a:spcPts val="0"/>
              </a:spcBef>
              <a:spcAft>
                <a:spcPts val="0"/>
              </a:spcAft>
              <a:buSzPts val="1800"/>
              <a:buFont typeface="Yanone Kaffeesatz"/>
              <a:buNone/>
              <a:defRPr b="1" sz="1800">
                <a:latin typeface="Yanone Kaffeesatz"/>
                <a:ea typeface="Yanone Kaffeesatz"/>
                <a:cs typeface="Yanone Kaffeesatz"/>
                <a:sym typeface="Yanone Kaffeesatz"/>
              </a:defRPr>
            </a:lvl3pPr>
            <a:lvl4pPr lvl="3" rtl="0">
              <a:spcBef>
                <a:spcPts val="0"/>
              </a:spcBef>
              <a:spcAft>
                <a:spcPts val="0"/>
              </a:spcAft>
              <a:buSzPts val="1800"/>
              <a:buFont typeface="Yanone Kaffeesatz"/>
              <a:buNone/>
              <a:defRPr b="1" sz="1800">
                <a:latin typeface="Yanone Kaffeesatz"/>
                <a:ea typeface="Yanone Kaffeesatz"/>
                <a:cs typeface="Yanone Kaffeesatz"/>
                <a:sym typeface="Yanone Kaffeesatz"/>
              </a:defRPr>
            </a:lvl4pPr>
            <a:lvl5pPr lvl="4" rtl="0">
              <a:spcBef>
                <a:spcPts val="0"/>
              </a:spcBef>
              <a:spcAft>
                <a:spcPts val="0"/>
              </a:spcAft>
              <a:buSzPts val="1800"/>
              <a:buFont typeface="Yanone Kaffeesatz"/>
              <a:buNone/>
              <a:defRPr b="1" sz="1800">
                <a:latin typeface="Yanone Kaffeesatz"/>
                <a:ea typeface="Yanone Kaffeesatz"/>
                <a:cs typeface="Yanone Kaffeesatz"/>
                <a:sym typeface="Yanone Kaffeesatz"/>
              </a:defRPr>
            </a:lvl5pPr>
            <a:lvl6pPr lvl="5" rtl="0">
              <a:spcBef>
                <a:spcPts val="0"/>
              </a:spcBef>
              <a:spcAft>
                <a:spcPts val="0"/>
              </a:spcAft>
              <a:buSzPts val="1800"/>
              <a:buFont typeface="Yanone Kaffeesatz"/>
              <a:buNone/>
              <a:defRPr b="1" sz="1800">
                <a:latin typeface="Yanone Kaffeesatz"/>
                <a:ea typeface="Yanone Kaffeesatz"/>
                <a:cs typeface="Yanone Kaffeesatz"/>
                <a:sym typeface="Yanone Kaffeesatz"/>
              </a:defRPr>
            </a:lvl6pPr>
            <a:lvl7pPr lvl="6" rtl="0">
              <a:spcBef>
                <a:spcPts val="0"/>
              </a:spcBef>
              <a:spcAft>
                <a:spcPts val="0"/>
              </a:spcAft>
              <a:buSzPts val="1800"/>
              <a:buFont typeface="Yanone Kaffeesatz"/>
              <a:buNone/>
              <a:defRPr b="1" sz="1800">
                <a:latin typeface="Yanone Kaffeesatz"/>
                <a:ea typeface="Yanone Kaffeesatz"/>
                <a:cs typeface="Yanone Kaffeesatz"/>
                <a:sym typeface="Yanone Kaffeesatz"/>
              </a:defRPr>
            </a:lvl7pPr>
            <a:lvl8pPr lvl="7" rtl="0">
              <a:spcBef>
                <a:spcPts val="0"/>
              </a:spcBef>
              <a:spcAft>
                <a:spcPts val="0"/>
              </a:spcAft>
              <a:buSzPts val="1800"/>
              <a:buFont typeface="Yanone Kaffeesatz"/>
              <a:buNone/>
              <a:defRPr b="1" sz="1800">
                <a:latin typeface="Yanone Kaffeesatz"/>
                <a:ea typeface="Yanone Kaffeesatz"/>
                <a:cs typeface="Yanone Kaffeesatz"/>
                <a:sym typeface="Yanone Kaffeesatz"/>
              </a:defRPr>
            </a:lvl8pPr>
            <a:lvl9pPr lvl="8" rtl="0">
              <a:spcBef>
                <a:spcPts val="0"/>
              </a:spcBef>
              <a:spcAft>
                <a:spcPts val="0"/>
              </a:spcAft>
              <a:buSzPts val="1800"/>
              <a:buFont typeface="Yanone Kaffeesatz"/>
              <a:buNone/>
              <a:defRPr b="1" sz="1800">
                <a:latin typeface="Yanone Kaffeesatz"/>
                <a:ea typeface="Yanone Kaffeesatz"/>
                <a:cs typeface="Yanone Kaffeesatz"/>
                <a:sym typeface="Yanone Kaffeesatz"/>
              </a:defRPr>
            </a:lvl9pPr>
          </a:lstStyle>
          <a:p/>
        </p:txBody>
      </p:sp>
      <p:sp>
        <p:nvSpPr>
          <p:cNvPr id="57" name="Google Shape;57;p13"/>
          <p:cNvSpPr txBox="1"/>
          <p:nvPr/>
        </p:nvSpPr>
        <p:spPr>
          <a:xfrm>
            <a:off x="1060900" y="3912275"/>
            <a:ext cx="3528600" cy="712200"/>
          </a:xfrm>
          <a:prstGeom prst="rect">
            <a:avLst/>
          </a:prstGeom>
          <a:noFill/>
          <a:ln>
            <a:noFill/>
          </a:ln>
        </p:spPr>
        <p:txBody>
          <a:bodyPr anchorCtr="0" anchor="ctr" bIns="91425" lIns="91425" spcFirstLastPara="1" rIns="91425" wrap="square" tIns="91425">
            <a:noAutofit/>
          </a:bodyPr>
          <a:lstStyle/>
          <a:p>
            <a:pPr indent="0" lvl="0" marL="0" rtl="0" algn="l">
              <a:spcBef>
                <a:spcPts val="300"/>
              </a:spcBef>
              <a:spcAft>
                <a:spcPts val="0"/>
              </a:spcAft>
              <a:buNone/>
            </a:pPr>
            <a:r>
              <a:rPr lang="en" sz="1200">
                <a:solidFill>
                  <a:schemeClr val="lt1"/>
                </a:solidFill>
                <a:latin typeface="DM Sans"/>
                <a:ea typeface="DM Sans"/>
                <a:cs typeface="DM Sans"/>
                <a:sym typeface="DM Sans"/>
              </a:rPr>
              <a:t>CREDITS: This presentation template was created by </a:t>
            </a:r>
            <a:r>
              <a:rPr b="1" lang="en" sz="1200">
                <a:solidFill>
                  <a:schemeClr val="lt1"/>
                </a:solidFill>
                <a:uFill>
                  <a:noFill/>
                </a:uFill>
                <a:latin typeface="DM Sans"/>
                <a:ea typeface="DM Sans"/>
                <a:cs typeface="DM Sans"/>
                <a:sym typeface="DM Sans"/>
                <a:hlinkClick r:id="rId3">
                  <a:extLst>
                    <a:ext uri="{A12FA001-AC4F-418D-AE19-62706E023703}">
                      <ahyp:hlinkClr val="tx"/>
                    </a:ext>
                  </a:extLst>
                </a:hlinkClick>
              </a:rPr>
              <a:t>Slidesgo</a:t>
            </a:r>
            <a:r>
              <a:rPr lang="en" sz="1200">
                <a:solidFill>
                  <a:schemeClr val="lt1"/>
                </a:solidFill>
                <a:latin typeface="DM Sans"/>
                <a:ea typeface="DM Sans"/>
                <a:cs typeface="DM Sans"/>
                <a:sym typeface="DM Sans"/>
              </a:rPr>
              <a:t>, and includes icons by </a:t>
            </a:r>
            <a:r>
              <a:rPr b="1" lang="en" sz="1200">
                <a:solidFill>
                  <a:schemeClr val="lt1"/>
                </a:solidFill>
                <a:uFill>
                  <a:noFill/>
                </a:uFill>
                <a:latin typeface="DM Sans"/>
                <a:ea typeface="DM Sans"/>
                <a:cs typeface="DM Sans"/>
                <a:sym typeface="DM Sans"/>
                <a:hlinkClick r:id="rId4">
                  <a:extLst>
                    <a:ext uri="{A12FA001-AC4F-418D-AE19-62706E023703}">
                      <ahyp:hlinkClr val="tx"/>
                    </a:ext>
                  </a:extLst>
                </a:hlinkClick>
              </a:rPr>
              <a:t>Flaticon</a:t>
            </a:r>
            <a:r>
              <a:rPr b="1" lang="en" sz="1200">
                <a:solidFill>
                  <a:schemeClr val="lt1"/>
                </a:solidFill>
                <a:latin typeface="DM Sans"/>
                <a:ea typeface="DM Sans"/>
                <a:cs typeface="DM Sans"/>
                <a:sym typeface="DM Sans"/>
              </a:rPr>
              <a:t> </a:t>
            </a:r>
            <a:r>
              <a:rPr lang="en" sz="1200">
                <a:solidFill>
                  <a:schemeClr val="lt1"/>
                </a:solidFill>
                <a:latin typeface="DM Sans"/>
                <a:ea typeface="DM Sans"/>
                <a:cs typeface="DM Sans"/>
                <a:sym typeface="DM Sans"/>
              </a:rPr>
              <a:t>and infographics &amp; images by </a:t>
            </a:r>
            <a:r>
              <a:rPr b="1" lang="en" sz="1200">
                <a:solidFill>
                  <a:schemeClr val="lt1"/>
                </a:solidFill>
                <a:uFill>
                  <a:noFill/>
                </a:uFill>
                <a:latin typeface="DM Sans"/>
                <a:ea typeface="DM Sans"/>
                <a:cs typeface="DM Sans"/>
                <a:sym typeface="DM Sans"/>
                <a:hlinkClick r:id="rId5">
                  <a:extLst>
                    <a:ext uri="{A12FA001-AC4F-418D-AE19-62706E023703}">
                      <ahyp:hlinkClr val="tx"/>
                    </a:ext>
                  </a:extLst>
                </a:hlinkClick>
              </a:rPr>
              <a:t>Freepik</a:t>
            </a:r>
            <a:endParaRPr sz="1200">
              <a:solidFill>
                <a:schemeClr val="lt1"/>
              </a:solidFill>
              <a:latin typeface="DM Sans"/>
              <a:ea typeface="DM Sans"/>
              <a:cs typeface="DM Sans"/>
              <a:sym typeface="DM San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56">
    <p:bg>
      <p:bgPr>
        <a:solidFill>
          <a:schemeClr val="dk2"/>
        </a:solidFill>
      </p:bgPr>
    </p:bg>
    <p:spTree>
      <p:nvGrpSpPr>
        <p:cNvPr id="58" name="Shape 58"/>
        <p:cNvGrpSpPr/>
        <p:nvPr/>
      </p:nvGrpSpPr>
      <p:grpSpPr>
        <a:xfrm>
          <a:off x="0" y="0"/>
          <a:ext cx="0" cy="0"/>
          <a:chOff x="0" y="0"/>
          <a:chExt cx="0" cy="0"/>
        </a:xfrm>
      </p:grpSpPr>
      <p:pic>
        <p:nvPicPr>
          <p:cNvPr id="59" name="Google Shape;59;p14"/>
          <p:cNvPicPr preferRelativeResize="0"/>
          <p:nvPr/>
        </p:nvPicPr>
        <p:blipFill rotWithShape="1">
          <a:blip r:embed="rId2">
            <a:alphaModFix amt="31000"/>
          </a:blip>
          <a:srcRect b="7798" l="0" r="0" t="7798"/>
          <a:stretch/>
        </p:blipFill>
        <p:spPr>
          <a:xfrm>
            <a:off x="0" y="0"/>
            <a:ext cx="9144003" cy="5143501"/>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56_1">
    <p:bg>
      <p:bgPr>
        <a:solidFill>
          <a:schemeClr val="accent1"/>
        </a:solidFill>
      </p:bgPr>
    </p:bg>
    <p:spTree>
      <p:nvGrpSpPr>
        <p:cNvPr id="60" name="Shape 60"/>
        <p:cNvGrpSpPr/>
        <p:nvPr/>
      </p:nvGrpSpPr>
      <p:grpSpPr>
        <a:xfrm>
          <a:off x="0" y="0"/>
          <a:ext cx="0" cy="0"/>
          <a:chOff x="0" y="0"/>
          <a:chExt cx="0" cy="0"/>
        </a:xfrm>
      </p:grpSpPr>
      <p:pic>
        <p:nvPicPr>
          <p:cNvPr id="61" name="Google Shape;61;p15"/>
          <p:cNvPicPr preferRelativeResize="0"/>
          <p:nvPr/>
        </p:nvPicPr>
        <p:blipFill rotWithShape="1">
          <a:blip r:embed="rId2">
            <a:alphaModFix amt="31000"/>
          </a:blip>
          <a:srcRect b="7798" l="0" r="0" t="7798"/>
          <a:stretch/>
        </p:blipFill>
        <p:spPr>
          <a:xfrm>
            <a:off x="0" y="0"/>
            <a:ext cx="9144003" cy="5143501"/>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65" name="Shape 65"/>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pic>
        <p:nvPicPr>
          <p:cNvPr id="14" name="Google Shape;14;p3"/>
          <p:cNvPicPr preferRelativeResize="0"/>
          <p:nvPr/>
        </p:nvPicPr>
        <p:blipFill rotWithShape="1">
          <a:blip r:embed="rId2">
            <a:alphaModFix amt="31000"/>
          </a:blip>
          <a:srcRect b="7798" l="0" r="0" t="7798"/>
          <a:stretch/>
        </p:blipFill>
        <p:spPr>
          <a:xfrm>
            <a:off x="0" y="0"/>
            <a:ext cx="9144003" cy="5143501"/>
          </a:xfrm>
          <a:prstGeom prst="rect">
            <a:avLst/>
          </a:prstGeom>
          <a:noFill/>
          <a:ln>
            <a:noFill/>
          </a:ln>
        </p:spPr>
      </p:pic>
      <p:sp>
        <p:nvSpPr>
          <p:cNvPr id="15" name="Google Shape;15;p3"/>
          <p:cNvSpPr txBox="1"/>
          <p:nvPr>
            <p:ph hasCustomPrompt="1" type="title"/>
          </p:nvPr>
        </p:nvSpPr>
        <p:spPr>
          <a:xfrm>
            <a:off x="3514075" y="677987"/>
            <a:ext cx="1487100" cy="1137000"/>
          </a:xfrm>
          <a:prstGeom prst="rect">
            <a:avLst/>
          </a:prstGeom>
          <a:noFill/>
        </p:spPr>
        <p:txBody>
          <a:bodyPr anchorCtr="0" anchor="ctr" bIns="91425" lIns="91425" spcFirstLastPara="1" rIns="91425" wrap="square" tIns="91425">
            <a:noAutofit/>
          </a:bodyPr>
          <a:lstStyle>
            <a:lvl1pPr lvl="0" rtl="0" algn="l">
              <a:spcBef>
                <a:spcPts val="0"/>
              </a:spcBef>
              <a:spcAft>
                <a:spcPts val="0"/>
              </a:spcAft>
              <a:buSzPts val="12000"/>
              <a:buNone/>
              <a:defRPr sz="6000"/>
            </a:lvl1pPr>
            <a:lvl2pPr lvl="1" rtl="0" algn="r">
              <a:spcBef>
                <a:spcPts val="0"/>
              </a:spcBef>
              <a:spcAft>
                <a:spcPts val="0"/>
              </a:spcAft>
              <a:buSzPts val="12000"/>
              <a:buNone/>
              <a:defRPr sz="12000"/>
            </a:lvl2pPr>
            <a:lvl3pPr lvl="2" rtl="0" algn="r">
              <a:spcBef>
                <a:spcPts val="0"/>
              </a:spcBef>
              <a:spcAft>
                <a:spcPts val="0"/>
              </a:spcAft>
              <a:buSzPts val="12000"/>
              <a:buNone/>
              <a:defRPr sz="12000"/>
            </a:lvl3pPr>
            <a:lvl4pPr lvl="3" rtl="0" algn="r">
              <a:spcBef>
                <a:spcPts val="0"/>
              </a:spcBef>
              <a:spcAft>
                <a:spcPts val="0"/>
              </a:spcAft>
              <a:buSzPts val="12000"/>
              <a:buNone/>
              <a:defRPr sz="12000"/>
            </a:lvl4pPr>
            <a:lvl5pPr lvl="4" rtl="0" algn="r">
              <a:spcBef>
                <a:spcPts val="0"/>
              </a:spcBef>
              <a:spcAft>
                <a:spcPts val="0"/>
              </a:spcAft>
              <a:buSzPts val="12000"/>
              <a:buNone/>
              <a:defRPr sz="12000"/>
            </a:lvl5pPr>
            <a:lvl6pPr lvl="5" rtl="0" algn="r">
              <a:spcBef>
                <a:spcPts val="0"/>
              </a:spcBef>
              <a:spcAft>
                <a:spcPts val="0"/>
              </a:spcAft>
              <a:buSzPts val="12000"/>
              <a:buNone/>
              <a:defRPr sz="12000"/>
            </a:lvl6pPr>
            <a:lvl7pPr lvl="6" rtl="0" algn="r">
              <a:spcBef>
                <a:spcPts val="0"/>
              </a:spcBef>
              <a:spcAft>
                <a:spcPts val="0"/>
              </a:spcAft>
              <a:buSzPts val="12000"/>
              <a:buNone/>
              <a:defRPr sz="12000"/>
            </a:lvl7pPr>
            <a:lvl8pPr lvl="7" rtl="0" algn="r">
              <a:spcBef>
                <a:spcPts val="0"/>
              </a:spcBef>
              <a:spcAft>
                <a:spcPts val="0"/>
              </a:spcAft>
              <a:buSzPts val="12000"/>
              <a:buNone/>
              <a:defRPr sz="12000"/>
            </a:lvl8pPr>
            <a:lvl9pPr lvl="8" rtl="0" algn="r">
              <a:spcBef>
                <a:spcPts val="0"/>
              </a:spcBef>
              <a:spcAft>
                <a:spcPts val="0"/>
              </a:spcAft>
              <a:buSzPts val="12000"/>
              <a:buNone/>
              <a:defRPr sz="12000"/>
            </a:lvl9pPr>
          </a:lstStyle>
          <a:p>
            <a:r>
              <a:t>xx%</a:t>
            </a:r>
          </a:p>
        </p:txBody>
      </p:sp>
      <p:sp>
        <p:nvSpPr>
          <p:cNvPr id="16" name="Google Shape;16;p3"/>
          <p:cNvSpPr txBox="1"/>
          <p:nvPr>
            <p:ph idx="2" type="title"/>
          </p:nvPr>
        </p:nvSpPr>
        <p:spPr>
          <a:xfrm>
            <a:off x="3514075" y="2335451"/>
            <a:ext cx="4916700" cy="18681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600"/>
              <a:buNone/>
              <a:defRPr sz="60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17" name="Google Shape;17;p3"/>
          <p:cNvSpPr txBox="1"/>
          <p:nvPr>
            <p:ph idx="1" type="subTitle"/>
          </p:nvPr>
        </p:nvSpPr>
        <p:spPr>
          <a:xfrm>
            <a:off x="3514075" y="4203632"/>
            <a:ext cx="4916700" cy="395700"/>
          </a:xfrm>
          <a:prstGeom prst="rect">
            <a:avLst/>
          </a:prstGeom>
          <a:noFill/>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6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8" name="Google Shape;18;p3"/>
          <p:cNvSpPr txBox="1"/>
          <p:nvPr>
            <p:ph idx="3" type="subTitle"/>
          </p:nvPr>
        </p:nvSpPr>
        <p:spPr>
          <a:xfrm>
            <a:off x="713225" y="247650"/>
            <a:ext cx="1972800" cy="291900"/>
          </a:xfrm>
          <a:prstGeom prst="rect">
            <a:avLst/>
          </a:prstGeom>
        </p:spPr>
        <p:txBody>
          <a:bodyPr anchorCtr="0" anchor="t" bIns="91425" lIns="91425" spcFirstLastPara="1" rIns="91425" wrap="square" tIns="91425">
            <a:noAutofit/>
          </a:bodyPr>
          <a:lstStyle>
            <a:lvl1pPr lvl="0" rtl="0">
              <a:spcBef>
                <a:spcPts val="0"/>
              </a:spcBef>
              <a:spcAft>
                <a:spcPts val="0"/>
              </a:spcAft>
              <a:buSzPts val="1200"/>
              <a:buNone/>
              <a:defRPr b="1" sz="1200"/>
            </a:lvl1pPr>
            <a:lvl2pPr lvl="1" rtl="0">
              <a:spcBef>
                <a:spcPts val="0"/>
              </a:spcBef>
              <a:spcAft>
                <a:spcPts val="0"/>
              </a:spcAft>
              <a:buSzPts val="1200"/>
              <a:buNone/>
              <a:defRPr b="1" sz="1200"/>
            </a:lvl2pPr>
            <a:lvl3pPr lvl="2" rtl="0">
              <a:spcBef>
                <a:spcPts val="0"/>
              </a:spcBef>
              <a:spcAft>
                <a:spcPts val="0"/>
              </a:spcAft>
              <a:buSzPts val="1200"/>
              <a:buNone/>
              <a:defRPr b="1" sz="1200"/>
            </a:lvl3pPr>
            <a:lvl4pPr lvl="3" rtl="0">
              <a:spcBef>
                <a:spcPts val="0"/>
              </a:spcBef>
              <a:spcAft>
                <a:spcPts val="0"/>
              </a:spcAft>
              <a:buSzPts val="1200"/>
              <a:buNone/>
              <a:defRPr b="1" sz="1200"/>
            </a:lvl4pPr>
            <a:lvl5pPr lvl="4" rtl="0">
              <a:spcBef>
                <a:spcPts val="0"/>
              </a:spcBef>
              <a:spcAft>
                <a:spcPts val="0"/>
              </a:spcAft>
              <a:buSzPts val="1200"/>
              <a:buNone/>
              <a:defRPr b="1" sz="1200"/>
            </a:lvl5pPr>
            <a:lvl6pPr lvl="5" rtl="0">
              <a:spcBef>
                <a:spcPts val="0"/>
              </a:spcBef>
              <a:spcAft>
                <a:spcPts val="0"/>
              </a:spcAft>
              <a:buSzPts val="1200"/>
              <a:buNone/>
              <a:defRPr b="1" sz="1200"/>
            </a:lvl6pPr>
            <a:lvl7pPr lvl="6" rtl="0">
              <a:spcBef>
                <a:spcPts val="0"/>
              </a:spcBef>
              <a:spcAft>
                <a:spcPts val="0"/>
              </a:spcAft>
              <a:buSzPts val="1200"/>
              <a:buNone/>
              <a:defRPr b="1" sz="1200"/>
            </a:lvl7pPr>
            <a:lvl8pPr lvl="7" rtl="0">
              <a:spcBef>
                <a:spcPts val="0"/>
              </a:spcBef>
              <a:spcAft>
                <a:spcPts val="0"/>
              </a:spcAft>
              <a:buSzPts val="1200"/>
              <a:buNone/>
              <a:defRPr b="1" sz="1200"/>
            </a:lvl8pPr>
            <a:lvl9pPr lvl="8" rtl="0">
              <a:spcBef>
                <a:spcPts val="0"/>
              </a:spcBef>
              <a:spcAft>
                <a:spcPts val="0"/>
              </a:spcAft>
              <a:buSzPts val="1200"/>
              <a:buNone/>
              <a:defRPr b="1" sz="12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pic>
        <p:nvPicPr>
          <p:cNvPr id="20" name="Google Shape;20;p4"/>
          <p:cNvPicPr preferRelativeResize="0"/>
          <p:nvPr/>
        </p:nvPicPr>
        <p:blipFill rotWithShape="1">
          <a:blip r:embed="rId2">
            <a:alphaModFix amt="31000"/>
          </a:blip>
          <a:srcRect b="7798" l="0" r="0" t="7798"/>
          <a:stretch/>
        </p:blipFill>
        <p:spPr>
          <a:xfrm>
            <a:off x="0" y="0"/>
            <a:ext cx="9144003" cy="5143501"/>
          </a:xfrm>
          <a:prstGeom prst="rect">
            <a:avLst/>
          </a:prstGeom>
          <a:noFill/>
          <a:ln>
            <a:noFill/>
          </a:ln>
        </p:spPr>
      </p:pic>
      <p:sp>
        <p:nvSpPr>
          <p:cNvPr id="21" name="Google Shape;21;p4"/>
          <p:cNvSpPr txBox="1"/>
          <p:nvPr>
            <p:ph idx="1" type="subTitle"/>
          </p:nvPr>
        </p:nvSpPr>
        <p:spPr>
          <a:xfrm>
            <a:off x="1606667" y="4042325"/>
            <a:ext cx="5930700" cy="5571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2"/>
              </a:buClr>
              <a:buSzPts val="1400"/>
              <a:buAutoNum type="arabicPeriod"/>
              <a:defRPr/>
            </a:lvl1pPr>
            <a:lvl2pPr lvl="1" rtl="0">
              <a:spcBef>
                <a:spcPts val="0"/>
              </a:spcBef>
              <a:spcAft>
                <a:spcPts val="0"/>
              </a:spcAft>
              <a:buSzPts val="1400"/>
              <a:buAutoNum type="alphaLcPeriod"/>
              <a:defRPr/>
            </a:lvl2pPr>
            <a:lvl3pPr lvl="2" rtl="0">
              <a:spcBef>
                <a:spcPts val="0"/>
              </a:spcBef>
              <a:spcAft>
                <a:spcPts val="0"/>
              </a:spcAft>
              <a:buSzPts val="1400"/>
              <a:buAutoNum type="romanLcPeriod"/>
              <a:defRPr/>
            </a:lvl3pPr>
            <a:lvl4pPr lvl="3" rtl="0">
              <a:spcBef>
                <a:spcPts val="0"/>
              </a:spcBef>
              <a:spcAft>
                <a:spcPts val="0"/>
              </a:spcAft>
              <a:buSzPts val="1400"/>
              <a:buAutoNum type="arabicPeriod"/>
              <a:defRPr/>
            </a:lvl4pPr>
            <a:lvl5pPr lvl="4" rtl="0">
              <a:spcBef>
                <a:spcPts val="0"/>
              </a:spcBef>
              <a:spcAft>
                <a:spcPts val="0"/>
              </a:spcAft>
              <a:buSzPts val="1400"/>
              <a:buAutoNum type="alphaLcPeriod"/>
              <a:defRPr/>
            </a:lvl5pPr>
            <a:lvl6pPr lvl="5" rtl="0">
              <a:spcBef>
                <a:spcPts val="0"/>
              </a:spcBef>
              <a:spcAft>
                <a:spcPts val="0"/>
              </a:spcAft>
              <a:buSzPts val="1400"/>
              <a:buAutoNum type="romanLcPeriod"/>
              <a:defRPr/>
            </a:lvl6pPr>
            <a:lvl7pPr lvl="6" rtl="0">
              <a:spcBef>
                <a:spcPts val="0"/>
              </a:spcBef>
              <a:spcAft>
                <a:spcPts val="0"/>
              </a:spcAft>
              <a:buSzPts val="1400"/>
              <a:buAutoNum type="arabicPeriod"/>
              <a:defRPr/>
            </a:lvl7pPr>
            <a:lvl8pPr lvl="7" rtl="0">
              <a:spcBef>
                <a:spcPts val="0"/>
              </a:spcBef>
              <a:spcAft>
                <a:spcPts val="0"/>
              </a:spcAft>
              <a:buSzPts val="1400"/>
              <a:buAutoNum type="alphaLcPeriod"/>
              <a:defRPr/>
            </a:lvl8pPr>
            <a:lvl9pPr lvl="8" rtl="0">
              <a:spcBef>
                <a:spcPts val="0"/>
              </a:spcBef>
              <a:spcAft>
                <a:spcPts val="0"/>
              </a:spcAft>
              <a:buSzPts val="1400"/>
              <a:buAutoNum type="romanLcPeriod"/>
              <a:defRPr/>
            </a:lvl9pPr>
          </a:lstStyle>
          <a:p/>
        </p:txBody>
      </p:sp>
      <p:sp>
        <p:nvSpPr>
          <p:cNvPr id="22" name="Google Shape;22;p4"/>
          <p:cNvSpPr txBox="1"/>
          <p:nvPr>
            <p:ph type="title"/>
          </p:nvPr>
        </p:nvSpPr>
        <p:spPr>
          <a:xfrm>
            <a:off x="1606625" y="2970550"/>
            <a:ext cx="5930700" cy="1071600"/>
          </a:xfrm>
          <a:prstGeom prst="rect">
            <a:avLst/>
          </a:prstGeom>
          <a:noFill/>
        </p:spPr>
        <p:txBody>
          <a:bodyPr anchorCtr="0" anchor="b" bIns="91425" lIns="91425" spcFirstLastPara="1" rIns="91425" wrap="square" tIns="91425">
            <a:noAutofit/>
          </a:bodyPr>
          <a:lstStyle>
            <a:lvl1pPr lvl="0" rtl="0" algn="l">
              <a:spcBef>
                <a:spcPts val="0"/>
              </a:spcBef>
              <a:spcAft>
                <a:spcPts val="0"/>
              </a:spcAft>
              <a:buClr>
                <a:schemeClr val="lt2"/>
              </a:buClr>
              <a:buSzPts val="3600"/>
              <a:buFont typeface="Caveat"/>
              <a:buNone/>
              <a:defRPr sz="3000"/>
            </a:lvl1pPr>
            <a:lvl2pPr lvl="1"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2pPr>
            <a:lvl3pPr lvl="2"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3pPr>
            <a:lvl4pPr lvl="3"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4pPr>
            <a:lvl5pPr lvl="4"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5pPr>
            <a:lvl6pPr lvl="5"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6pPr>
            <a:lvl7pPr lvl="6"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7pPr>
            <a:lvl8pPr lvl="7"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8pPr>
            <a:lvl9pPr lvl="8"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pic>
        <p:nvPicPr>
          <p:cNvPr id="24" name="Google Shape;24;p5"/>
          <p:cNvPicPr preferRelativeResize="0"/>
          <p:nvPr/>
        </p:nvPicPr>
        <p:blipFill rotWithShape="1">
          <a:blip r:embed="rId2">
            <a:alphaModFix amt="31000"/>
          </a:blip>
          <a:srcRect b="7798" l="0" r="0" t="7798"/>
          <a:stretch/>
        </p:blipFill>
        <p:spPr>
          <a:xfrm>
            <a:off x="0" y="0"/>
            <a:ext cx="9144003" cy="5143501"/>
          </a:xfrm>
          <a:prstGeom prst="rect">
            <a:avLst/>
          </a:prstGeom>
          <a:noFill/>
          <a:ln>
            <a:noFill/>
          </a:ln>
        </p:spPr>
      </p:pic>
      <p:sp>
        <p:nvSpPr>
          <p:cNvPr id="25" name="Google Shape;25;p5"/>
          <p:cNvSpPr txBox="1"/>
          <p:nvPr>
            <p:ph idx="1" type="subTitle"/>
          </p:nvPr>
        </p:nvSpPr>
        <p:spPr>
          <a:xfrm>
            <a:off x="713250" y="1809750"/>
            <a:ext cx="4716000" cy="4404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Font typeface="Yanone Kaffeesatz"/>
              <a:buNone/>
              <a:defRPr sz="2000">
                <a:latin typeface="Prata"/>
                <a:ea typeface="Prata"/>
                <a:cs typeface="Prata"/>
                <a:sym typeface="Prata"/>
              </a:defRPr>
            </a:lvl1pPr>
            <a:lvl2pPr lvl="1" rtl="0" algn="ctr">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rtl="0" algn="ctr">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rtl="0" algn="ctr">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rtl="0" algn="ctr">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rtl="0" algn="ctr">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rtl="0" algn="ctr">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rtl="0" algn="ctr">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rtl="0" algn="ctr">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p:txBody>
      </p:sp>
      <p:sp>
        <p:nvSpPr>
          <p:cNvPr id="26" name="Google Shape;26;p5"/>
          <p:cNvSpPr txBox="1"/>
          <p:nvPr>
            <p:ph idx="2" type="subTitle"/>
          </p:nvPr>
        </p:nvSpPr>
        <p:spPr>
          <a:xfrm>
            <a:off x="713525" y="2250175"/>
            <a:ext cx="4715400" cy="6453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7" name="Google Shape;27;p5"/>
          <p:cNvSpPr txBox="1"/>
          <p:nvPr>
            <p:ph idx="3" type="subTitle"/>
          </p:nvPr>
        </p:nvSpPr>
        <p:spPr>
          <a:xfrm>
            <a:off x="713250" y="3360775"/>
            <a:ext cx="4716000" cy="4404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Font typeface="Yanone Kaffeesatz"/>
              <a:buNone/>
              <a:defRPr sz="2000">
                <a:latin typeface="Prata"/>
                <a:ea typeface="Prata"/>
                <a:cs typeface="Prata"/>
                <a:sym typeface="Prata"/>
              </a:defRPr>
            </a:lvl1pPr>
            <a:lvl2pPr lvl="1" rtl="0" algn="ctr">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rtl="0" algn="ctr">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rtl="0" algn="ctr">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rtl="0" algn="ctr">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rtl="0" algn="ctr">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rtl="0" algn="ctr">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rtl="0" algn="ctr">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rtl="0" algn="ctr">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p:txBody>
      </p:sp>
      <p:sp>
        <p:nvSpPr>
          <p:cNvPr id="28" name="Google Shape;28;p5"/>
          <p:cNvSpPr txBox="1"/>
          <p:nvPr>
            <p:ph idx="4" type="subTitle"/>
          </p:nvPr>
        </p:nvSpPr>
        <p:spPr>
          <a:xfrm>
            <a:off x="713525" y="3801225"/>
            <a:ext cx="4715400" cy="6453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9" name="Google Shape;29;p5"/>
          <p:cNvSpPr txBox="1"/>
          <p:nvPr>
            <p:ph type="title"/>
          </p:nvPr>
        </p:nvSpPr>
        <p:spPr>
          <a:xfrm>
            <a:off x="713250" y="534768"/>
            <a:ext cx="7717500" cy="574500"/>
          </a:xfrm>
          <a:prstGeom prst="rect">
            <a:avLst/>
          </a:prstGeom>
          <a:noFill/>
        </p:spPr>
        <p:txBody>
          <a:bodyPr anchorCtr="0" anchor="t" bIns="91425" lIns="91425" spcFirstLastPara="1" rIns="91425" wrap="square" tIns="91425">
            <a:noAutofit/>
          </a:bodyPr>
          <a:lstStyle>
            <a:lvl1pPr lvl="0" rtl="0" algn="l">
              <a:spcBef>
                <a:spcPts val="0"/>
              </a:spcBef>
              <a:spcAft>
                <a:spcPts val="0"/>
              </a:spcAft>
              <a:buClr>
                <a:schemeClr val="lt2"/>
              </a:buClr>
              <a:buSzPts val="3600"/>
              <a:buFont typeface="Caveat"/>
              <a:buNone/>
              <a:defRPr sz="3000"/>
            </a:lvl1pPr>
            <a:lvl2pPr lvl="1"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2pPr>
            <a:lvl3pPr lvl="2"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3pPr>
            <a:lvl4pPr lvl="3"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4pPr>
            <a:lvl5pPr lvl="4"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5pPr>
            <a:lvl6pPr lvl="5"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6pPr>
            <a:lvl7pPr lvl="6"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7pPr>
            <a:lvl8pPr lvl="7"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8pPr>
            <a:lvl9pPr lvl="8"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pic>
        <p:nvPicPr>
          <p:cNvPr id="31" name="Google Shape;31;p6"/>
          <p:cNvPicPr preferRelativeResize="0"/>
          <p:nvPr/>
        </p:nvPicPr>
        <p:blipFill rotWithShape="1">
          <a:blip r:embed="rId2">
            <a:alphaModFix amt="31000"/>
          </a:blip>
          <a:srcRect b="7798" l="0" r="0" t="7798"/>
          <a:stretch/>
        </p:blipFill>
        <p:spPr>
          <a:xfrm>
            <a:off x="0" y="0"/>
            <a:ext cx="9144003" cy="5143501"/>
          </a:xfrm>
          <a:prstGeom prst="rect">
            <a:avLst/>
          </a:prstGeom>
          <a:noFill/>
          <a:ln>
            <a:noFill/>
          </a:ln>
        </p:spPr>
      </p:pic>
      <p:sp>
        <p:nvSpPr>
          <p:cNvPr id="32" name="Google Shape;32;p6"/>
          <p:cNvSpPr txBox="1"/>
          <p:nvPr>
            <p:ph type="title"/>
          </p:nvPr>
        </p:nvSpPr>
        <p:spPr>
          <a:xfrm>
            <a:off x="713250" y="534768"/>
            <a:ext cx="7717500" cy="574500"/>
          </a:xfrm>
          <a:prstGeom prst="rect">
            <a:avLst/>
          </a:prstGeom>
          <a:noFill/>
        </p:spPr>
        <p:txBody>
          <a:bodyPr anchorCtr="0" anchor="t" bIns="91425" lIns="91425" spcFirstLastPara="1" rIns="91425" wrap="square" tIns="91425">
            <a:noAutofit/>
          </a:bodyPr>
          <a:lstStyle>
            <a:lvl1pPr lvl="0" rtl="0" algn="l">
              <a:spcBef>
                <a:spcPts val="0"/>
              </a:spcBef>
              <a:spcAft>
                <a:spcPts val="0"/>
              </a:spcAft>
              <a:buClr>
                <a:schemeClr val="lt2"/>
              </a:buClr>
              <a:buSzPts val="3600"/>
              <a:buFont typeface="Caveat"/>
              <a:buNone/>
              <a:defRPr sz="3000"/>
            </a:lvl1pPr>
            <a:lvl2pPr lvl="1"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2pPr>
            <a:lvl3pPr lvl="2"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3pPr>
            <a:lvl4pPr lvl="3"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4pPr>
            <a:lvl5pPr lvl="4"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5pPr>
            <a:lvl6pPr lvl="5"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6pPr>
            <a:lvl7pPr lvl="6"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7pPr>
            <a:lvl8pPr lvl="7"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8pPr>
            <a:lvl9pPr lvl="8"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pic>
        <p:nvPicPr>
          <p:cNvPr id="34" name="Google Shape;34;p7"/>
          <p:cNvPicPr preferRelativeResize="0"/>
          <p:nvPr/>
        </p:nvPicPr>
        <p:blipFill rotWithShape="1">
          <a:blip r:embed="rId2">
            <a:alphaModFix amt="31000"/>
          </a:blip>
          <a:srcRect b="7798" l="0" r="0" t="7798"/>
          <a:stretch/>
        </p:blipFill>
        <p:spPr>
          <a:xfrm>
            <a:off x="0" y="0"/>
            <a:ext cx="9144003" cy="5143501"/>
          </a:xfrm>
          <a:prstGeom prst="rect">
            <a:avLst/>
          </a:prstGeom>
          <a:noFill/>
          <a:ln>
            <a:noFill/>
          </a:ln>
        </p:spPr>
      </p:pic>
      <p:sp>
        <p:nvSpPr>
          <p:cNvPr id="35" name="Google Shape;35;p7"/>
          <p:cNvSpPr txBox="1"/>
          <p:nvPr>
            <p:ph idx="1" type="subTitle"/>
          </p:nvPr>
        </p:nvSpPr>
        <p:spPr>
          <a:xfrm>
            <a:off x="713225" y="1710975"/>
            <a:ext cx="7717500" cy="28884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Clr>
                <a:srgbClr val="121214"/>
              </a:buClr>
              <a:buSzPts val="1200"/>
              <a:buFont typeface="Anaheim"/>
              <a:buChar char="●"/>
              <a:defRPr sz="1400"/>
            </a:lvl1pPr>
            <a:lvl2pPr lvl="1" rtl="0">
              <a:lnSpc>
                <a:spcPct val="115000"/>
              </a:lnSpc>
              <a:spcBef>
                <a:spcPts val="0"/>
              </a:spcBef>
              <a:spcAft>
                <a:spcPts val="0"/>
              </a:spcAft>
              <a:buClr>
                <a:srgbClr val="121214"/>
              </a:buClr>
              <a:buSzPts val="1200"/>
              <a:buFont typeface="Roboto Condensed Light"/>
              <a:buChar char="○"/>
              <a:defRPr/>
            </a:lvl2pPr>
            <a:lvl3pPr lvl="2" rtl="0">
              <a:spcBef>
                <a:spcPts val="0"/>
              </a:spcBef>
              <a:spcAft>
                <a:spcPts val="0"/>
              </a:spcAft>
              <a:buClr>
                <a:srgbClr val="121214"/>
              </a:buClr>
              <a:buSzPts val="1200"/>
              <a:buFont typeface="Roboto Condensed Light"/>
              <a:buChar char="■"/>
              <a:defRPr/>
            </a:lvl3pPr>
            <a:lvl4pPr lvl="3" rtl="0">
              <a:spcBef>
                <a:spcPts val="0"/>
              </a:spcBef>
              <a:spcAft>
                <a:spcPts val="0"/>
              </a:spcAft>
              <a:buClr>
                <a:srgbClr val="121214"/>
              </a:buClr>
              <a:buSzPts val="1200"/>
              <a:buFont typeface="Roboto Condensed Light"/>
              <a:buChar char="●"/>
              <a:defRPr/>
            </a:lvl4pPr>
            <a:lvl5pPr lvl="4" rtl="0">
              <a:spcBef>
                <a:spcPts val="0"/>
              </a:spcBef>
              <a:spcAft>
                <a:spcPts val="0"/>
              </a:spcAft>
              <a:buClr>
                <a:srgbClr val="121214"/>
              </a:buClr>
              <a:buSzPts val="1200"/>
              <a:buFont typeface="Roboto Condensed Light"/>
              <a:buChar char="○"/>
              <a:defRPr/>
            </a:lvl5pPr>
            <a:lvl6pPr lvl="5" rtl="0">
              <a:spcBef>
                <a:spcPts val="0"/>
              </a:spcBef>
              <a:spcAft>
                <a:spcPts val="0"/>
              </a:spcAft>
              <a:buClr>
                <a:srgbClr val="121214"/>
              </a:buClr>
              <a:buSzPts val="1200"/>
              <a:buFont typeface="Roboto Condensed Light"/>
              <a:buChar char="■"/>
              <a:defRPr/>
            </a:lvl6pPr>
            <a:lvl7pPr lvl="6" rtl="0">
              <a:spcBef>
                <a:spcPts val="0"/>
              </a:spcBef>
              <a:spcAft>
                <a:spcPts val="0"/>
              </a:spcAft>
              <a:buClr>
                <a:srgbClr val="121214"/>
              </a:buClr>
              <a:buSzPts val="1200"/>
              <a:buFont typeface="Roboto Condensed Light"/>
              <a:buChar char="●"/>
              <a:defRPr/>
            </a:lvl7pPr>
            <a:lvl8pPr lvl="7" rtl="0">
              <a:spcBef>
                <a:spcPts val="0"/>
              </a:spcBef>
              <a:spcAft>
                <a:spcPts val="0"/>
              </a:spcAft>
              <a:buClr>
                <a:srgbClr val="121214"/>
              </a:buClr>
              <a:buSzPts val="1200"/>
              <a:buFont typeface="Roboto Condensed Light"/>
              <a:buChar char="○"/>
              <a:defRPr/>
            </a:lvl8pPr>
            <a:lvl9pPr lvl="8" rtl="0">
              <a:spcBef>
                <a:spcPts val="0"/>
              </a:spcBef>
              <a:spcAft>
                <a:spcPts val="0"/>
              </a:spcAft>
              <a:buClr>
                <a:srgbClr val="121214"/>
              </a:buClr>
              <a:buSzPts val="1200"/>
              <a:buFont typeface="Roboto Condensed Light"/>
              <a:buChar char="■"/>
              <a:defRPr/>
            </a:lvl9pPr>
          </a:lstStyle>
          <a:p/>
        </p:txBody>
      </p:sp>
      <p:sp>
        <p:nvSpPr>
          <p:cNvPr id="36" name="Google Shape;36;p7"/>
          <p:cNvSpPr txBox="1"/>
          <p:nvPr>
            <p:ph type="title"/>
          </p:nvPr>
        </p:nvSpPr>
        <p:spPr>
          <a:xfrm>
            <a:off x="713250" y="534775"/>
            <a:ext cx="5087400" cy="1097100"/>
          </a:xfrm>
          <a:prstGeom prst="rect">
            <a:avLst/>
          </a:prstGeom>
          <a:noFill/>
        </p:spPr>
        <p:txBody>
          <a:bodyPr anchorCtr="0" anchor="b" bIns="91425" lIns="91425" spcFirstLastPara="1" rIns="91425" wrap="square" tIns="91425">
            <a:noAutofit/>
          </a:bodyPr>
          <a:lstStyle>
            <a:lvl1pPr lvl="0" rtl="0" algn="l">
              <a:spcBef>
                <a:spcPts val="0"/>
              </a:spcBef>
              <a:spcAft>
                <a:spcPts val="0"/>
              </a:spcAft>
              <a:buSzPts val="3600"/>
              <a:buFont typeface="Caveat"/>
              <a:buNone/>
              <a:defRPr sz="3000"/>
            </a:lvl1pPr>
            <a:lvl2pPr lvl="1" rtl="0">
              <a:spcBef>
                <a:spcPts val="0"/>
              </a:spcBef>
              <a:spcAft>
                <a:spcPts val="0"/>
              </a:spcAft>
              <a:buSzPts val="3000"/>
              <a:buFont typeface="Josefin Slab"/>
              <a:buNone/>
              <a:defRPr sz="3000">
                <a:latin typeface="Josefin Slab"/>
                <a:ea typeface="Josefin Slab"/>
                <a:cs typeface="Josefin Slab"/>
                <a:sym typeface="Josefin Slab"/>
              </a:defRPr>
            </a:lvl2pPr>
            <a:lvl3pPr lvl="2" rtl="0">
              <a:spcBef>
                <a:spcPts val="0"/>
              </a:spcBef>
              <a:spcAft>
                <a:spcPts val="0"/>
              </a:spcAft>
              <a:buSzPts val="3000"/>
              <a:buFont typeface="Josefin Slab"/>
              <a:buNone/>
              <a:defRPr sz="3000">
                <a:latin typeface="Josefin Slab"/>
                <a:ea typeface="Josefin Slab"/>
                <a:cs typeface="Josefin Slab"/>
                <a:sym typeface="Josefin Slab"/>
              </a:defRPr>
            </a:lvl3pPr>
            <a:lvl4pPr lvl="3" rtl="0">
              <a:spcBef>
                <a:spcPts val="0"/>
              </a:spcBef>
              <a:spcAft>
                <a:spcPts val="0"/>
              </a:spcAft>
              <a:buSzPts val="3000"/>
              <a:buFont typeface="Josefin Slab"/>
              <a:buNone/>
              <a:defRPr sz="3000">
                <a:latin typeface="Josefin Slab"/>
                <a:ea typeface="Josefin Slab"/>
                <a:cs typeface="Josefin Slab"/>
                <a:sym typeface="Josefin Slab"/>
              </a:defRPr>
            </a:lvl4pPr>
            <a:lvl5pPr lvl="4" rtl="0">
              <a:spcBef>
                <a:spcPts val="0"/>
              </a:spcBef>
              <a:spcAft>
                <a:spcPts val="0"/>
              </a:spcAft>
              <a:buSzPts val="3000"/>
              <a:buFont typeface="Josefin Slab"/>
              <a:buNone/>
              <a:defRPr sz="3000">
                <a:latin typeface="Josefin Slab"/>
                <a:ea typeface="Josefin Slab"/>
                <a:cs typeface="Josefin Slab"/>
                <a:sym typeface="Josefin Slab"/>
              </a:defRPr>
            </a:lvl5pPr>
            <a:lvl6pPr lvl="5" rtl="0">
              <a:spcBef>
                <a:spcPts val="0"/>
              </a:spcBef>
              <a:spcAft>
                <a:spcPts val="0"/>
              </a:spcAft>
              <a:buSzPts val="3000"/>
              <a:buFont typeface="Josefin Slab"/>
              <a:buNone/>
              <a:defRPr sz="3000">
                <a:latin typeface="Josefin Slab"/>
                <a:ea typeface="Josefin Slab"/>
                <a:cs typeface="Josefin Slab"/>
                <a:sym typeface="Josefin Slab"/>
              </a:defRPr>
            </a:lvl6pPr>
            <a:lvl7pPr lvl="6" rtl="0">
              <a:spcBef>
                <a:spcPts val="0"/>
              </a:spcBef>
              <a:spcAft>
                <a:spcPts val="0"/>
              </a:spcAft>
              <a:buSzPts val="3000"/>
              <a:buFont typeface="Josefin Slab"/>
              <a:buNone/>
              <a:defRPr sz="3000">
                <a:latin typeface="Josefin Slab"/>
                <a:ea typeface="Josefin Slab"/>
                <a:cs typeface="Josefin Slab"/>
                <a:sym typeface="Josefin Slab"/>
              </a:defRPr>
            </a:lvl7pPr>
            <a:lvl8pPr lvl="7" rtl="0">
              <a:spcBef>
                <a:spcPts val="0"/>
              </a:spcBef>
              <a:spcAft>
                <a:spcPts val="0"/>
              </a:spcAft>
              <a:buSzPts val="3000"/>
              <a:buFont typeface="Josefin Slab"/>
              <a:buNone/>
              <a:defRPr sz="3000">
                <a:latin typeface="Josefin Slab"/>
                <a:ea typeface="Josefin Slab"/>
                <a:cs typeface="Josefin Slab"/>
                <a:sym typeface="Josefin Slab"/>
              </a:defRPr>
            </a:lvl8pPr>
            <a:lvl9pPr lvl="8" rtl="0">
              <a:spcBef>
                <a:spcPts val="0"/>
              </a:spcBef>
              <a:spcAft>
                <a:spcPts val="0"/>
              </a:spcAft>
              <a:buSzPts val="3000"/>
              <a:buFont typeface="Josefin Slab"/>
              <a:buNone/>
              <a:defRPr sz="3000">
                <a:latin typeface="Josefin Slab"/>
                <a:ea typeface="Josefin Slab"/>
                <a:cs typeface="Josefin Slab"/>
                <a:sym typeface="Josefin Slab"/>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pic>
        <p:nvPicPr>
          <p:cNvPr id="38" name="Google Shape;38;p8"/>
          <p:cNvPicPr preferRelativeResize="0"/>
          <p:nvPr/>
        </p:nvPicPr>
        <p:blipFill rotWithShape="1">
          <a:blip r:embed="rId2">
            <a:alphaModFix amt="31000"/>
          </a:blip>
          <a:srcRect b="7798" l="0" r="0" t="7798"/>
          <a:stretch/>
        </p:blipFill>
        <p:spPr>
          <a:xfrm>
            <a:off x="0" y="0"/>
            <a:ext cx="9144003" cy="5143501"/>
          </a:xfrm>
          <a:prstGeom prst="rect">
            <a:avLst/>
          </a:prstGeom>
          <a:noFill/>
          <a:ln>
            <a:noFill/>
          </a:ln>
        </p:spPr>
      </p:pic>
      <p:sp>
        <p:nvSpPr>
          <p:cNvPr id="39" name="Google Shape;39;p8"/>
          <p:cNvSpPr txBox="1"/>
          <p:nvPr>
            <p:ph type="ctrTitle"/>
          </p:nvPr>
        </p:nvSpPr>
        <p:spPr>
          <a:xfrm>
            <a:off x="3648075" y="1323150"/>
            <a:ext cx="4782900" cy="2497200"/>
          </a:xfrm>
          <a:prstGeom prst="rect">
            <a:avLst/>
          </a:prstGeom>
        </p:spPr>
        <p:txBody>
          <a:bodyPr anchorCtr="0" anchor="ctr" bIns="91425" lIns="91425" spcFirstLastPara="1" rIns="91425" wrap="square" tIns="91425">
            <a:noAutofit/>
          </a:bodyPr>
          <a:lstStyle>
            <a:lvl1pPr lvl="0" rtl="0">
              <a:spcBef>
                <a:spcPts val="0"/>
              </a:spcBef>
              <a:spcAft>
                <a:spcPts val="0"/>
              </a:spcAft>
              <a:buSzPts val="5200"/>
              <a:buNone/>
              <a:defRPr sz="60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40" name="Google Shape;40;p8"/>
          <p:cNvSpPr txBox="1"/>
          <p:nvPr>
            <p:ph idx="1" type="subTitle"/>
          </p:nvPr>
        </p:nvSpPr>
        <p:spPr>
          <a:xfrm>
            <a:off x="713225" y="247650"/>
            <a:ext cx="1972800" cy="291900"/>
          </a:xfrm>
          <a:prstGeom prst="rect">
            <a:avLst/>
          </a:prstGeom>
        </p:spPr>
        <p:txBody>
          <a:bodyPr anchorCtr="0" anchor="t" bIns="91425" lIns="91425" spcFirstLastPara="1" rIns="91425" wrap="square" tIns="91425">
            <a:noAutofit/>
          </a:bodyPr>
          <a:lstStyle>
            <a:lvl1pPr lvl="0" rtl="0">
              <a:spcBef>
                <a:spcPts val="0"/>
              </a:spcBef>
              <a:spcAft>
                <a:spcPts val="0"/>
              </a:spcAft>
              <a:buSzPts val="1200"/>
              <a:buNone/>
              <a:defRPr b="1" sz="1200"/>
            </a:lvl1pPr>
            <a:lvl2pPr lvl="1" rtl="0">
              <a:spcBef>
                <a:spcPts val="0"/>
              </a:spcBef>
              <a:spcAft>
                <a:spcPts val="0"/>
              </a:spcAft>
              <a:buSzPts val="1200"/>
              <a:buNone/>
              <a:defRPr b="1" sz="1200"/>
            </a:lvl2pPr>
            <a:lvl3pPr lvl="2" rtl="0">
              <a:spcBef>
                <a:spcPts val="0"/>
              </a:spcBef>
              <a:spcAft>
                <a:spcPts val="0"/>
              </a:spcAft>
              <a:buSzPts val="1200"/>
              <a:buNone/>
              <a:defRPr b="1" sz="1200"/>
            </a:lvl3pPr>
            <a:lvl4pPr lvl="3" rtl="0">
              <a:spcBef>
                <a:spcPts val="0"/>
              </a:spcBef>
              <a:spcAft>
                <a:spcPts val="0"/>
              </a:spcAft>
              <a:buSzPts val="1200"/>
              <a:buNone/>
              <a:defRPr b="1" sz="1200"/>
            </a:lvl4pPr>
            <a:lvl5pPr lvl="4" rtl="0">
              <a:spcBef>
                <a:spcPts val="0"/>
              </a:spcBef>
              <a:spcAft>
                <a:spcPts val="0"/>
              </a:spcAft>
              <a:buSzPts val="1200"/>
              <a:buNone/>
              <a:defRPr b="1" sz="1200"/>
            </a:lvl5pPr>
            <a:lvl6pPr lvl="5" rtl="0">
              <a:spcBef>
                <a:spcPts val="0"/>
              </a:spcBef>
              <a:spcAft>
                <a:spcPts val="0"/>
              </a:spcAft>
              <a:buSzPts val="1200"/>
              <a:buNone/>
              <a:defRPr b="1" sz="1200"/>
            </a:lvl6pPr>
            <a:lvl7pPr lvl="6" rtl="0">
              <a:spcBef>
                <a:spcPts val="0"/>
              </a:spcBef>
              <a:spcAft>
                <a:spcPts val="0"/>
              </a:spcAft>
              <a:buSzPts val="1200"/>
              <a:buNone/>
              <a:defRPr b="1" sz="1200"/>
            </a:lvl7pPr>
            <a:lvl8pPr lvl="7" rtl="0">
              <a:spcBef>
                <a:spcPts val="0"/>
              </a:spcBef>
              <a:spcAft>
                <a:spcPts val="0"/>
              </a:spcAft>
              <a:buSzPts val="1200"/>
              <a:buNone/>
              <a:defRPr b="1" sz="1200"/>
            </a:lvl8pPr>
            <a:lvl9pPr lvl="8" rtl="0">
              <a:spcBef>
                <a:spcPts val="0"/>
              </a:spcBef>
              <a:spcAft>
                <a:spcPts val="0"/>
              </a:spcAft>
              <a:buSzPts val="1200"/>
              <a:buNone/>
              <a:defRPr b="1" sz="12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pic>
        <p:nvPicPr>
          <p:cNvPr id="42" name="Google Shape;42;p9"/>
          <p:cNvPicPr preferRelativeResize="0"/>
          <p:nvPr/>
        </p:nvPicPr>
        <p:blipFill rotWithShape="1">
          <a:blip r:embed="rId2">
            <a:alphaModFix amt="31000"/>
          </a:blip>
          <a:srcRect b="7798" l="0" r="0" t="7798"/>
          <a:stretch/>
        </p:blipFill>
        <p:spPr>
          <a:xfrm>
            <a:off x="0" y="0"/>
            <a:ext cx="9144003" cy="5143501"/>
          </a:xfrm>
          <a:prstGeom prst="rect">
            <a:avLst/>
          </a:prstGeom>
          <a:noFill/>
          <a:ln>
            <a:noFill/>
          </a:ln>
        </p:spPr>
      </p:pic>
      <p:sp>
        <p:nvSpPr>
          <p:cNvPr id="43" name="Google Shape;43;p9"/>
          <p:cNvSpPr txBox="1"/>
          <p:nvPr>
            <p:ph idx="1" type="subTitle"/>
          </p:nvPr>
        </p:nvSpPr>
        <p:spPr>
          <a:xfrm>
            <a:off x="713225" y="2533800"/>
            <a:ext cx="4144500" cy="1119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4" name="Google Shape;44;p9"/>
          <p:cNvSpPr txBox="1"/>
          <p:nvPr>
            <p:ph type="title"/>
          </p:nvPr>
        </p:nvSpPr>
        <p:spPr>
          <a:xfrm>
            <a:off x="713225" y="1490700"/>
            <a:ext cx="4144500" cy="7527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600"/>
              <a:buFont typeface="Caveat"/>
              <a:buNone/>
              <a:defRPr sz="3600"/>
            </a:lvl1pPr>
            <a:lvl2pPr lvl="1" rtl="0">
              <a:spcBef>
                <a:spcPts val="0"/>
              </a:spcBef>
              <a:spcAft>
                <a:spcPts val="0"/>
              </a:spcAft>
              <a:buSzPts val="3000"/>
              <a:buFont typeface="Josefin Slab"/>
              <a:buNone/>
              <a:defRPr sz="3000">
                <a:latin typeface="Josefin Slab"/>
                <a:ea typeface="Josefin Slab"/>
                <a:cs typeface="Josefin Slab"/>
                <a:sym typeface="Josefin Slab"/>
              </a:defRPr>
            </a:lvl2pPr>
            <a:lvl3pPr lvl="2" rtl="0">
              <a:spcBef>
                <a:spcPts val="0"/>
              </a:spcBef>
              <a:spcAft>
                <a:spcPts val="0"/>
              </a:spcAft>
              <a:buSzPts val="3000"/>
              <a:buFont typeface="Josefin Slab"/>
              <a:buNone/>
              <a:defRPr sz="3000">
                <a:latin typeface="Josefin Slab"/>
                <a:ea typeface="Josefin Slab"/>
                <a:cs typeface="Josefin Slab"/>
                <a:sym typeface="Josefin Slab"/>
              </a:defRPr>
            </a:lvl3pPr>
            <a:lvl4pPr lvl="3" rtl="0">
              <a:spcBef>
                <a:spcPts val="0"/>
              </a:spcBef>
              <a:spcAft>
                <a:spcPts val="0"/>
              </a:spcAft>
              <a:buSzPts val="3000"/>
              <a:buFont typeface="Josefin Slab"/>
              <a:buNone/>
              <a:defRPr sz="3000">
                <a:latin typeface="Josefin Slab"/>
                <a:ea typeface="Josefin Slab"/>
                <a:cs typeface="Josefin Slab"/>
                <a:sym typeface="Josefin Slab"/>
              </a:defRPr>
            </a:lvl4pPr>
            <a:lvl5pPr lvl="4" rtl="0">
              <a:spcBef>
                <a:spcPts val="0"/>
              </a:spcBef>
              <a:spcAft>
                <a:spcPts val="0"/>
              </a:spcAft>
              <a:buSzPts val="3000"/>
              <a:buFont typeface="Josefin Slab"/>
              <a:buNone/>
              <a:defRPr sz="3000">
                <a:latin typeface="Josefin Slab"/>
                <a:ea typeface="Josefin Slab"/>
                <a:cs typeface="Josefin Slab"/>
                <a:sym typeface="Josefin Slab"/>
              </a:defRPr>
            </a:lvl5pPr>
            <a:lvl6pPr lvl="5" rtl="0">
              <a:spcBef>
                <a:spcPts val="0"/>
              </a:spcBef>
              <a:spcAft>
                <a:spcPts val="0"/>
              </a:spcAft>
              <a:buSzPts val="3000"/>
              <a:buFont typeface="Josefin Slab"/>
              <a:buNone/>
              <a:defRPr sz="3000">
                <a:latin typeface="Josefin Slab"/>
                <a:ea typeface="Josefin Slab"/>
                <a:cs typeface="Josefin Slab"/>
                <a:sym typeface="Josefin Slab"/>
              </a:defRPr>
            </a:lvl6pPr>
            <a:lvl7pPr lvl="6" rtl="0">
              <a:spcBef>
                <a:spcPts val="0"/>
              </a:spcBef>
              <a:spcAft>
                <a:spcPts val="0"/>
              </a:spcAft>
              <a:buSzPts val="3000"/>
              <a:buFont typeface="Josefin Slab"/>
              <a:buNone/>
              <a:defRPr sz="3000">
                <a:latin typeface="Josefin Slab"/>
                <a:ea typeface="Josefin Slab"/>
                <a:cs typeface="Josefin Slab"/>
                <a:sym typeface="Josefin Slab"/>
              </a:defRPr>
            </a:lvl7pPr>
            <a:lvl8pPr lvl="7" rtl="0">
              <a:spcBef>
                <a:spcPts val="0"/>
              </a:spcBef>
              <a:spcAft>
                <a:spcPts val="0"/>
              </a:spcAft>
              <a:buSzPts val="3000"/>
              <a:buFont typeface="Josefin Slab"/>
              <a:buNone/>
              <a:defRPr sz="3000">
                <a:latin typeface="Josefin Slab"/>
                <a:ea typeface="Josefin Slab"/>
                <a:cs typeface="Josefin Slab"/>
                <a:sym typeface="Josefin Slab"/>
              </a:defRPr>
            </a:lvl8pPr>
            <a:lvl9pPr lvl="8" rtl="0">
              <a:spcBef>
                <a:spcPts val="0"/>
              </a:spcBef>
              <a:spcAft>
                <a:spcPts val="0"/>
              </a:spcAft>
              <a:buSzPts val="3000"/>
              <a:buFont typeface="Josefin Slab"/>
              <a:buNone/>
              <a:defRPr sz="3000">
                <a:latin typeface="Josefin Slab"/>
                <a:ea typeface="Josefin Slab"/>
                <a:cs typeface="Josefin Slab"/>
                <a:sym typeface="Josefin Slab"/>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type="title"/>
          </p:nvPr>
        </p:nvSpPr>
        <p:spPr>
          <a:xfrm>
            <a:off x="713225" y="2924175"/>
            <a:ext cx="4498800" cy="15651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600"/>
              <a:buFont typeface="Caveat"/>
              <a:buNone/>
              <a:defRPr sz="3000"/>
            </a:lvl1pPr>
            <a:lvl2pPr lvl="1" rtl="0">
              <a:spcBef>
                <a:spcPts val="0"/>
              </a:spcBef>
              <a:spcAft>
                <a:spcPts val="0"/>
              </a:spcAft>
              <a:buSzPts val="3000"/>
              <a:buFont typeface="Josefin Slab"/>
              <a:buNone/>
              <a:defRPr sz="3000">
                <a:latin typeface="Josefin Slab"/>
                <a:ea typeface="Josefin Slab"/>
                <a:cs typeface="Josefin Slab"/>
                <a:sym typeface="Josefin Slab"/>
              </a:defRPr>
            </a:lvl2pPr>
            <a:lvl3pPr lvl="2" rtl="0">
              <a:spcBef>
                <a:spcPts val="0"/>
              </a:spcBef>
              <a:spcAft>
                <a:spcPts val="0"/>
              </a:spcAft>
              <a:buSzPts val="3000"/>
              <a:buFont typeface="Josefin Slab"/>
              <a:buNone/>
              <a:defRPr sz="3000">
                <a:latin typeface="Josefin Slab"/>
                <a:ea typeface="Josefin Slab"/>
                <a:cs typeface="Josefin Slab"/>
                <a:sym typeface="Josefin Slab"/>
              </a:defRPr>
            </a:lvl3pPr>
            <a:lvl4pPr lvl="3" rtl="0">
              <a:spcBef>
                <a:spcPts val="0"/>
              </a:spcBef>
              <a:spcAft>
                <a:spcPts val="0"/>
              </a:spcAft>
              <a:buSzPts val="3000"/>
              <a:buFont typeface="Josefin Slab"/>
              <a:buNone/>
              <a:defRPr sz="3000">
                <a:latin typeface="Josefin Slab"/>
                <a:ea typeface="Josefin Slab"/>
                <a:cs typeface="Josefin Slab"/>
                <a:sym typeface="Josefin Slab"/>
              </a:defRPr>
            </a:lvl4pPr>
            <a:lvl5pPr lvl="4" rtl="0">
              <a:spcBef>
                <a:spcPts val="0"/>
              </a:spcBef>
              <a:spcAft>
                <a:spcPts val="0"/>
              </a:spcAft>
              <a:buSzPts val="3000"/>
              <a:buFont typeface="Josefin Slab"/>
              <a:buNone/>
              <a:defRPr sz="3000">
                <a:latin typeface="Josefin Slab"/>
                <a:ea typeface="Josefin Slab"/>
                <a:cs typeface="Josefin Slab"/>
                <a:sym typeface="Josefin Slab"/>
              </a:defRPr>
            </a:lvl5pPr>
            <a:lvl6pPr lvl="5" rtl="0">
              <a:spcBef>
                <a:spcPts val="0"/>
              </a:spcBef>
              <a:spcAft>
                <a:spcPts val="0"/>
              </a:spcAft>
              <a:buSzPts val="3000"/>
              <a:buFont typeface="Josefin Slab"/>
              <a:buNone/>
              <a:defRPr sz="3000">
                <a:latin typeface="Josefin Slab"/>
                <a:ea typeface="Josefin Slab"/>
                <a:cs typeface="Josefin Slab"/>
                <a:sym typeface="Josefin Slab"/>
              </a:defRPr>
            </a:lvl6pPr>
            <a:lvl7pPr lvl="6" rtl="0">
              <a:spcBef>
                <a:spcPts val="0"/>
              </a:spcBef>
              <a:spcAft>
                <a:spcPts val="0"/>
              </a:spcAft>
              <a:buSzPts val="3000"/>
              <a:buFont typeface="Josefin Slab"/>
              <a:buNone/>
              <a:defRPr sz="3000">
                <a:latin typeface="Josefin Slab"/>
                <a:ea typeface="Josefin Slab"/>
                <a:cs typeface="Josefin Slab"/>
                <a:sym typeface="Josefin Slab"/>
              </a:defRPr>
            </a:lvl7pPr>
            <a:lvl8pPr lvl="7" rtl="0">
              <a:spcBef>
                <a:spcPts val="0"/>
              </a:spcBef>
              <a:spcAft>
                <a:spcPts val="0"/>
              </a:spcAft>
              <a:buSzPts val="3000"/>
              <a:buFont typeface="Josefin Slab"/>
              <a:buNone/>
              <a:defRPr sz="3000">
                <a:latin typeface="Josefin Slab"/>
                <a:ea typeface="Josefin Slab"/>
                <a:cs typeface="Josefin Slab"/>
                <a:sym typeface="Josefin Slab"/>
              </a:defRPr>
            </a:lvl8pPr>
            <a:lvl9pPr lvl="8" rtl="0">
              <a:spcBef>
                <a:spcPts val="0"/>
              </a:spcBef>
              <a:spcAft>
                <a:spcPts val="0"/>
              </a:spcAft>
              <a:buSzPts val="3000"/>
              <a:buFont typeface="Josefin Slab"/>
              <a:buNone/>
              <a:defRPr sz="3000">
                <a:latin typeface="Josefin Slab"/>
                <a:ea typeface="Josefin Slab"/>
                <a:cs typeface="Josefin Slab"/>
                <a:sym typeface="Josefin Slab"/>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1.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57" y="715596"/>
            <a:ext cx="7717500" cy="4755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chemeClr val="lt1"/>
              </a:buClr>
              <a:buSzPts val="3600"/>
              <a:buFont typeface="Prata"/>
              <a:buNone/>
              <a:defRPr sz="3600">
                <a:solidFill>
                  <a:schemeClr val="lt1"/>
                </a:solidFill>
                <a:latin typeface="Prata"/>
                <a:ea typeface="Prata"/>
                <a:cs typeface="Prata"/>
                <a:sym typeface="Prata"/>
              </a:defRPr>
            </a:lvl1pPr>
            <a:lvl2pPr lvl="1" rtl="0">
              <a:spcBef>
                <a:spcPts val="0"/>
              </a:spcBef>
              <a:spcAft>
                <a:spcPts val="0"/>
              </a:spcAft>
              <a:buClr>
                <a:schemeClr val="lt1"/>
              </a:buClr>
              <a:buSzPts val="4500"/>
              <a:buFont typeface="Passion One"/>
              <a:buNone/>
              <a:defRPr sz="4500">
                <a:solidFill>
                  <a:schemeClr val="lt1"/>
                </a:solidFill>
                <a:latin typeface="Passion One"/>
                <a:ea typeface="Passion One"/>
                <a:cs typeface="Passion One"/>
                <a:sym typeface="Passion One"/>
              </a:defRPr>
            </a:lvl2pPr>
            <a:lvl3pPr lvl="2" rtl="0">
              <a:spcBef>
                <a:spcPts val="0"/>
              </a:spcBef>
              <a:spcAft>
                <a:spcPts val="0"/>
              </a:spcAft>
              <a:buClr>
                <a:schemeClr val="lt1"/>
              </a:buClr>
              <a:buSzPts val="4500"/>
              <a:buFont typeface="Passion One"/>
              <a:buNone/>
              <a:defRPr sz="4500">
                <a:solidFill>
                  <a:schemeClr val="lt1"/>
                </a:solidFill>
                <a:latin typeface="Passion One"/>
                <a:ea typeface="Passion One"/>
                <a:cs typeface="Passion One"/>
                <a:sym typeface="Passion One"/>
              </a:defRPr>
            </a:lvl3pPr>
            <a:lvl4pPr lvl="3" rtl="0">
              <a:spcBef>
                <a:spcPts val="0"/>
              </a:spcBef>
              <a:spcAft>
                <a:spcPts val="0"/>
              </a:spcAft>
              <a:buClr>
                <a:schemeClr val="lt1"/>
              </a:buClr>
              <a:buSzPts val="4500"/>
              <a:buFont typeface="Passion One"/>
              <a:buNone/>
              <a:defRPr sz="4500">
                <a:solidFill>
                  <a:schemeClr val="lt1"/>
                </a:solidFill>
                <a:latin typeface="Passion One"/>
                <a:ea typeface="Passion One"/>
                <a:cs typeface="Passion One"/>
                <a:sym typeface="Passion One"/>
              </a:defRPr>
            </a:lvl4pPr>
            <a:lvl5pPr lvl="4" rtl="0">
              <a:spcBef>
                <a:spcPts val="0"/>
              </a:spcBef>
              <a:spcAft>
                <a:spcPts val="0"/>
              </a:spcAft>
              <a:buClr>
                <a:schemeClr val="lt1"/>
              </a:buClr>
              <a:buSzPts val="4500"/>
              <a:buFont typeface="Passion One"/>
              <a:buNone/>
              <a:defRPr sz="4500">
                <a:solidFill>
                  <a:schemeClr val="lt1"/>
                </a:solidFill>
                <a:latin typeface="Passion One"/>
                <a:ea typeface="Passion One"/>
                <a:cs typeface="Passion One"/>
                <a:sym typeface="Passion One"/>
              </a:defRPr>
            </a:lvl5pPr>
            <a:lvl6pPr lvl="5" rtl="0">
              <a:spcBef>
                <a:spcPts val="0"/>
              </a:spcBef>
              <a:spcAft>
                <a:spcPts val="0"/>
              </a:spcAft>
              <a:buClr>
                <a:schemeClr val="lt1"/>
              </a:buClr>
              <a:buSzPts val="4500"/>
              <a:buFont typeface="Passion One"/>
              <a:buNone/>
              <a:defRPr sz="4500">
                <a:solidFill>
                  <a:schemeClr val="lt1"/>
                </a:solidFill>
                <a:latin typeface="Passion One"/>
                <a:ea typeface="Passion One"/>
                <a:cs typeface="Passion One"/>
                <a:sym typeface="Passion One"/>
              </a:defRPr>
            </a:lvl6pPr>
            <a:lvl7pPr lvl="6" rtl="0">
              <a:spcBef>
                <a:spcPts val="0"/>
              </a:spcBef>
              <a:spcAft>
                <a:spcPts val="0"/>
              </a:spcAft>
              <a:buClr>
                <a:schemeClr val="lt1"/>
              </a:buClr>
              <a:buSzPts val="4500"/>
              <a:buFont typeface="Passion One"/>
              <a:buNone/>
              <a:defRPr sz="4500">
                <a:solidFill>
                  <a:schemeClr val="lt1"/>
                </a:solidFill>
                <a:latin typeface="Passion One"/>
                <a:ea typeface="Passion One"/>
                <a:cs typeface="Passion One"/>
                <a:sym typeface="Passion One"/>
              </a:defRPr>
            </a:lvl7pPr>
            <a:lvl8pPr lvl="7" rtl="0">
              <a:spcBef>
                <a:spcPts val="0"/>
              </a:spcBef>
              <a:spcAft>
                <a:spcPts val="0"/>
              </a:spcAft>
              <a:buClr>
                <a:schemeClr val="lt1"/>
              </a:buClr>
              <a:buSzPts val="4500"/>
              <a:buFont typeface="Passion One"/>
              <a:buNone/>
              <a:defRPr sz="4500">
                <a:solidFill>
                  <a:schemeClr val="lt1"/>
                </a:solidFill>
                <a:latin typeface="Passion One"/>
                <a:ea typeface="Passion One"/>
                <a:cs typeface="Passion One"/>
                <a:sym typeface="Passion One"/>
              </a:defRPr>
            </a:lvl8pPr>
            <a:lvl9pPr lvl="8" rtl="0">
              <a:spcBef>
                <a:spcPts val="0"/>
              </a:spcBef>
              <a:spcAft>
                <a:spcPts val="0"/>
              </a:spcAft>
              <a:buClr>
                <a:schemeClr val="lt1"/>
              </a:buClr>
              <a:buSzPts val="4500"/>
              <a:buFont typeface="Passion One"/>
              <a:buNone/>
              <a:defRPr sz="4500">
                <a:solidFill>
                  <a:schemeClr val="lt1"/>
                </a:solidFill>
                <a:latin typeface="Passion One"/>
                <a:ea typeface="Passion One"/>
                <a:cs typeface="Passion One"/>
                <a:sym typeface="Passion One"/>
              </a:defRPr>
            </a:lvl9pPr>
          </a:lstStyle>
          <a:p/>
        </p:txBody>
      </p:sp>
      <p:sp>
        <p:nvSpPr>
          <p:cNvPr id="7" name="Google Shape;7;p1"/>
          <p:cNvSpPr txBox="1"/>
          <p:nvPr>
            <p:ph idx="1" type="body"/>
          </p:nvPr>
        </p:nvSpPr>
        <p:spPr>
          <a:xfrm>
            <a:off x="713250" y="1923500"/>
            <a:ext cx="7717500" cy="3075300"/>
          </a:xfrm>
          <a:prstGeom prst="rect">
            <a:avLst/>
          </a:prstGeom>
          <a:noFill/>
          <a:ln>
            <a:noFill/>
          </a:ln>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lt1"/>
              </a:buClr>
              <a:buSzPts val="1400"/>
              <a:buFont typeface="DM Sans"/>
              <a:buChar char="●"/>
              <a:defRPr>
                <a:solidFill>
                  <a:schemeClr val="lt1"/>
                </a:solidFill>
                <a:latin typeface="DM Sans"/>
                <a:ea typeface="DM Sans"/>
                <a:cs typeface="DM Sans"/>
                <a:sym typeface="DM Sans"/>
              </a:defRPr>
            </a:lvl1pPr>
            <a:lvl2pPr indent="-317500" lvl="1" marL="914400">
              <a:lnSpc>
                <a:spcPct val="100000"/>
              </a:lnSpc>
              <a:spcBef>
                <a:spcPts val="0"/>
              </a:spcBef>
              <a:spcAft>
                <a:spcPts val="0"/>
              </a:spcAft>
              <a:buClr>
                <a:schemeClr val="lt1"/>
              </a:buClr>
              <a:buSzPts val="1400"/>
              <a:buFont typeface="DM Sans"/>
              <a:buChar char="○"/>
              <a:defRPr>
                <a:solidFill>
                  <a:schemeClr val="lt1"/>
                </a:solidFill>
                <a:latin typeface="DM Sans"/>
                <a:ea typeface="DM Sans"/>
                <a:cs typeface="DM Sans"/>
                <a:sym typeface="DM Sans"/>
              </a:defRPr>
            </a:lvl2pPr>
            <a:lvl3pPr indent="-317500" lvl="2" marL="1371600">
              <a:lnSpc>
                <a:spcPct val="100000"/>
              </a:lnSpc>
              <a:spcBef>
                <a:spcPts val="0"/>
              </a:spcBef>
              <a:spcAft>
                <a:spcPts val="0"/>
              </a:spcAft>
              <a:buClr>
                <a:schemeClr val="lt1"/>
              </a:buClr>
              <a:buSzPts val="1400"/>
              <a:buFont typeface="DM Sans"/>
              <a:buChar char="■"/>
              <a:defRPr>
                <a:solidFill>
                  <a:schemeClr val="lt1"/>
                </a:solidFill>
                <a:latin typeface="DM Sans"/>
                <a:ea typeface="DM Sans"/>
                <a:cs typeface="DM Sans"/>
                <a:sym typeface="DM Sans"/>
              </a:defRPr>
            </a:lvl3pPr>
            <a:lvl4pPr indent="-317500" lvl="3" marL="1828800">
              <a:lnSpc>
                <a:spcPct val="100000"/>
              </a:lnSpc>
              <a:spcBef>
                <a:spcPts val="0"/>
              </a:spcBef>
              <a:spcAft>
                <a:spcPts val="0"/>
              </a:spcAft>
              <a:buClr>
                <a:schemeClr val="lt1"/>
              </a:buClr>
              <a:buSzPts val="1400"/>
              <a:buFont typeface="DM Sans"/>
              <a:buChar char="●"/>
              <a:defRPr>
                <a:solidFill>
                  <a:schemeClr val="lt1"/>
                </a:solidFill>
                <a:latin typeface="DM Sans"/>
                <a:ea typeface="DM Sans"/>
                <a:cs typeface="DM Sans"/>
                <a:sym typeface="DM Sans"/>
              </a:defRPr>
            </a:lvl4pPr>
            <a:lvl5pPr indent="-317500" lvl="4" marL="2286000">
              <a:lnSpc>
                <a:spcPct val="100000"/>
              </a:lnSpc>
              <a:spcBef>
                <a:spcPts val="0"/>
              </a:spcBef>
              <a:spcAft>
                <a:spcPts val="0"/>
              </a:spcAft>
              <a:buClr>
                <a:schemeClr val="lt1"/>
              </a:buClr>
              <a:buSzPts val="1400"/>
              <a:buFont typeface="DM Sans"/>
              <a:buChar char="○"/>
              <a:defRPr>
                <a:solidFill>
                  <a:schemeClr val="lt1"/>
                </a:solidFill>
                <a:latin typeface="DM Sans"/>
                <a:ea typeface="DM Sans"/>
                <a:cs typeface="DM Sans"/>
                <a:sym typeface="DM Sans"/>
              </a:defRPr>
            </a:lvl5pPr>
            <a:lvl6pPr indent="-317500" lvl="5" marL="2743200">
              <a:lnSpc>
                <a:spcPct val="100000"/>
              </a:lnSpc>
              <a:spcBef>
                <a:spcPts val="0"/>
              </a:spcBef>
              <a:spcAft>
                <a:spcPts val="0"/>
              </a:spcAft>
              <a:buClr>
                <a:schemeClr val="lt1"/>
              </a:buClr>
              <a:buSzPts val="1400"/>
              <a:buFont typeface="DM Sans"/>
              <a:buChar char="■"/>
              <a:defRPr>
                <a:solidFill>
                  <a:schemeClr val="lt1"/>
                </a:solidFill>
                <a:latin typeface="DM Sans"/>
                <a:ea typeface="DM Sans"/>
                <a:cs typeface="DM Sans"/>
                <a:sym typeface="DM Sans"/>
              </a:defRPr>
            </a:lvl6pPr>
            <a:lvl7pPr indent="-317500" lvl="6" marL="3200400">
              <a:lnSpc>
                <a:spcPct val="100000"/>
              </a:lnSpc>
              <a:spcBef>
                <a:spcPts val="0"/>
              </a:spcBef>
              <a:spcAft>
                <a:spcPts val="0"/>
              </a:spcAft>
              <a:buClr>
                <a:schemeClr val="lt1"/>
              </a:buClr>
              <a:buSzPts val="1400"/>
              <a:buFont typeface="DM Sans"/>
              <a:buChar char="●"/>
              <a:defRPr>
                <a:solidFill>
                  <a:schemeClr val="lt1"/>
                </a:solidFill>
                <a:latin typeface="DM Sans"/>
                <a:ea typeface="DM Sans"/>
                <a:cs typeface="DM Sans"/>
                <a:sym typeface="DM Sans"/>
              </a:defRPr>
            </a:lvl7pPr>
            <a:lvl8pPr indent="-317500" lvl="7" marL="3657600">
              <a:lnSpc>
                <a:spcPct val="100000"/>
              </a:lnSpc>
              <a:spcBef>
                <a:spcPts val="0"/>
              </a:spcBef>
              <a:spcAft>
                <a:spcPts val="0"/>
              </a:spcAft>
              <a:buClr>
                <a:schemeClr val="lt1"/>
              </a:buClr>
              <a:buSzPts val="1400"/>
              <a:buFont typeface="DM Sans"/>
              <a:buChar char="○"/>
              <a:defRPr>
                <a:solidFill>
                  <a:schemeClr val="lt1"/>
                </a:solidFill>
                <a:latin typeface="DM Sans"/>
                <a:ea typeface="DM Sans"/>
                <a:cs typeface="DM Sans"/>
                <a:sym typeface="DM Sans"/>
              </a:defRPr>
            </a:lvl8pPr>
            <a:lvl9pPr indent="-317500" lvl="8" marL="4114800">
              <a:lnSpc>
                <a:spcPct val="100000"/>
              </a:lnSpc>
              <a:spcBef>
                <a:spcPts val="0"/>
              </a:spcBef>
              <a:spcAft>
                <a:spcPts val="0"/>
              </a:spcAft>
              <a:buClr>
                <a:schemeClr val="lt1"/>
              </a:buClr>
              <a:buSzPts val="1400"/>
              <a:buFont typeface="DM Sans"/>
              <a:buChar char="■"/>
              <a:defRPr>
                <a:solidFill>
                  <a:schemeClr val="lt1"/>
                </a:solidFill>
                <a:latin typeface="DM Sans"/>
                <a:ea typeface="DM Sans"/>
                <a:cs typeface="DM Sans"/>
                <a:sym typeface="DM Sa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0E2A47"/>
        </a:solidFill>
      </p:bgPr>
    </p:bg>
    <p:spTree>
      <p:nvGrpSpPr>
        <p:cNvPr id="62" name="Shape 62"/>
        <p:cNvGrpSpPr/>
        <p:nvPr/>
      </p:nvGrpSpPr>
      <p:grpSpPr>
        <a:xfrm>
          <a:off x="0" y="0"/>
          <a:ext cx="0" cy="0"/>
          <a:chOff x="0" y="0"/>
          <a:chExt cx="0" cy="0"/>
        </a:xfrm>
      </p:grpSpPr>
      <p:sp>
        <p:nvSpPr>
          <p:cNvPr id="63" name="Google Shape;63;p16"/>
          <p:cNvSpPr txBox="1"/>
          <p:nvPr>
            <p:ph type="title"/>
          </p:nvPr>
        </p:nvSpPr>
        <p:spPr>
          <a:xfrm>
            <a:off x="1068100" y="933450"/>
            <a:ext cx="7047300" cy="4824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p:txBody>
      </p:sp>
      <p:sp>
        <p:nvSpPr>
          <p:cNvPr id="64" name="Google Shape;64;p16"/>
          <p:cNvSpPr txBox="1"/>
          <p:nvPr>
            <p:ph idx="1" type="body"/>
          </p:nvPr>
        </p:nvSpPr>
        <p:spPr>
          <a:xfrm>
            <a:off x="1068100" y="1695450"/>
            <a:ext cx="7047300" cy="2502000"/>
          </a:xfrm>
          <a:prstGeom prst="rect">
            <a:avLst/>
          </a:prstGeom>
          <a:noFill/>
          <a:ln>
            <a:noFill/>
          </a:ln>
        </p:spPr>
        <p:txBody>
          <a:bodyPr anchorCtr="0" anchor="t" bIns="91425" lIns="91425" spcFirstLastPara="1" rIns="91425" wrap="square" tIns="91425">
            <a:noAutofit/>
          </a:bodyPr>
          <a:lstStyle>
            <a:lvl1pPr indent="-298450" lvl="0" marL="4572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indent="-298450" lvl="1" marL="9144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indent="-298450" lvl="2" marL="13716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indent="-298450" lvl="3" marL="18288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indent="-298450" lvl="4" marL="22860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indent="-298450" lvl="5" marL="27432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indent="-298450" lvl="6" marL="32004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indent="-298450" lvl="7" marL="36576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indent="-298450" lvl="8" marL="41148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p:txBody>
      </p:sp>
    </p:spTree>
  </p:cSld>
  <p:clrMap accent1="accent1" accent2="accent2" accent3="accent3" accent4="accent4" accent5="accent5" accent6="accent6" bg1="lt1" bg2="dk2" tx1="dk1" tx2="lt2" folHlink="folHlink" hlink="hlink"/>
  <p:sldLayoutIdLst>
    <p:sldLayoutId id="2147483662"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hyperlink" Target="https://docs.google.com/spreadsheets/d/1hC138Od3757_P5RFaK3XOTZV_oETmOVDtf-K5DUYagA/copy#gid=0" TargetMode="External"/><Relationship Id="rId4" Type="http://schemas.openxmlformats.org/officeDocument/2006/relationships/image" Target="../media/image1.png"/><Relationship Id="rId5" Type="http://schemas.openxmlformats.org/officeDocument/2006/relationships/hyperlink" Target="https://slidesgo.com/slidesgo-school/presentation-tips/how-to-modify-a-graph-in-our-templates?utm_source=slidesgo_template&amp;utm_medium=referral-link&amp;utm_campaign=how-to-modify-a-graph-in-our-templates&amp;utm_term=slidesgo-school&amp;utm_content=how-to-modify-a-graph-in-our-templates" TargetMode="External"/><Relationship Id="rId6" Type="http://schemas.openxmlformats.org/officeDocument/2006/relationships/hyperlink" Target="https://slidesgo.com/slidesgo-school/presentation-tips/how-to-modify-a-graph-in-our-templates?utm_source=slidesgo_template&amp;utm_medium=referral-link&amp;utm_campaign=how-to-modify-a-graph-in-our-templates&amp;utm_term=slidesgo-school&amp;utm_content=how-to-modify-a-graph-in-our-templates"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hyperlink" Target="https://slidesgo.com/slidesgo-school/presentation-tips/how-to-modify-a-graph-in-our-templates?utm_source=slidesgo_template&amp;utm_medium=referral-link&amp;utm_campaign=how-to-modify-a-graph-in-our-templates&amp;utm_term=slidesgo-school&amp;utm_content=how-to-modify-a-graph-in-our-templates" TargetMode="External"/><Relationship Id="rId4" Type="http://schemas.openxmlformats.org/officeDocument/2006/relationships/hyperlink" Target="https://slidesgo.com/slidesgo-school/presentation-tips/how-to-modify-a-graph-in-our-templates?utm_source=slidesgo_template&amp;utm_medium=referral-link&amp;utm_campaign=how-to-modify-a-graph-in-our-templates&amp;utm_term=slidesgo-school&amp;utm_content=how-to-modify-a-graph-in-our-templates" TargetMode="External"/><Relationship Id="rId5" Type="http://schemas.openxmlformats.org/officeDocument/2006/relationships/hyperlink" Target="https://docs.google.com/spreadsheets/d/1hC138Od3757_P5RFaK3XOTZV_oETmOVDtf-K5DUYagA/copy#gid=1117541786" TargetMode="External"/><Relationship Id="rId6"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hyperlink" Target="https://slidesgo.com/theme/paris-fashion-show?utm_source=slidesgo_template_infographics&amp;utm_medium=referral-link&amp;utm_campaign=sg_credits&amp;utm_content=template"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hyperlink" Target="https://docs.google.com/spreadsheets/d/1hC138Od3757_P5RFaK3XOTZV_oETmOVDtf-K5DUYagA/copy#gid=1979985325" TargetMode="External"/><Relationship Id="rId4" Type="http://schemas.openxmlformats.org/officeDocument/2006/relationships/image" Target="../media/image5.png"/><Relationship Id="rId5" Type="http://schemas.openxmlformats.org/officeDocument/2006/relationships/hyperlink" Target="https://slidesgo.com/slidesgo-school/presentation-tips/how-to-modify-a-graph-in-our-templates?utm_source=slidesgo_template&amp;utm_medium=referral-link&amp;utm_campaign=how-to-modify-a-graph-in-our-templates&amp;utm_term=slidesgo-school&amp;utm_content=how-to-modify-a-graph-in-our-templates" TargetMode="External"/><Relationship Id="rId6" Type="http://schemas.openxmlformats.org/officeDocument/2006/relationships/hyperlink" Target="https://slidesgo.com/slidesgo-school/presentation-tips/how-to-modify-a-graph-in-our-templates?utm_source=slidesgo_template&amp;utm_medium=referral-link&amp;utm_campaign=how-to-modify-a-graph-in-our-templates&amp;utm_term=slidesgo-school&amp;utm_content=how-to-modify-a-graph-in-our-templates"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hyperlink" Target="https://docs.google.com/spreadsheets/d/1hC138Od3757_P5RFaK3XOTZV_oETmOVDtf-K5DUYagA/copy#gid=2030649215" TargetMode="External"/><Relationship Id="rId4" Type="http://schemas.openxmlformats.org/officeDocument/2006/relationships/image" Target="../media/image4.png"/><Relationship Id="rId5" Type="http://schemas.openxmlformats.org/officeDocument/2006/relationships/hyperlink" Target="https://slidesgo.com/slidesgo-school/presentation-tips/how-to-modify-a-graph-in-our-templates?utm_source=slidesgo_template&amp;utm_medium=referral-link&amp;utm_campaign=how-to-modify-a-graph-in-our-templates&amp;utm_term=slidesgo-school&amp;utm_content=how-to-modify-a-graph-in-our-templates" TargetMode="External"/><Relationship Id="rId6" Type="http://schemas.openxmlformats.org/officeDocument/2006/relationships/hyperlink" Target="https://slidesgo.com/slidesgo-school/presentation-tips/how-to-modify-a-graph-in-our-templates?utm_source=slidesgo_template&amp;utm_medium=referral-link&amp;utm_campaign=how-to-modify-a-graph-in-our-templates&amp;utm_term=slidesgo-school&amp;utm_content=how-to-modify-a-graph-in-our-templates"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3.xml"/><Relationship Id="rId3" Type="http://schemas.openxmlformats.org/officeDocument/2006/relationships/hyperlink" Target="http://bit.ly/33VAFh3" TargetMode="External"/><Relationship Id="rId4" Type="http://schemas.openxmlformats.org/officeDocument/2006/relationships/hyperlink" Target="http://bit.ly/30B07Gq" TargetMode="External"/><Relationship Id="rId5" Type="http://schemas.openxmlformats.org/officeDocument/2006/relationships/hyperlink" Target="http://bit.ly/2PfT4lq"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4.xml"/><Relationship Id="rId3" Type="http://schemas.openxmlformats.org/officeDocument/2006/relationships/hyperlink" Target="http://bit.ly/2PfT4lq" TargetMode="External"/><Relationship Id="rId4" Type="http://schemas.openxmlformats.org/officeDocument/2006/relationships/hyperlink" Target="http://bit.ly/33VAFh3" TargetMode="External"/><Relationship Id="rId5" Type="http://schemas.openxmlformats.org/officeDocument/2006/relationships/hyperlink" Target="http://bit.ly/30B07Gq"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5.xml"/><Relationship Id="rId3" Type="http://schemas.openxmlformats.org/officeDocument/2006/relationships/hyperlink" Target="https://bit.ly/2ZjL1pd" TargetMode="External"/><Relationship Id="rId4" Type="http://schemas.openxmlformats.org/officeDocument/2006/relationships/hyperlink" Target="https://bit.ly/2ZjL1pd" TargetMode="External"/><Relationship Id="rId5" Type="http://schemas.openxmlformats.org/officeDocument/2006/relationships/hyperlink" Target="http://bit.ly/30B07Gq"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8"/>
          <p:cNvSpPr txBox="1"/>
          <p:nvPr>
            <p:ph idx="2" type="subTitle"/>
          </p:nvPr>
        </p:nvSpPr>
        <p:spPr>
          <a:xfrm>
            <a:off x="713225" y="247650"/>
            <a:ext cx="1972800" cy="2919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SLIDESGO 20XX</a:t>
            </a:r>
            <a:endParaRPr/>
          </a:p>
        </p:txBody>
      </p:sp>
      <p:sp>
        <p:nvSpPr>
          <p:cNvPr id="71" name="Google Shape;71;p18"/>
          <p:cNvSpPr txBox="1"/>
          <p:nvPr>
            <p:ph idx="1" type="subTitle"/>
          </p:nvPr>
        </p:nvSpPr>
        <p:spPr>
          <a:xfrm>
            <a:off x="3777150" y="3824525"/>
            <a:ext cx="4653600" cy="2865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Here is where this template begins</a:t>
            </a:r>
            <a:endParaRPr/>
          </a:p>
        </p:txBody>
      </p:sp>
      <p:sp>
        <p:nvSpPr>
          <p:cNvPr id="72" name="Google Shape;72;p18"/>
          <p:cNvSpPr txBox="1"/>
          <p:nvPr>
            <p:ph type="ctrTitle"/>
          </p:nvPr>
        </p:nvSpPr>
        <p:spPr>
          <a:xfrm>
            <a:off x="2912550" y="1032475"/>
            <a:ext cx="5518200" cy="2323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PARIS FASHION SHOW INFOGRAPHICS</a:t>
            </a:r>
            <a:endParaRPr/>
          </a:p>
        </p:txBody>
      </p:sp>
      <p:cxnSp>
        <p:nvCxnSpPr>
          <p:cNvPr id="73" name="Google Shape;73;p18"/>
          <p:cNvCxnSpPr/>
          <p:nvPr/>
        </p:nvCxnSpPr>
        <p:spPr>
          <a:xfrm>
            <a:off x="7733250" y="3610025"/>
            <a:ext cx="697500" cy="0"/>
          </a:xfrm>
          <a:prstGeom prst="straightConnector1">
            <a:avLst/>
          </a:prstGeom>
          <a:noFill/>
          <a:ln cap="flat" cmpd="sng" w="38100">
            <a:solidFill>
              <a:schemeClr val="lt1"/>
            </a:solidFill>
            <a:prstDash val="solid"/>
            <a:round/>
            <a:headEnd len="med" w="med" type="none"/>
            <a:tailEnd len="med" w="med" type="none"/>
          </a:ln>
        </p:spPr>
      </p:cxnSp>
      <p:grpSp>
        <p:nvGrpSpPr>
          <p:cNvPr id="74" name="Google Shape;74;p18"/>
          <p:cNvGrpSpPr/>
          <p:nvPr/>
        </p:nvGrpSpPr>
        <p:grpSpPr>
          <a:xfrm>
            <a:off x="713237" y="1107798"/>
            <a:ext cx="2330582" cy="3491615"/>
            <a:chOff x="5998413" y="2572454"/>
            <a:chExt cx="1264765" cy="1894733"/>
          </a:xfrm>
        </p:grpSpPr>
        <p:sp>
          <p:nvSpPr>
            <p:cNvPr id="75" name="Google Shape;75;p18"/>
            <p:cNvSpPr/>
            <p:nvPr/>
          </p:nvSpPr>
          <p:spPr>
            <a:xfrm>
              <a:off x="6488057" y="3405705"/>
              <a:ext cx="81518" cy="83360"/>
            </a:xfrm>
            <a:custGeom>
              <a:rect b="b" l="l" r="r" t="t"/>
              <a:pathLst>
                <a:path extrusionOk="0" h="3575" w="3496">
                  <a:moveTo>
                    <a:pt x="1312" y="0"/>
                  </a:moveTo>
                  <a:cubicBezTo>
                    <a:pt x="1177" y="0"/>
                    <a:pt x="1042" y="92"/>
                    <a:pt x="1060" y="260"/>
                  </a:cubicBezTo>
                  <a:cubicBezTo>
                    <a:pt x="1110" y="804"/>
                    <a:pt x="1258" y="1319"/>
                    <a:pt x="1387" y="1844"/>
                  </a:cubicBezTo>
                  <a:cubicBezTo>
                    <a:pt x="1456" y="2062"/>
                    <a:pt x="1506" y="2309"/>
                    <a:pt x="1575" y="2547"/>
                  </a:cubicBezTo>
                  <a:lnTo>
                    <a:pt x="1387" y="2507"/>
                  </a:lnTo>
                  <a:cubicBezTo>
                    <a:pt x="1060" y="2438"/>
                    <a:pt x="694" y="2329"/>
                    <a:pt x="387" y="2180"/>
                  </a:cubicBezTo>
                  <a:cubicBezTo>
                    <a:pt x="354" y="2165"/>
                    <a:pt x="320" y="2158"/>
                    <a:pt x="287" y="2158"/>
                  </a:cubicBezTo>
                  <a:cubicBezTo>
                    <a:pt x="133" y="2158"/>
                    <a:pt x="0" y="2314"/>
                    <a:pt x="90" y="2477"/>
                  </a:cubicBezTo>
                  <a:cubicBezTo>
                    <a:pt x="298" y="2834"/>
                    <a:pt x="595" y="3002"/>
                    <a:pt x="981" y="3150"/>
                  </a:cubicBezTo>
                  <a:cubicBezTo>
                    <a:pt x="1239" y="3249"/>
                    <a:pt x="1555" y="3348"/>
                    <a:pt x="1852" y="3358"/>
                  </a:cubicBezTo>
                  <a:cubicBezTo>
                    <a:pt x="1882" y="3428"/>
                    <a:pt x="1951" y="3457"/>
                    <a:pt x="2021" y="3487"/>
                  </a:cubicBezTo>
                  <a:cubicBezTo>
                    <a:pt x="2099" y="3545"/>
                    <a:pt x="2197" y="3575"/>
                    <a:pt x="2291" y="3575"/>
                  </a:cubicBezTo>
                  <a:cubicBezTo>
                    <a:pt x="2470" y="3575"/>
                    <a:pt x="2634" y="3467"/>
                    <a:pt x="2614" y="3240"/>
                  </a:cubicBezTo>
                  <a:cubicBezTo>
                    <a:pt x="2614" y="3210"/>
                    <a:pt x="2605" y="3190"/>
                    <a:pt x="2605" y="3160"/>
                  </a:cubicBezTo>
                  <a:cubicBezTo>
                    <a:pt x="2852" y="2824"/>
                    <a:pt x="2991" y="2309"/>
                    <a:pt x="3139" y="1953"/>
                  </a:cubicBezTo>
                  <a:cubicBezTo>
                    <a:pt x="3307" y="1418"/>
                    <a:pt x="3496" y="794"/>
                    <a:pt x="3298" y="260"/>
                  </a:cubicBezTo>
                  <a:cubicBezTo>
                    <a:pt x="3266" y="175"/>
                    <a:pt x="3169" y="122"/>
                    <a:pt x="3080" y="122"/>
                  </a:cubicBezTo>
                  <a:cubicBezTo>
                    <a:pt x="3002" y="122"/>
                    <a:pt x="2930" y="163"/>
                    <a:pt x="2911" y="260"/>
                  </a:cubicBezTo>
                  <a:cubicBezTo>
                    <a:pt x="2812" y="814"/>
                    <a:pt x="2614" y="1299"/>
                    <a:pt x="2367" y="1804"/>
                  </a:cubicBezTo>
                  <a:cubicBezTo>
                    <a:pt x="2327" y="1864"/>
                    <a:pt x="2298" y="1943"/>
                    <a:pt x="2258" y="2012"/>
                  </a:cubicBezTo>
                  <a:cubicBezTo>
                    <a:pt x="2209" y="1893"/>
                    <a:pt x="2159" y="1755"/>
                    <a:pt x="2120" y="1626"/>
                  </a:cubicBezTo>
                  <a:cubicBezTo>
                    <a:pt x="1951" y="1111"/>
                    <a:pt x="1803" y="596"/>
                    <a:pt x="1535" y="121"/>
                  </a:cubicBezTo>
                  <a:cubicBezTo>
                    <a:pt x="1489" y="39"/>
                    <a:pt x="1400" y="0"/>
                    <a:pt x="131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8"/>
            <p:cNvSpPr/>
            <p:nvPr/>
          </p:nvSpPr>
          <p:spPr>
            <a:xfrm>
              <a:off x="6384901" y="3540224"/>
              <a:ext cx="114209" cy="361141"/>
            </a:xfrm>
            <a:custGeom>
              <a:rect b="b" l="l" r="r" t="t"/>
              <a:pathLst>
                <a:path extrusionOk="0" h="15488" w="4898">
                  <a:moveTo>
                    <a:pt x="2757" y="0"/>
                  </a:moveTo>
                  <a:cubicBezTo>
                    <a:pt x="2746" y="0"/>
                    <a:pt x="2736" y="5"/>
                    <a:pt x="2732" y="15"/>
                  </a:cubicBezTo>
                  <a:cubicBezTo>
                    <a:pt x="1337" y="3123"/>
                    <a:pt x="0" y="6716"/>
                    <a:pt x="515" y="10191"/>
                  </a:cubicBezTo>
                  <a:cubicBezTo>
                    <a:pt x="832" y="12220"/>
                    <a:pt x="2237" y="15447"/>
                    <a:pt x="4673" y="15487"/>
                  </a:cubicBezTo>
                  <a:cubicBezTo>
                    <a:pt x="4676" y="15487"/>
                    <a:pt x="4679" y="15487"/>
                    <a:pt x="4683" y="15487"/>
                  </a:cubicBezTo>
                  <a:cubicBezTo>
                    <a:pt x="4872" y="15487"/>
                    <a:pt x="4897" y="15219"/>
                    <a:pt x="4722" y="15170"/>
                  </a:cubicBezTo>
                  <a:cubicBezTo>
                    <a:pt x="2475" y="14438"/>
                    <a:pt x="1188" y="12022"/>
                    <a:pt x="911" y="9765"/>
                  </a:cubicBezTo>
                  <a:cubicBezTo>
                    <a:pt x="515" y="6350"/>
                    <a:pt x="1980" y="3262"/>
                    <a:pt x="2792" y="44"/>
                  </a:cubicBezTo>
                  <a:cubicBezTo>
                    <a:pt x="2805" y="18"/>
                    <a:pt x="2779" y="0"/>
                    <a:pt x="275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8"/>
            <p:cNvSpPr/>
            <p:nvPr/>
          </p:nvSpPr>
          <p:spPr>
            <a:xfrm>
              <a:off x="6431979" y="3553422"/>
              <a:ext cx="173132" cy="449352"/>
            </a:xfrm>
            <a:custGeom>
              <a:rect b="b" l="l" r="r" t="t"/>
              <a:pathLst>
                <a:path extrusionOk="0" h="19271" w="7425">
                  <a:moveTo>
                    <a:pt x="1365" y="0"/>
                  </a:moveTo>
                  <a:cubicBezTo>
                    <a:pt x="1354" y="0"/>
                    <a:pt x="1343" y="7"/>
                    <a:pt x="1337" y="23"/>
                  </a:cubicBezTo>
                  <a:cubicBezTo>
                    <a:pt x="614" y="1131"/>
                    <a:pt x="1" y="2992"/>
                    <a:pt x="842" y="4200"/>
                  </a:cubicBezTo>
                  <a:cubicBezTo>
                    <a:pt x="1150" y="4648"/>
                    <a:pt x="1584" y="4764"/>
                    <a:pt x="2048" y="4764"/>
                  </a:cubicBezTo>
                  <a:cubicBezTo>
                    <a:pt x="2375" y="4764"/>
                    <a:pt x="2717" y="4706"/>
                    <a:pt x="3040" y="4665"/>
                  </a:cubicBezTo>
                  <a:cubicBezTo>
                    <a:pt x="3113" y="4656"/>
                    <a:pt x="3182" y="4652"/>
                    <a:pt x="3247" y="4652"/>
                  </a:cubicBezTo>
                  <a:cubicBezTo>
                    <a:pt x="4465" y="4652"/>
                    <a:pt x="4270" y="6177"/>
                    <a:pt x="3960" y="7041"/>
                  </a:cubicBezTo>
                  <a:cubicBezTo>
                    <a:pt x="3742" y="7605"/>
                    <a:pt x="2139" y="10011"/>
                    <a:pt x="3584" y="10159"/>
                  </a:cubicBezTo>
                  <a:cubicBezTo>
                    <a:pt x="3627" y="10165"/>
                    <a:pt x="3668" y="10167"/>
                    <a:pt x="3709" y="10167"/>
                  </a:cubicBezTo>
                  <a:cubicBezTo>
                    <a:pt x="4392" y="10167"/>
                    <a:pt x="4863" y="9502"/>
                    <a:pt x="5554" y="9437"/>
                  </a:cubicBezTo>
                  <a:cubicBezTo>
                    <a:pt x="5559" y="9436"/>
                    <a:pt x="5564" y="9436"/>
                    <a:pt x="5569" y="9436"/>
                  </a:cubicBezTo>
                  <a:cubicBezTo>
                    <a:pt x="6156" y="9436"/>
                    <a:pt x="5415" y="12449"/>
                    <a:pt x="5356" y="12842"/>
                  </a:cubicBezTo>
                  <a:cubicBezTo>
                    <a:pt x="5330" y="12998"/>
                    <a:pt x="5425" y="13138"/>
                    <a:pt x="5575" y="13138"/>
                  </a:cubicBezTo>
                  <a:cubicBezTo>
                    <a:pt x="5597" y="13138"/>
                    <a:pt x="5619" y="13135"/>
                    <a:pt x="5643" y="13129"/>
                  </a:cubicBezTo>
                  <a:cubicBezTo>
                    <a:pt x="5891" y="13070"/>
                    <a:pt x="6089" y="12941"/>
                    <a:pt x="6237" y="12773"/>
                  </a:cubicBezTo>
                  <a:lnTo>
                    <a:pt x="6237" y="12773"/>
                  </a:lnTo>
                  <a:cubicBezTo>
                    <a:pt x="6188" y="13565"/>
                    <a:pt x="5990" y="14327"/>
                    <a:pt x="6089" y="15129"/>
                  </a:cubicBezTo>
                  <a:cubicBezTo>
                    <a:pt x="6097" y="15248"/>
                    <a:pt x="6186" y="15367"/>
                    <a:pt x="6317" y="15367"/>
                  </a:cubicBezTo>
                  <a:cubicBezTo>
                    <a:pt x="6339" y="15367"/>
                    <a:pt x="6362" y="15364"/>
                    <a:pt x="6386" y="15357"/>
                  </a:cubicBezTo>
                  <a:cubicBezTo>
                    <a:pt x="6455" y="15327"/>
                    <a:pt x="6534" y="15317"/>
                    <a:pt x="6593" y="15307"/>
                  </a:cubicBezTo>
                  <a:lnTo>
                    <a:pt x="6593" y="15307"/>
                  </a:lnTo>
                  <a:cubicBezTo>
                    <a:pt x="6900" y="16535"/>
                    <a:pt x="6346" y="17881"/>
                    <a:pt x="6197" y="19089"/>
                  </a:cubicBezTo>
                  <a:cubicBezTo>
                    <a:pt x="6181" y="19208"/>
                    <a:pt x="6278" y="19271"/>
                    <a:pt x="6376" y="19271"/>
                  </a:cubicBezTo>
                  <a:cubicBezTo>
                    <a:pt x="6458" y="19271"/>
                    <a:pt x="6541" y="19228"/>
                    <a:pt x="6564" y="19138"/>
                  </a:cubicBezTo>
                  <a:cubicBezTo>
                    <a:pt x="6841" y="17821"/>
                    <a:pt x="7425" y="16297"/>
                    <a:pt x="6980" y="14951"/>
                  </a:cubicBezTo>
                  <a:cubicBezTo>
                    <a:pt x="6944" y="14845"/>
                    <a:pt x="6848" y="14779"/>
                    <a:pt x="6749" y="14779"/>
                  </a:cubicBezTo>
                  <a:cubicBezTo>
                    <a:pt x="6710" y="14779"/>
                    <a:pt x="6670" y="14789"/>
                    <a:pt x="6633" y="14812"/>
                  </a:cubicBezTo>
                  <a:cubicBezTo>
                    <a:pt x="6593" y="14822"/>
                    <a:pt x="6554" y="14832"/>
                    <a:pt x="6504" y="14852"/>
                  </a:cubicBezTo>
                  <a:cubicBezTo>
                    <a:pt x="6415" y="13931"/>
                    <a:pt x="6712" y="13020"/>
                    <a:pt x="6653" y="12100"/>
                  </a:cubicBezTo>
                  <a:cubicBezTo>
                    <a:pt x="6647" y="11963"/>
                    <a:pt x="6551" y="11887"/>
                    <a:pt x="6446" y="11887"/>
                  </a:cubicBezTo>
                  <a:cubicBezTo>
                    <a:pt x="6376" y="11887"/>
                    <a:pt x="6302" y="11920"/>
                    <a:pt x="6247" y="11991"/>
                  </a:cubicBezTo>
                  <a:cubicBezTo>
                    <a:pt x="6118" y="12159"/>
                    <a:pt x="6009" y="12337"/>
                    <a:pt x="5871" y="12466"/>
                  </a:cubicBezTo>
                  <a:cubicBezTo>
                    <a:pt x="6049" y="11526"/>
                    <a:pt x="6287" y="10605"/>
                    <a:pt x="6207" y="9625"/>
                  </a:cubicBezTo>
                  <a:cubicBezTo>
                    <a:pt x="6166" y="9145"/>
                    <a:pt x="5904" y="8984"/>
                    <a:pt x="5513" y="8984"/>
                  </a:cubicBezTo>
                  <a:cubicBezTo>
                    <a:pt x="5436" y="8984"/>
                    <a:pt x="5353" y="8990"/>
                    <a:pt x="5267" y="9001"/>
                  </a:cubicBezTo>
                  <a:cubicBezTo>
                    <a:pt x="4980" y="9051"/>
                    <a:pt x="4762" y="9179"/>
                    <a:pt x="4515" y="9338"/>
                  </a:cubicBezTo>
                  <a:cubicBezTo>
                    <a:pt x="4355" y="9448"/>
                    <a:pt x="3941" y="9696"/>
                    <a:pt x="3675" y="9696"/>
                  </a:cubicBezTo>
                  <a:cubicBezTo>
                    <a:pt x="3512" y="9696"/>
                    <a:pt x="3404" y="9603"/>
                    <a:pt x="3446" y="9328"/>
                  </a:cubicBezTo>
                  <a:cubicBezTo>
                    <a:pt x="3574" y="8586"/>
                    <a:pt x="4059" y="7912"/>
                    <a:pt x="4336" y="7219"/>
                  </a:cubicBezTo>
                  <a:cubicBezTo>
                    <a:pt x="4584" y="6606"/>
                    <a:pt x="4713" y="5824"/>
                    <a:pt x="4564" y="5170"/>
                  </a:cubicBezTo>
                  <a:cubicBezTo>
                    <a:pt x="4410" y="4490"/>
                    <a:pt x="3819" y="4234"/>
                    <a:pt x="3202" y="4234"/>
                  </a:cubicBezTo>
                  <a:cubicBezTo>
                    <a:pt x="3065" y="4234"/>
                    <a:pt x="2927" y="4246"/>
                    <a:pt x="2792" y="4269"/>
                  </a:cubicBezTo>
                  <a:cubicBezTo>
                    <a:pt x="2527" y="4311"/>
                    <a:pt x="2259" y="4364"/>
                    <a:pt x="2003" y="4364"/>
                  </a:cubicBezTo>
                  <a:cubicBezTo>
                    <a:pt x="1714" y="4364"/>
                    <a:pt x="1440" y="4297"/>
                    <a:pt x="1198" y="4071"/>
                  </a:cubicBezTo>
                  <a:cubicBezTo>
                    <a:pt x="852" y="3745"/>
                    <a:pt x="793" y="3190"/>
                    <a:pt x="793" y="2745"/>
                  </a:cubicBezTo>
                  <a:cubicBezTo>
                    <a:pt x="773" y="1854"/>
                    <a:pt x="1040" y="864"/>
                    <a:pt x="1396" y="62"/>
                  </a:cubicBezTo>
                  <a:cubicBezTo>
                    <a:pt x="1410" y="29"/>
                    <a:pt x="1387" y="0"/>
                    <a:pt x="136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8"/>
            <p:cNvSpPr/>
            <p:nvPr/>
          </p:nvSpPr>
          <p:spPr>
            <a:xfrm>
              <a:off x="6086343" y="2972583"/>
              <a:ext cx="1075287" cy="1494605"/>
            </a:xfrm>
            <a:custGeom>
              <a:rect b="b" l="l" r="r" t="t"/>
              <a:pathLst>
                <a:path extrusionOk="0" h="64098" w="46115">
                  <a:moveTo>
                    <a:pt x="23654" y="2006"/>
                  </a:moveTo>
                  <a:cubicBezTo>
                    <a:pt x="23614" y="2046"/>
                    <a:pt x="23594" y="2105"/>
                    <a:pt x="23555" y="2155"/>
                  </a:cubicBezTo>
                  <a:cubicBezTo>
                    <a:pt x="23545" y="2125"/>
                    <a:pt x="23515" y="2095"/>
                    <a:pt x="23505" y="2066"/>
                  </a:cubicBezTo>
                  <a:cubicBezTo>
                    <a:pt x="23555" y="2046"/>
                    <a:pt x="23604" y="2026"/>
                    <a:pt x="23654" y="2006"/>
                  </a:cubicBezTo>
                  <a:close/>
                  <a:moveTo>
                    <a:pt x="32266" y="41029"/>
                  </a:moveTo>
                  <a:lnTo>
                    <a:pt x="32266" y="41029"/>
                  </a:lnTo>
                  <a:cubicBezTo>
                    <a:pt x="32207" y="41197"/>
                    <a:pt x="32117" y="41346"/>
                    <a:pt x="32048" y="41474"/>
                  </a:cubicBezTo>
                  <a:cubicBezTo>
                    <a:pt x="31563" y="42385"/>
                    <a:pt x="31078" y="43296"/>
                    <a:pt x="30573" y="44216"/>
                  </a:cubicBezTo>
                  <a:cubicBezTo>
                    <a:pt x="28861" y="46454"/>
                    <a:pt x="27118" y="48592"/>
                    <a:pt x="26029" y="51215"/>
                  </a:cubicBezTo>
                  <a:cubicBezTo>
                    <a:pt x="25782" y="51809"/>
                    <a:pt x="26069" y="52383"/>
                    <a:pt x="26524" y="52730"/>
                  </a:cubicBezTo>
                  <a:cubicBezTo>
                    <a:pt x="26287" y="53185"/>
                    <a:pt x="26069" y="53650"/>
                    <a:pt x="25871" y="54135"/>
                  </a:cubicBezTo>
                  <a:cubicBezTo>
                    <a:pt x="25660" y="54022"/>
                    <a:pt x="25432" y="53972"/>
                    <a:pt x="25200" y="53972"/>
                  </a:cubicBezTo>
                  <a:cubicBezTo>
                    <a:pt x="25127" y="53972"/>
                    <a:pt x="25054" y="53977"/>
                    <a:pt x="24980" y="53987"/>
                  </a:cubicBezTo>
                  <a:cubicBezTo>
                    <a:pt x="24950" y="53937"/>
                    <a:pt x="24921" y="53898"/>
                    <a:pt x="24891" y="53848"/>
                  </a:cubicBezTo>
                  <a:cubicBezTo>
                    <a:pt x="24752" y="53640"/>
                    <a:pt x="24654" y="53423"/>
                    <a:pt x="24555" y="53205"/>
                  </a:cubicBezTo>
                  <a:cubicBezTo>
                    <a:pt x="24545" y="53185"/>
                    <a:pt x="24535" y="53145"/>
                    <a:pt x="24515" y="53096"/>
                  </a:cubicBezTo>
                  <a:cubicBezTo>
                    <a:pt x="24456" y="52937"/>
                    <a:pt x="24406" y="52779"/>
                    <a:pt x="24347" y="52611"/>
                  </a:cubicBezTo>
                  <a:cubicBezTo>
                    <a:pt x="24248" y="52304"/>
                    <a:pt x="24149" y="51987"/>
                    <a:pt x="24060" y="51670"/>
                  </a:cubicBezTo>
                  <a:cubicBezTo>
                    <a:pt x="23911" y="51126"/>
                    <a:pt x="23772" y="50572"/>
                    <a:pt x="23664" y="50017"/>
                  </a:cubicBezTo>
                  <a:lnTo>
                    <a:pt x="23664" y="50017"/>
                  </a:lnTo>
                  <a:cubicBezTo>
                    <a:pt x="23878" y="50130"/>
                    <a:pt x="24120" y="50188"/>
                    <a:pt x="24361" y="50188"/>
                  </a:cubicBezTo>
                  <a:cubicBezTo>
                    <a:pt x="24730" y="50188"/>
                    <a:pt x="25095" y="50052"/>
                    <a:pt x="25346" y="49770"/>
                  </a:cubicBezTo>
                  <a:cubicBezTo>
                    <a:pt x="27851" y="47018"/>
                    <a:pt x="30148" y="44088"/>
                    <a:pt x="32266" y="41029"/>
                  </a:cubicBezTo>
                  <a:close/>
                  <a:moveTo>
                    <a:pt x="27709" y="0"/>
                  </a:moveTo>
                  <a:cubicBezTo>
                    <a:pt x="27104" y="0"/>
                    <a:pt x="26504" y="56"/>
                    <a:pt x="25970" y="116"/>
                  </a:cubicBezTo>
                  <a:cubicBezTo>
                    <a:pt x="25178" y="215"/>
                    <a:pt x="24406" y="373"/>
                    <a:pt x="23654" y="630"/>
                  </a:cubicBezTo>
                  <a:cubicBezTo>
                    <a:pt x="23268" y="769"/>
                    <a:pt x="22852" y="927"/>
                    <a:pt x="22505" y="1155"/>
                  </a:cubicBezTo>
                  <a:cubicBezTo>
                    <a:pt x="22208" y="1165"/>
                    <a:pt x="21941" y="1402"/>
                    <a:pt x="21911" y="1699"/>
                  </a:cubicBezTo>
                  <a:cubicBezTo>
                    <a:pt x="21911" y="1709"/>
                    <a:pt x="21892" y="1709"/>
                    <a:pt x="21892" y="1719"/>
                  </a:cubicBezTo>
                  <a:cubicBezTo>
                    <a:pt x="21664" y="2056"/>
                    <a:pt x="21892" y="2402"/>
                    <a:pt x="22218" y="2511"/>
                  </a:cubicBezTo>
                  <a:cubicBezTo>
                    <a:pt x="22753" y="3709"/>
                    <a:pt x="22901" y="5125"/>
                    <a:pt x="23010" y="6382"/>
                  </a:cubicBezTo>
                  <a:cubicBezTo>
                    <a:pt x="23070" y="7193"/>
                    <a:pt x="23109" y="8005"/>
                    <a:pt x="23119" y="8817"/>
                  </a:cubicBezTo>
                  <a:cubicBezTo>
                    <a:pt x="23129" y="9540"/>
                    <a:pt x="23179" y="10242"/>
                    <a:pt x="23030" y="10945"/>
                  </a:cubicBezTo>
                  <a:cubicBezTo>
                    <a:pt x="23030" y="10965"/>
                    <a:pt x="23030" y="10975"/>
                    <a:pt x="23020" y="10975"/>
                  </a:cubicBezTo>
                  <a:cubicBezTo>
                    <a:pt x="23010" y="10995"/>
                    <a:pt x="23000" y="11015"/>
                    <a:pt x="22981" y="11034"/>
                  </a:cubicBezTo>
                  <a:cubicBezTo>
                    <a:pt x="22852" y="11272"/>
                    <a:pt x="22773" y="11509"/>
                    <a:pt x="22773" y="11717"/>
                  </a:cubicBezTo>
                  <a:cubicBezTo>
                    <a:pt x="22337" y="12668"/>
                    <a:pt x="21545" y="13400"/>
                    <a:pt x="20743" y="14093"/>
                  </a:cubicBezTo>
                  <a:cubicBezTo>
                    <a:pt x="19565" y="15103"/>
                    <a:pt x="18209" y="16113"/>
                    <a:pt x="17427" y="17498"/>
                  </a:cubicBezTo>
                  <a:cubicBezTo>
                    <a:pt x="17071" y="18142"/>
                    <a:pt x="17387" y="18993"/>
                    <a:pt x="18120" y="19191"/>
                  </a:cubicBezTo>
                  <a:cubicBezTo>
                    <a:pt x="18208" y="19215"/>
                    <a:pt x="18299" y="19226"/>
                    <a:pt x="18390" y="19226"/>
                  </a:cubicBezTo>
                  <a:cubicBezTo>
                    <a:pt x="18763" y="19226"/>
                    <a:pt x="19145" y="19042"/>
                    <a:pt x="19367" y="18756"/>
                  </a:cubicBezTo>
                  <a:cubicBezTo>
                    <a:pt x="19595" y="18983"/>
                    <a:pt x="19862" y="19132"/>
                    <a:pt x="20159" y="19162"/>
                  </a:cubicBezTo>
                  <a:cubicBezTo>
                    <a:pt x="20396" y="19626"/>
                    <a:pt x="20892" y="19932"/>
                    <a:pt x="21462" y="19932"/>
                  </a:cubicBezTo>
                  <a:cubicBezTo>
                    <a:pt x="21561" y="19932"/>
                    <a:pt x="21661" y="19923"/>
                    <a:pt x="21763" y="19904"/>
                  </a:cubicBezTo>
                  <a:cubicBezTo>
                    <a:pt x="21892" y="19884"/>
                    <a:pt x="22030" y="19845"/>
                    <a:pt x="22159" y="19805"/>
                  </a:cubicBezTo>
                  <a:cubicBezTo>
                    <a:pt x="22179" y="20142"/>
                    <a:pt x="22327" y="20478"/>
                    <a:pt x="22575" y="20726"/>
                  </a:cubicBezTo>
                  <a:cubicBezTo>
                    <a:pt x="22843" y="20988"/>
                    <a:pt x="23278" y="21172"/>
                    <a:pt x="23691" y="21172"/>
                  </a:cubicBezTo>
                  <a:cubicBezTo>
                    <a:pt x="23933" y="21172"/>
                    <a:pt x="24167" y="21109"/>
                    <a:pt x="24357" y="20963"/>
                  </a:cubicBezTo>
                  <a:cubicBezTo>
                    <a:pt x="24495" y="20864"/>
                    <a:pt x="24614" y="20745"/>
                    <a:pt x="24752" y="20646"/>
                  </a:cubicBezTo>
                  <a:cubicBezTo>
                    <a:pt x="24820" y="21405"/>
                    <a:pt x="25483" y="22014"/>
                    <a:pt x="26254" y="22014"/>
                  </a:cubicBezTo>
                  <a:cubicBezTo>
                    <a:pt x="26278" y="22014"/>
                    <a:pt x="26302" y="22014"/>
                    <a:pt x="26326" y="22012"/>
                  </a:cubicBezTo>
                  <a:lnTo>
                    <a:pt x="26326" y="22012"/>
                  </a:lnTo>
                  <a:cubicBezTo>
                    <a:pt x="25475" y="22953"/>
                    <a:pt x="24604" y="23864"/>
                    <a:pt x="23852" y="24893"/>
                  </a:cubicBezTo>
                  <a:cubicBezTo>
                    <a:pt x="23198" y="25794"/>
                    <a:pt x="24060" y="27002"/>
                    <a:pt x="25020" y="27101"/>
                  </a:cubicBezTo>
                  <a:cubicBezTo>
                    <a:pt x="25000" y="27111"/>
                    <a:pt x="25000" y="27120"/>
                    <a:pt x="24990" y="27130"/>
                  </a:cubicBezTo>
                  <a:cubicBezTo>
                    <a:pt x="24693" y="27615"/>
                    <a:pt x="24733" y="28110"/>
                    <a:pt x="24950" y="28496"/>
                  </a:cubicBezTo>
                  <a:cubicBezTo>
                    <a:pt x="24505" y="29160"/>
                    <a:pt x="24079" y="29833"/>
                    <a:pt x="23644" y="30516"/>
                  </a:cubicBezTo>
                  <a:cubicBezTo>
                    <a:pt x="23208" y="31179"/>
                    <a:pt x="23614" y="31823"/>
                    <a:pt x="24188" y="32050"/>
                  </a:cubicBezTo>
                  <a:cubicBezTo>
                    <a:pt x="23832" y="32595"/>
                    <a:pt x="23485" y="33149"/>
                    <a:pt x="23139" y="33693"/>
                  </a:cubicBezTo>
                  <a:cubicBezTo>
                    <a:pt x="22654" y="34456"/>
                    <a:pt x="23070" y="35277"/>
                    <a:pt x="23713" y="35634"/>
                  </a:cubicBezTo>
                  <a:cubicBezTo>
                    <a:pt x="23139" y="36475"/>
                    <a:pt x="22614" y="37356"/>
                    <a:pt x="22159" y="38287"/>
                  </a:cubicBezTo>
                  <a:cubicBezTo>
                    <a:pt x="21882" y="38851"/>
                    <a:pt x="21911" y="39504"/>
                    <a:pt x="22377" y="39979"/>
                  </a:cubicBezTo>
                  <a:cubicBezTo>
                    <a:pt x="22545" y="40138"/>
                    <a:pt x="22763" y="40267"/>
                    <a:pt x="22990" y="40326"/>
                  </a:cubicBezTo>
                  <a:cubicBezTo>
                    <a:pt x="22575" y="41167"/>
                    <a:pt x="23297" y="42058"/>
                    <a:pt x="24099" y="42177"/>
                  </a:cubicBezTo>
                  <a:cubicBezTo>
                    <a:pt x="23931" y="42593"/>
                    <a:pt x="23763" y="43009"/>
                    <a:pt x="23654" y="43444"/>
                  </a:cubicBezTo>
                  <a:cubicBezTo>
                    <a:pt x="23386" y="44404"/>
                    <a:pt x="24099" y="45087"/>
                    <a:pt x="24901" y="45127"/>
                  </a:cubicBezTo>
                  <a:cubicBezTo>
                    <a:pt x="24287" y="45968"/>
                    <a:pt x="23713" y="46849"/>
                    <a:pt x="23248" y="47770"/>
                  </a:cubicBezTo>
                  <a:lnTo>
                    <a:pt x="22842" y="45434"/>
                  </a:lnTo>
                  <a:cubicBezTo>
                    <a:pt x="22674" y="44503"/>
                    <a:pt x="22565" y="43504"/>
                    <a:pt x="22129" y="42652"/>
                  </a:cubicBezTo>
                  <a:cubicBezTo>
                    <a:pt x="21899" y="42212"/>
                    <a:pt x="21496" y="42019"/>
                    <a:pt x="21083" y="42019"/>
                  </a:cubicBezTo>
                  <a:cubicBezTo>
                    <a:pt x="20522" y="42019"/>
                    <a:pt x="19942" y="42377"/>
                    <a:pt x="19753" y="42959"/>
                  </a:cubicBezTo>
                  <a:cubicBezTo>
                    <a:pt x="19090" y="45097"/>
                    <a:pt x="19060" y="47404"/>
                    <a:pt x="18813" y="49621"/>
                  </a:cubicBezTo>
                  <a:cubicBezTo>
                    <a:pt x="18704" y="50621"/>
                    <a:pt x="18546" y="51720"/>
                    <a:pt x="18239" y="52720"/>
                  </a:cubicBezTo>
                  <a:cubicBezTo>
                    <a:pt x="18100" y="51532"/>
                    <a:pt x="18120" y="50334"/>
                    <a:pt x="18170" y="49156"/>
                  </a:cubicBezTo>
                  <a:cubicBezTo>
                    <a:pt x="18269" y="46810"/>
                    <a:pt x="18635" y="44434"/>
                    <a:pt x="18506" y="42068"/>
                  </a:cubicBezTo>
                  <a:cubicBezTo>
                    <a:pt x="18468" y="41304"/>
                    <a:pt x="17886" y="40889"/>
                    <a:pt x="17296" y="40889"/>
                  </a:cubicBezTo>
                  <a:cubicBezTo>
                    <a:pt x="16816" y="40889"/>
                    <a:pt x="16330" y="41165"/>
                    <a:pt x="16130" y="41751"/>
                  </a:cubicBezTo>
                  <a:cubicBezTo>
                    <a:pt x="15348" y="44028"/>
                    <a:pt x="15051" y="46473"/>
                    <a:pt x="14487" y="48810"/>
                  </a:cubicBezTo>
                  <a:cubicBezTo>
                    <a:pt x="14200" y="49978"/>
                    <a:pt x="13834" y="51284"/>
                    <a:pt x="13368" y="52294"/>
                  </a:cubicBezTo>
                  <a:cubicBezTo>
                    <a:pt x="13210" y="52650"/>
                    <a:pt x="13022" y="52997"/>
                    <a:pt x="12814" y="53333"/>
                  </a:cubicBezTo>
                  <a:cubicBezTo>
                    <a:pt x="12745" y="52799"/>
                    <a:pt x="12745" y="52225"/>
                    <a:pt x="12755" y="51670"/>
                  </a:cubicBezTo>
                  <a:cubicBezTo>
                    <a:pt x="12774" y="50245"/>
                    <a:pt x="12992" y="48839"/>
                    <a:pt x="13170" y="47424"/>
                  </a:cubicBezTo>
                  <a:cubicBezTo>
                    <a:pt x="13359" y="45988"/>
                    <a:pt x="13606" y="44583"/>
                    <a:pt x="13834" y="43157"/>
                  </a:cubicBezTo>
                  <a:cubicBezTo>
                    <a:pt x="14081" y="41573"/>
                    <a:pt x="14289" y="39871"/>
                    <a:pt x="13804" y="38306"/>
                  </a:cubicBezTo>
                  <a:cubicBezTo>
                    <a:pt x="13651" y="37803"/>
                    <a:pt x="13169" y="37503"/>
                    <a:pt x="12698" y="37503"/>
                  </a:cubicBezTo>
                  <a:cubicBezTo>
                    <a:pt x="12345" y="37503"/>
                    <a:pt x="11999" y="37672"/>
                    <a:pt x="11804" y="38049"/>
                  </a:cubicBezTo>
                  <a:cubicBezTo>
                    <a:pt x="10913" y="39722"/>
                    <a:pt x="10369" y="41524"/>
                    <a:pt x="9933" y="43365"/>
                  </a:cubicBezTo>
                  <a:cubicBezTo>
                    <a:pt x="10032" y="42147"/>
                    <a:pt x="10032" y="40920"/>
                    <a:pt x="9805" y="39682"/>
                  </a:cubicBezTo>
                  <a:cubicBezTo>
                    <a:pt x="9719" y="39173"/>
                    <a:pt x="9290" y="38931"/>
                    <a:pt x="8848" y="38931"/>
                  </a:cubicBezTo>
                  <a:cubicBezTo>
                    <a:pt x="8473" y="38931"/>
                    <a:pt x="8089" y="39104"/>
                    <a:pt x="7894" y="39435"/>
                  </a:cubicBezTo>
                  <a:cubicBezTo>
                    <a:pt x="5924" y="42652"/>
                    <a:pt x="5192" y="46315"/>
                    <a:pt x="4281" y="49928"/>
                  </a:cubicBezTo>
                  <a:cubicBezTo>
                    <a:pt x="4212" y="45939"/>
                    <a:pt x="5172" y="41870"/>
                    <a:pt x="6488" y="38198"/>
                  </a:cubicBezTo>
                  <a:cubicBezTo>
                    <a:pt x="6710" y="37600"/>
                    <a:pt x="6227" y="37215"/>
                    <a:pt x="5732" y="37215"/>
                  </a:cubicBezTo>
                  <a:cubicBezTo>
                    <a:pt x="5407" y="37215"/>
                    <a:pt x="5076" y="37381"/>
                    <a:pt x="4934" y="37762"/>
                  </a:cubicBezTo>
                  <a:cubicBezTo>
                    <a:pt x="3895" y="40613"/>
                    <a:pt x="2628" y="43395"/>
                    <a:pt x="1628" y="46265"/>
                  </a:cubicBezTo>
                  <a:cubicBezTo>
                    <a:pt x="1757" y="43543"/>
                    <a:pt x="2054" y="40841"/>
                    <a:pt x="2865" y="38257"/>
                  </a:cubicBezTo>
                  <a:cubicBezTo>
                    <a:pt x="2898" y="38166"/>
                    <a:pt x="2814" y="38091"/>
                    <a:pt x="2734" y="38091"/>
                  </a:cubicBezTo>
                  <a:cubicBezTo>
                    <a:pt x="2692" y="38091"/>
                    <a:pt x="2651" y="38111"/>
                    <a:pt x="2628" y="38158"/>
                  </a:cubicBezTo>
                  <a:cubicBezTo>
                    <a:pt x="321" y="42741"/>
                    <a:pt x="420" y="48067"/>
                    <a:pt x="34" y="53066"/>
                  </a:cubicBezTo>
                  <a:cubicBezTo>
                    <a:pt x="1" y="53526"/>
                    <a:pt x="420" y="53790"/>
                    <a:pt x="815" y="53790"/>
                  </a:cubicBezTo>
                  <a:cubicBezTo>
                    <a:pt x="1126" y="53790"/>
                    <a:pt x="1422" y="53626"/>
                    <a:pt x="1470" y="53264"/>
                  </a:cubicBezTo>
                  <a:cubicBezTo>
                    <a:pt x="1677" y="51809"/>
                    <a:pt x="2014" y="50393"/>
                    <a:pt x="2430" y="49007"/>
                  </a:cubicBezTo>
                  <a:lnTo>
                    <a:pt x="2430" y="49007"/>
                  </a:lnTo>
                  <a:cubicBezTo>
                    <a:pt x="2331" y="51037"/>
                    <a:pt x="2450" y="53086"/>
                    <a:pt x="2865" y="55076"/>
                  </a:cubicBezTo>
                  <a:cubicBezTo>
                    <a:pt x="2964" y="55521"/>
                    <a:pt x="3420" y="55828"/>
                    <a:pt x="3855" y="55828"/>
                  </a:cubicBezTo>
                  <a:cubicBezTo>
                    <a:pt x="4350" y="55828"/>
                    <a:pt x="4657" y="55511"/>
                    <a:pt x="4845" y="55076"/>
                  </a:cubicBezTo>
                  <a:cubicBezTo>
                    <a:pt x="6043" y="52215"/>
                    <a:pt x="6578" y="49126"/>
                    <a:pt x="7409" y="46137"/>
                  </a:cubicBezTo>
                  <a:lnTo>
                    <a:pt x="7409" y="46137"/>
                  </a:lnTo>
                  <a:cubicBezTo>
                    <a:pt x="7330" y="46503"/>
                    <a:pt x="7261" y="46859"/>
                    <a:pt x="7181" y="47206"/>
                  </a:cubicBezTo>
                  <a:cubicBezTo>
                    <a:pt x="6657" y="49691"/>
                    <a:pt x="6093" y="52245"/>
                    <a:pt x="6320" y="54798"/>
                  </a:cubicBezTo>
                  <a:cubicBezTo>
                    <a:pt x="6381" y="55495"/>
                    <a:pt x="6912" y="55914"/>
                    <a:pt x="7467" y="55914"/>
                  </a:cubicBezTo>
                  <a:cubicBezTo>
                    <a:pt x="7819" y="55914"/>
                    <a:pt x="8181" y="55745"/>
                    <a:pt x="8439" y="55373"/>
                  </a:cubicBezTo>
                  <a:cubicBezTo>
                    <a:pt x="9399" y="53937"/>
                    <a:pt x="10022" y="52393"/>
                    <a:pt x="10488" y="50779"/>
                  </a:cubicBezTo>
                  <a:lnTo>
                    <a:pt x="10488" y="50779"/>
                  </a:lnTo>
                  <a:cubicBezTo>
                    <a:pt x="10448" y="51185"/>
                    <a:pt x="10428" y="51581"/>
                    <a:pt x="10428" y="51997"/>
                  </a:cubicBezTo>
                  <a:cubicBezTo>
                    <a:pt x="10389" y="53393"/>
                    <a:pt x="10537" y="54977"/>
                    <a:pt x="11369" y="56155"/>
                  </a:cubicBezTo>
                  <a:cubicBezTo>
                    <a:pt x="11619" y="56506"/>
                    <a:pt x="12022" y="56756"/>
                    <a:pt x="12441" y="56756"/>
                  </a:cubicBezTo>
                  <a:cubicBezTo>
                    <a:pt x="12636" y="56756"/>
                    <a:pt x="12834" y="56703"/>
                    <a:pt x="13022" y="56580"/>
                  </a:cubicBezTo>
                  <a:cubicBezTo>
                    <a:pt x="14289" y="55779"/>
                    <a:pt x="15130" y="54541"/>
                    <a:pt x="15734" y="53185"/>
                  </a:cubicBezTo>
                  <a:cubicBezTo>
                    <a:pt x="15873" y="54432"/>
                    <a:pt x="16190" y="55630"/>
                    <a:pt x="16823" y="56709"/>
                  </a:cubicBezTo>
                  <a:cubicBezTo>
                    <a:pt x="17074" y="57136"/>
                    <a:pt x="17528" y="57367"/>
                    <a:pt x="17987" y="57367"/>
                  </a:cubicBezTo>
                  <a:cubicBezTo>
                    <a:pt x="18325" y="57367"/>
                    <a:pt x="18667" y="57241"/>
                    <a:pt x="18932" y="56976"/>
                  </a:cubicBezTo>
                  <a:cubicBezTo>
                    <a:pt x="20328" y="55571"/>
                    <a:pt x="20922" y="53700"/>
                    <a:pt x="21258" y="51799"/>
                  </a:cubicBezTo>
                  <a:cubicBezTo>
                    <a:pt x="21687" y="53817"/>
                    <a:pt x="22605" y="56795"/>
                    <a:pt x="24679" y="56795"/>
                  </a:cubicBezTo>
                  <a:cubicBezTo>
                    <a:pt x="24853" y="56795"/>
                    <a:pt x="25036" y="56773"/>
                    <a:pt x="25228" y="56729"/>
                  </a:cubicBezTo>
                  <a:lnTo>
                    <a:pt x="25228" y="56729"/>
                  </a:lnTo>
                  <a:cubicBezTo>
                    <a:pt x="25218" y="56798"/>
                    <a:pt x="25218" y="56848"/>
                    <a:pt x="25198" y="56907"/>
                  </a:cubicBezTo>
                  <a:cubicBezTo>
                    <a:pt x="25119" y="56947"/>
                    <a:pt x="25020" y="56966"/>
                    <a:pt x="24802" y="57055"/>
                  </a:cubicBezTo>
                  <a:cubicBezTo>
                    <a:pt x="24436" y="57194"/>
                    <a:pt x="24060" y="57352"/>
                    <a:pt x="23703" y="57511"/>
                  </a:cubicBezTo>
                  <a:cubicBezTo>
                    <a:pt x="22971" y="57857"/>
                    <a:pt x="22317" y="58481"/>
                    <a:pt x="21971" y="59214"/>
                  </a:cubicBezTo>
                  <a:cubicBezTo>
                    <a:pt x="21605" y="60035"/>
                    <a:pt x="21832" y="61263"/>
                    <a:pt x="22891" y="61461"/>
                  </a:cubicBezTo>
                  <a:cubicBezTo>
                    <a:pt x="23060" y="61500"/>
                    <a:pt x="23238" y="61520"/>
                    <a:pt x="23406" y="61540"/>
                  </a:cubicBezTo>
                  <a:cubicBezTo>
                    <a:pt x="23545" y="62658"/>
                    <a:pt x="24376" y="63589"/>
                    <a:pt x="25485" y="63945"/>
                  </a:cubicBezTo>
                  <a:cubicBezTo>
                    <a:pt x="25827" y="64053"/>
                    <a:pt x="26188" y="64098"/>
                    <a:pt x="26554" y="64098"/>
                  </a:cubicBezTo>
                  <a:cubicBezTo>
                    <a:pt x="27364" y="64098"/>
                    <a:pt x="28204" y="63880"/>
                    <a:pt x="28940" y="63648"/>
                  </a:cubicBezTo>
                  <a:cubicBezTo>
                    <a:pt x="31187" y="62926"/>
                    <a:pt x="33256" y="61787"/>
                    <a:pt x="34949" y="60124"/>
                  </a:cubicBezTo>
                  <a:cubicBezTo>
                    <a:pt x="35325" y="59768"/>
                    <a:pt x="35681" y="59392"/>
                    <a:pt x="36057" y="59025"/>
                  </a:cubicBezTo>
                  <a:cubicBezTo>
                    <a:pt x="36186" y="59293"/>
                    <a:pt x="36364" y="59540"/>
                    <a:pt x="36562" y="59788"/>
                  </a:cubicBezTo>
                  <a:cubicBezTo>
                    <a:pt x="37166" y="60525"/>
                    <a:pt x="38025" y="60827"/>
                    <a:pt x="38918" y="60827"/>
                  </a:cubicBezTo>
                  <a:cubicBezTo>
                    <a:pt x="39151" y="60827"/>
                    <a:pt x="39387" y="60807"/>
                    <a:pt x="39621" y="60768"/>
                  </a:cubicBezTo>
                  <a:cubicBezTo>
                    <a:pt x="40324" y="60649"/>
                    <a:pt x="40987" y="60372"/>
                    <a:pt x="41650" y="60085"/>
                  </a:cubicBezTo>
                  <a:cubicBezTo>
                    <a:pt x="41658" y="60944"/>
                    <a:pt x="42361" y="61751"/>
                    <a:pt x="43230" y="61751"/>
                  </a:cubicBezTo>
                  <a:cubicBezTo>
                    <a:pt x="43492" y="61751"/>
                    <a:pt x="43769" y="61678"/>
                    <a:pt x="44046" y="61510"/>
                  </a:cubicBezTo>
                  <a:cubicBezTo>
                    <a:pt x="46115" y="60273"/>
                    <a:pt x="46036" y="57135"/>
                    <a:pt x="45976" y="54957"/>
                  </a:cubicBezTo>
                  <a:cubicBezTo>
                    <a:pt x="45907" y="52749"/>
                    <a:pt x="45521" y="50562"/>
                    <a:pt x="45472" y="48344"/>
                  </a:cubicBezTo>
                  <a:cubicBezTo>
                    <a:pt x="45363" y="41643"/>
                    <a:pt x="44224" y="34881"/>
                    <a:pt x="41710" y="28655"/>
                  </a:cubicBezTo>
                  <a:cubicBezTo>
                    <a:pt x="40680" y="26121"/>
                    <a:pt x="39473" y="23695"/>
                    <a:pt x="38017" y="21369"/>
                  </a:cubicBezTo>
                  <a:cubicBezTo>
                    <a:pt x="36562" y="19023"/>
                    <a:pt x="34681" y="16845"/>
                    <a:pt x="33088" y="14717"/>
                  </a:cubicBezTo>
                  <a:cubicBezTo>
                    <a:pt x="31623" y="12767"/>
                    <a:pt x="30643" y="10856"/>
                    <a:pt x="30553" y="8391"/>
                  </a:cubicBezTo>
                  <a:cubicBezTo>
                    <a:pt x="30524" y="7203"/>
                    <a:pt x="30395" y="6035"/>
                    <a:pt x="30435" y="4847"/>
                  </a:cubicBezTo>
                  <a:cubicBezTo>
                    <a:pt x="30445" y="4293"/>
                    <a:pt x="30504" y="3739"/>
                    <a:pt x="30633" y="3194"/>
                  </a:cubicBezTo>
                  <a:cubicBezTo>
                    <a:pt x="30751" y="2620"/>
                    <a:pt x="30880" y="1977"/>
                    <a:pt x="31078" y="1432"/>
                  </a:cubicBezTo>
                  <a:cubicBezTo>
                    <a:pt x="31254" y="960"/>
                    <a:pt x="30816" y="575"/>
                    <a:pt x="30394" y="575"/>
                  </a:cubicBezTo>
                  <a:cubicBezTo>
                    <a:pt x="30365" y="575"/>
                    <a:pt x="30335" y="577"/>
                    <a:pt x="30306" y="581"/>
                  </a:cubicBezTo>
                  <a:cubicBezTo>
                    <a:pt x="30296" y="571"/>
                    <a:pt x="30286" y="561"/>
                    <a:pt x="30256" y="561"/>
                  </a:cubicBezTo>
                  <a:cubicBezTo>
                    <a:pt x="29537" y="127"/>
                    <a:pt x="28618" y="0"/>
                    <a:pt x="2770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8"/>
            <p:cNvSpPr/>
            <p:nvPr/>
          </p:nvSpPr>
          <p:spPr>
            <a:xfrm>
              <a:off x="6551084" y="3492773"/>
              <a:ext cx="84036" cy="77764"/>
            </a:xfrm>
            <a:custGeom>
              <a:rect b="b" l="l" r="r" t="t"/>
              <a:pathLst>
                <a:path extrusionOk="0" h="3335" w="3604">
                  <a:moveTo>
                    <a:pt x="570" y="0"/>
                  </a:moveTo>
                  <a:cubicBezTo>
                    <a:pt x="500" y="0"/>
                    <a:pt x="431" y="10"/>
                    <a:pt x="357" y="30"/>
                  </a:cubicBezTo>
                  <a:cubicBezTo>
                    <a:pt x="159" y="80"/>
                    <a:pt x="1" y="307"/>
                    <a:pt x="90" y="505"/>
                  </a:cubicBezTo>
                  <a:cubicBezTo>
                    <a:pt x="119" y="624"/>
                    <a:pt x="189" y="723"/>
                    <a:pt x="248" y="822"/>
                  </a:cubicBezTo>
                  <a:cubicBezTo>
                    <a:pt x="159" y="1119"/>
                    <a:pt x="189" y="1475"/>
                    <a:pt x="169" y="1763"/>
                  </a:cubicBezTo>
                  <a:cubicBezTo>
                    <a:pt x="159" y="2178"/>
                    <a:pt x="90" y="2723"/>
                    <a:pt x="238" y="3148"/>
                  </a:cubicBezTo>
                  <a:cubicBezTo>
                    <a:pt x="278" y="3263"/>
                    <a:pt x="391" y="3334"/>
                    <a:pt x="502" y="3334"/>
                  </a:cubicBezTo>
                  <a:cubicBezTo>
                    <a:pt x="583" y="3334"/>
                    <a:pt x="663" y="3296"/>
                    <a:pt x="713" y="3208"/>
                  </a:cubicBezTo>
                  <a:cubicBezTo>
                    <a:pt x="901" y="2861"/>
                    <a:pt x="892" y="2366"/>
                    <a:pt x="931" y="1990"/>
                  </a:cubicBezTo>
                  <a:cubicBezTo>
                    <a:pt x="941" y="1891"/>
                    <a:pt x="951" y="1782"/>
                    <a:pt x="981" y="1664"/>
                  </a:cubicBezTo>
                  <a:cubicBezTo>
                    <a:pt x="1258" y="1990"/>
                    <a:pt x="1624" y="2475"/>
                    <a:pt x="2000" y="2673"/>
                  </a:cubicBezTo>
                  <a:cubicBezTo>
                    <a:pt x="2040" y="2694"/>
                    <a:pt x="2080" y="2703"/>
                    <a:pt x="2119" y="2703"/>
                  </a:cubicBezTo>
                  <a:cubicBezTo>
                    <a:pt x="2264" y="2703"/>
                    <a:pt x="2386" y="2570"/>
                    <a:pt x="2347" y="2406"/>
                  </a:cubicBezTo>
                  <a:cubicBezTo>
                    <a:pt x="2268" y="1990"/>
                    <a:pt x="1842" y="1545"/>
                    <a:pt x="1594" y="1238"/>
                  </a:cubicBezTo>
                  <a:cubicBezTo>
                    <a:pt x="1584" y="1228"/>
                    <a:pt x="1584" y="1218"/>
                    <a:pt x="1575" y="1198"/>
                  </a:cubicBezTo>
                  <a:lnTo>
                    <a:pt x="1575" y="1198"/>
                  </a:lnTo>
                  <a:cubicBezTo>
                    <a:pt x="1782" y="1277"/>
                    <a:pt x="1990" y="1347"/>
                    <a:pt x="2218" y="1436"/>
                  </a:cubicBezTo>
                  <a:cubicBezTo>
                    <a:pt x="2564" y="1565"/>
                    <a:pt x="3059" y="1723"/>
                    <a:pt x="3238" y="2069"/>
                  </a:cubicBezTo>
                  <a:cubicBezTo>
                    <a:pt x="3254" y="2098"/>
                    <a:pt x="3283" y="2112"/>
                    <a:pt x="3313" y="2112"/>
                  </a:cubicBezTo>
                  <a:cubicBezTo>
                    <a:pt x="3354" y="2112"/>
                    <a:pt x="3399" y="2086"/>
                    <a:pt x="3416" y="2040"/>
                  </a:cubicBezTo>
                  <a:cubicBezTo>
                    <a:pt x="3604" y="1416"/>
                    <a:pt x="3010" y="980"/>
                    <a:pt x="2495" y="733"/>
                  </a:cubicBezTo>
                  <a:cubicBezTo>
                    <a:pt x="2238" y="604"/>
                    <a:pt x="1971" y="486"/>
                    <a:pt x="1703" y="377"/>
                  </a:cubicBezTo>
                  <a:cubicBezTo>
                    <a:pt x="1594" y="327"/>
                    <a:pt x="1485" y="278"/>
                    <a:pt x="1386" y="208"/>
                  </a:cubicBezTo>
                  <a:cubicBezTo>
                    <a:pt x="1307" y="159"/>
                    <a:pt x="1258" y="149"/>
                    <a:pt x="1228" y="139"/>
                  </a:cubicBezTo>
                  <a:cubicBezTo>
                    <a:pt x="1165" y="101"/>
                    <a:pt x="1091" y="88"/>
                    <a:pt x="1019" y="88"/>
                  </a:cubicBezTo>
                  <a:cubicBezTo>
                    <a:pt x="978" y="88"/>
                    <a:pt x="938" y="92"/>
                    <a:pt x="901" y="99"/>
                  </a:cubicBezTo>
                  <a:cubicBezTo>
                    <a:pt x="862" y="60"/>
                    <a:pt x="832" y="40"/>
                    <a:pt x="783" y="30"/>
                  </a:cubicBezTo>
                  <a:cubicBezTo>
                    <a:pt x="708" y="10"/>
                    <a:pt x="639" y="0"/>
                    <a:pt x="5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8"/>
            <p:cNvSpPr/>
            <p:nvPr/>
          </p:nvSpPr>
          <p:spPr>
            <a:xfrm>
              <a:off x="6540918" y="3407314"/>
              <a:ext cx="150445" cy="92757"/>
            </a:xfrm>
            <a:custGeom>
              <a:rect b="b" l="l" r="r" t="t"/>
              <a:pathLst>
                <a:path extrusionOk="0" h="3978" w="6452">
                  <a:moveTo>
                    <a:pt x="3258" y="3072"/>
                  </a:moveTo>
                  <a:lnTo>
                    <a:pt x="3258" y="3072"/>
                  </a:lnTo>
                  <a:cubicBezTo>
                    <a:pt x="2852" y="3380"/>
                    <a:pt x="2313" y="3461"/>
                    <a:pt x="1766" y="3461"/>
                  </a:cubicBezTo>
                  <a:cubicBezTo>
                    <a:pt x="1699" y="3461"/>
                    <a:pt x="1632" y="3460"/>
                    <a:pt x="1565" y="3458"/>
                  </a:cubicBezTo>
                  <a:cubicBezTo>
                    <a:pt x="1634" y="3448"/>
                    <a:pt x="1694" y="3428"/>
                    <a:pt x="1773" y="3418"/>
                  </a:cubicBezTo>
                  <a:cubicBezTo>
                    <a:pt x="2268" y="3319"/>
                    <a:pt x="2763" y="3200"/>
                    <a:pt x="3258" y="3072"/>
                  </a:cubicBezTo>
                  <a:close/>
                  <a:moveTo>
                    <a:pt x="2385" y="1"/>
                  </a:moveTo>
                  <a:cubicBezTo>
                    <a:pt x="2347" y="1"/>
                    <a:pt x="2307" y="11"/>
                    <a:pt x="2268" y="32"/>
                  </a:cubicBezTo>
                  <a:cubicBezTo>
                    <a:pt x="1367" y="498"/>
                    <a:pt x="506" y="1735"/>
                    <a:pt x="526" y="2834"/>
                  </a:cubicBezTo>
                  <a:cubicBezTo>
                    <a:pt x="506" y="2854"/>
                    <a:pt x="496" y="2874"/>
                    <a:pt x="476" y="2883"/>
                  </a:cubicBezTo>
                  <a:cubicBezTo>
                    <a:pt x="338" y="3042"/>
                    <a:pt x="427" y="3250"/>
                    <a:pt x="585" y="3289"/>
                  </a:cubicBezTo>
                  <a:lnTo>
                    <a:pt x="585" y="3309"/>
                  </a:lnTo>
                  <a:cubicBezTo>
                    <a:pt x="545" y="3289"/>
                    <a:pt x="506" y="3289"/>
                    <a:pt x="476" y="3279"/>
                  </a:cubicBezTo>
                  <a:cubicBezTo>
                    <a:pt x="457" y="3276"/>
                    <a:pt x="438" y="3275"/>
                    <a:pt x="421" y="3275"/>
                  </a:cubicBezTo>
                  <a:cubicBezTo>
                    <a:pt x="115" y="3275"/>
                    <a:pt x="0" y="3730"/>
                    <a:pt x="328" y="3814"/>
                  </a:cubicBezTo>
                  <a:cubicBezTo>
                    <a:pt x="714" y="3914"/>
                    <a:pt x="1161" y="3978"/>
                    <a:pt x="1614" y="3978"/>
                  </a:cubicBezTo>
                  <a:cubicBezTo>
                    <a:pt x="2590" y="3978"/>
                    <a:pt x="3590" y="3683"/>
                    <a:pt x="4050" y="2824"/>
                  </a:cubicBezTo>
                  <a:cubicBezTo>
                    <a:pt x="4941" y="2547"/>
                    <a:pt x="5950" y="2141"/>
                    <a:pt x="6426" y="1458"/>
                  </a:cubicBezTo>
                  <a:cubicBezTo>
                    <a:pt x="6430" y="1459"/>
                    <a:pt x="6433" y="1460"/>
                    <a:pt x="6436" y="1460"/>
                  </a:cubicBezTo>
                  <a:cubicBezTo>
                    <a:pt x="6452" y="1460"/>
                    <a:pt x="6422" y="1437"/>
                    <a:pt x="6397" y="1437"/>
                  </a:cubicBezTo>
                  <a:cubicBezTo>
                    <a:pt x="6393" y="1437"/>
                    <a:pt x="6389" y="1437"/>
                    <a:pt x="6386" y="1438"/>
                  </a:cubicBezTo>
                  <a:cubicBezTo>
                    <a:pt x="5792" y="1735"/>
                    <a:pt x="5257" y="2062"/>
                    <a:pt x="4614" y="2260"/>
                  </a:cubicBezTo>
                  <a:cubicBezTo>
                    <a:pt x="4367" y="2329"/>
                    <a:pt x="4109" y="2408"/>
                    <a:pt x="3842" y="2458"/>
                  </a:cubicBezTo>
                  <a:cubicBezTo>
                    <a:pt x="3577" y="2384"/>
                    <a:pt x="3314" y="2349"/>
                    <a:pt x="3058" y="2349"/>
                  </a:cubicBezTo>
                  <a:cubicBezTo>
                    <a:pt x="2625" y="2349"/>
                    <a:pt x="2208" y="2449"/>
                    <a:pt x="1822" y="2636"/>
                  </a:cubicBezTo>
                  <a:cubicBezTo>
                    <a:pt x="2387" y="1983"/>
                    <a:pt x="2684" y="993"/>
                    <a:pt x="2614" y="230"/>
                  </a:cubicBezTo>
                  <a:cubicBezTo>
                    <a:pt x="2607" y="96"/>
                    <a:pt x="2503" y="1"/>
                    <a:pt x="238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8"/>
            <p:cNvSpPr/>
            <p:nvPr/>
          </p:nvSpPr>
          <p:spPr>
            <a:xfrm>
              <a:off x="6607699" y="2572454"/>
              <a:ext cx="219021" cy="210907"/>
            </a:xfrm>
            <a:custGeom>
              <a:rect b="b" l="l" r="r" t="t"/>
              <a:pathLst>
                <a:path extrusionOk="0" h="9045" w="9393">
                  <a:moveTo>
                    <a:pt x="4515" y="1"/>
                  </a:moveTo>
                  <a:cubicBezTo>
                    <a:pt x="2497" y="1"/>
                    <a:pt x="901" y="2009"/>
                    <a:pt x="8" y="3615"/>
                  </a:cubicBezTo>
                  <a:cubicBezTo>
                    <a:pt x="1" y="3622"/>
                    <a:pt x="9" y="3645"/>
                    <a:pt x="26" y="3645"/>
                  </a:cubicBezTo>
                  <a:cubicBezTo>
                    <a:pt x="32" y="3645"/>
                    <a:pt x="40" y="3642"/>
                    <a:pt x="47" y="3635"/>
                  </a:cubicBezTo>
                  <a:cubicBezTo>
                    <a:pt x="1206" y="2278"/>
                    <a:pt x="2542" y="407"/>
                    <a:pt x="4502" y="328"/>
                  </a:cubicBezTo>
                  <a:cubicBezTo>
                    <a:pt x="4524" y="327"/>
                    <a:pt x="4545" y="327"/>
                    <a:pt x="4567" y="327"/>
                  </a:cubicBezTo>
                  <a:cubicBezTo>
                    <a:pt x="6093" y="327"/>
                    <a:pt x="5981" y="2412"/>
                    <a:pt x="6234" y="3476"/>
                  </a:cubicBezTo>
                  <a:cubicBezTo>
                    <a:pt x="6249" y="3554"/>
                    <a:pt x="6329" y="3617"/>
                    <a:pt x="6410" y="3617"/>
                  </a:cubicBezTo>
                  <a:cubicBezTo>
                    <a:pt x="6442" y="3617"/>
                    <a:pt x="6474" y="3607"/>
                    <a:pt x="6502" y="3585"/>
                  </a:cubicBezTo>
                  <a:cubicBezTo>
                    <a:pt x="6848" y="3328"/>
                    <a:pt x="7185" y="3050"/>
                    <a:pt x="7531" y="2793"/>
                  </a:cubicBezTo>
                  <a:cubicBezTo>
                    <a:pt x="7719" y="3248"/>
                    <a:pt x="7660" y="3734"/>
                    <a:pt x="7868" y="4179"/>
                  </a:cubicBezTo>
                  <a:cubicBezTo>
                    <a:pt x="8056" y="4565"/>
                    <a:pt x="8412" y="4684"/>
                    <a:pt x="8798" y="4714"/>
                  </a:cubicBezTo>
                  <a:cubicBezTo>
                    <a:pt x="8976" y="6050"/>
                    <a:pt x="7967" y="7446"/>
                    <a:pt x="7521" y="8644"/>
                  </a:cubicBezTo>
                  <a:cubicBezTo>
                    <a:pt x="7482" y="8743"/>
                    <a:pt x="7541" y="8911"/>
                    <a:pt x="7640" y="8960"/>
                  </a:cubicBezTo>
                  <a:cubicBezTo>
                    <a:pt x="7770" y="9019"/>
                    <a:pt x="7878" y="9045"/>
                    <a:pt x="7975" y="9045"/>
                  </a:cubicBezTo>
                  <a:cubicBezTo>
                    <a:pt x="8203" y="9045"/>
                    <a:pt x="8370" y="8903"/>
                    <a:pt x="8620" y="8723"/>
                  </a:cubicBezTo>
                  <a:cubicBezTo>
                    <a:pt x="8776" y="8610"/>
                    <a:pt x="8720" y="8317"/>
                    <a:pt x="8545" y="8317"/>
                  </a:cubicBezTo>
                  <a:cubicBezTo>
                    <a:pt x="8520" y="8317"/>
                    <a:pt x="8492" y="8323"/>
                    <a:pt x="8462" y="8337"/>
                  </a:cubicBezTo>
                  <a:cubicBezTo>
                    <a:pt x="8402" y="8356"/>
                    <a:pt x="8284" y="8426"/>
                    <a:pt x="8165" y="8465"/>
                  </a:cubicBezTo>
                  <a:cubicBezTo>
                    <a:pt x="8630" y="7188"/>
                    <a:pt x="9392" y="5852"/>
                    <a:pt x="9165" y="4476"/>
                  </a:cubicBezTo>
                  <a:cubicBezTo>
                    <a:pt x="9155" y="4387"/>
                    <a:pt x="9056" y="4327"/>
                    <a:pt x="8967" y="4327"/>
                  </a:cubicBezTo>
                  <a:cubicBezTo>
                    <a:pt x="8353" y="4308"/>
                    <a:pt x="8185" y="4080"/>
                    <a:pt x="8105" y="3526"/>
                  </a:cubicBezTo>
                  <a:cubicBezTo>
                    <a:pt x="8036" y="3140"/>
                    <a:pt x="7937" y="2783"/>
                    <a:pt x="7759" y="2437"/>
                  </a:cubicBezTo>
                  <a:cubicBezTo>
                    <a:pt x="7726" y="2384"/>
                    <a:pt x="7658" y="2344"/>
                    <a:pt x="7595" y="2344"/>
                  </a:cubicBezTo>
                  <a:cubicBezTo>
                    <a:pt x="7564" y="2344"/>
                    <a:pt x="7534" y="2354"/>
                    <a:pt x="7511" y="2377"/>
                  </a:cubicBezTo>
                  <a:cubicBezTo>
                    <a:pt x="7175" y="2625"/>
                    <a:pt x="6868" y="2872"/>
                    <a:pt x="6531" y="3120"/>
                  </a:cubicBezTo>
                  <a:cubicBezTo>
                    <a:pt x="6304" y="1932"/>
                    <a:pt x="6274" y="120"/>
                    <a:pt x="4769" y="11"/>
                  </a:cubicBezTo>
                  <a:cubicBezTo>
                    <a:pt x="4684" y="4"/>
                    <a:pt x="4599" y="1"/>
                    <a:pt x="4515" y="1"/>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8"/>
            <p:cNvSpPr/>
            <p:nvPr/>
          </p:nvSpPr>
          <p:spPr>
            <a:xfrm>
              <a:off x="6519000" y="3338038"/>
              <a:ext cx="25416" cy="45656"/>
            </a:xfrm>
            <a:custGeom>
              <a:rect b="b" l="l" r="r" t="t"/>
              <a:pathLst>
                <a:path extrusionOk="0" h="1958" w="1090">
                  <a:moveTo>
                    <a:pt x="373" y="1"/>
                  </a:moveTo>
                  <a:cubicBezTo>
                    <a:pt x="277" y="1"/>
                    <a:pt x="181" y="61"/>
                    <a:pt x="149" y="162"/>
                  </a:cubicBezTo>
                  <a:cubicBezTo>
                    <a:pt x="1" y="657"/>
                    <a:pt x="10" y="1321"/>
                    <a:pt x="357" y="1726"/>
                  </a:cubicBezTo>
                  <a:cubicBezTo>
                    <a:pt x="377" y="1796"/>
                    <a:pt x="436" y="1865"/>
                    <a:pt x="525" y="1865"/>
                  </a:cubicBezTo>
                  <a:lnTo>
                    <a:pt x="634" y="1934"/>
                  </a:lnTo>
                  <a:cubicBezTo>
                    <a:pt x="664" y="1950"/>
                    <a:pt x="694" y="1957"/>
                    <a:pt x="723" y="1957"/>
                  </a:cubicBezTo>
                  <a:cubicBezTo>
                    <a:pt x="876" y="1957"/>
                    <a:pt x="993" y="1762"/>
                    <a:pt x="852" y="1637"/>
                  </a:cubicBezTo>
                  <a:cubicBezTo>
                    <a:pt x="842" y="1628"/>
                    <a:pt x="832" y="1618"/>
                    <a:pt x="822" y="1618"/>
                  </a:cubicBezTo>
                  <a:cubicBezTo>
                    <a:pt x="1090" y="1133"/>
                    <a:pt x="872" y="440"/>
                    <a:pt x="525" y="63"/>
                  </a:cubicBezTo>
                  <a:cubicBezTo>
                    <a:pt x="482" y="20"/>
                    <a:pt x="427" y="1"/>
                    <a:pt x="37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8"/>
            <p:cNvSpPr/>
            <p:nvPr/>
          </p:nvSpPr>
          <p:spPr>
            <a:xfrm>
              <a:off x="6541618" y="3303225"/>
              <a:ext cx="12032" cy="41062"/>
            </a:xfrm>
            <a:custGeom>
              <a:rect b="b" l="l" r="r" t="t"/>
              <a:pathLst>
                <a:path extrusionOk="0" h="1761" w="516">
                  <a:moveTo>
                    <a:pt x="308" y="1"/>
                  </a:moveTo>
                  <a:cubicBezTo>
                    <a:pt x="244" y="1"/>
                    <a:pt x="181" y="36"/>
                    <a:pt x="159" y="111"/>
                  </a:cubicBezTo>
                  <a:cubicBezTo>
                    <a:pt x="1" y="636"/>
                    <a:pt x="11" y="1250"/>
                    <a:pt x="268" y="1735"/>
                  </a:cubicBezTo>
                  <a:cubicBezTo>
                    <a:pt x="279" y="1753"/>
                    <a:pt x="296" y="1760"/>
                    <a:pt x="313" y="1760"/>
                  </a:cubicBezTo>
                  <a:cubicBezTo>
                    <a:pt x="343" y="1760"/>
                    <a:pt x="373" y="1737"/>
                    <a:pt x="367" y="1705"/>
                  </a:cubicBezTo>
                  <a:cubicBezTo>
                    <a:pt x="367" y="1655"/>
                    <a:pt x="357" y="1606"/>
                    <a:pt x="357" y="1556"/>
                  </a:cubicBezTo>
                  <a:cubicBezTo>
                    <a:pt x="377" y="1556"/>
                    <a:pt x="407" y="1537"/>
                    <a:pt x="426" y="1507"/>
                  </a:cubicBezTo>
                  <a:cubicBezTo>
                    <a:pt x="515" y="1339"/>
                    <a:pt x="506" y="1180"/>
                    <a:pt x="506" y="982"/>
                  </a:cubicBezTo>
                  <a:cubicBezTo>
                    <a:pt x="506" y="705"/>
                    <a:pt x="506" y="438"/>
                    <a:pt x="476" y="161"/>
                  </a:cubicBezTo>
                  <a:cubicBezTo>
                    <a:pt x="470" y="56"/>
                    <a:pt x="389" y="1"/>
                    <a:pt x="30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8"/>
            <p:cNvSpPr/>
            <p:nvPr/>
          </p:nvSpPr>
          <p:spPr>
            <a:xfrm>
              <a:off x="6613879" y="3319640"/>
              <a:ext cx="27025" cy="11635"/>
            </a:xfrm>
            <a:custGeom>
              <a:rect b="b" l="l" r="r" t="t"/>
              <a:pathLst>
                <a:path extrusionOk="0" h="499" w="1159">
                  <a:moveTo>
                    <a:pt x="186" y="0"/>
                  </a:moveTo>
                  <a:cubicBezTo>
                    <a:pt x="167" y="0"/>
                    <a:pt x="148" y="1"/>
                    <a:pt x="129" y="1"/>
                  </a:cubicBezTo>
                  <a:cubicBezTo>
                    <a:pt x="0" y="11"/>
                    <a:pt x="0" y="179"/>
                    <a:pt x="129" y="189"/>
                  </a:cubicBezTo>
                  <a:cubicBezTo>
                    <a:pt x="267" y="199"/>
                    <a:pt x="396" y="239"/>
                    <a:pt x="525" y="288"/>
                  </a:cubicBezTo>
                  <a:cubicBezTo>
                    <a:pt x="644" y="338"/>
                    <a:pt x="743" y="437"/>
                    <a:pt x="871" y="486"/>
                  </a:cubicBezTo>
                  <a:cubicBezTo>
                    <a:pt x="891" y="495"/>
                    <a:pt x="911" y="498"/>
                    <a:pt x="932" y="498"/>
                  </a:cubicBezTo>
                  <a:cubicBezTo>
                    <a:pt x="1052" y="498"/>
                    <a:pt x="1158" y="360"/>
                    <a:pt x="1040" y="258"/>
                  </a:cubicBezTo>
                  <a:cubicBezTo>
                    <a:pt x="826" y="73"/>
                    <a:pt x="481" y="0"/>
                    <a:pt x="18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8"/>
            <p:cNvSpPr/>
            <p:nvPr/>
          </p:nvSpPr>
          <p:spPr>
            <a:xfrm>
              <a:off x="6476981" y="3292009"/>
              <a:ext cx="239494" cy="262369"/>
            </a:xfrm>
            <a:custGeom>
              <a:rect b="b" l="l" r="r" t="t"/>
              <a:pathLst>
                <a:path extrusionOk="0" h="11252" w="10271">
                  <a:moveTo>
                    <a:pt x="3931" y="2661"/>
                  </a:moveTo>
                  <a:cubicBezTo>
                    <a:pt x="3931" y="2681"/>
                    <a:pt x="3941" y="2711"/>
                    <a:pt x="3961" y="2720"/>
                  </a:cubicBezTo>
                  <a:cubicBezTo>
                    <a:pt x="3941" y="2711"/>
                    <a:pt x="3921" y="2711"/>
                    <a:pt x="3911" y="2711"/>
                  </a:cubicBezTo>
                  <a:cubicBezTo>
                    <a:pt x="3921" y="2681"/>
                    <a:pt x="3931" y="2671"/>
                    <a:pt x="3931" y="2661"/>
                  </a:cubicBezTo>
                  <a:close/>
                  <a:moveTo>
                    <a:pt x="3782" y="3008"/>
                  </a:moveTo>
                  <a:lnTo>
                    <a:pt x="3782" y="3008"/>
                  </a:lnTo>
                  <a:cubicBezTo>
                    <a:pt x="3792" y="3116"/>
                    <a:pt x="3792" y="3225"/>
                    <a:pt x="3723" y="3295"/>
                  </a:cubicBezTo>
                  <a:cubicBezTo>
                    <a:pt x="3693" y="3314"/>
                    <a:pt x="3644" y="3344"/>
                    <a:pt x="3594" y="3354"/>
                  </a:cubicBezTo>
                  <a:cubicBezTo>
                    <a:pt x="3644" y="3245"/>
                    <a:pt x="3683" y="3146"/>
                    <a:pt x="3733" y="3027"/>
                  </a:cubicBezTo>
                  <a:cubicBezTo>
                    <a:pt x="3743" y="3017"/>
                    <a:pt x="3773" y="3017"/>
                    <a:pt x="3782" y="3008"/>
                  </a:cubicBezTo>
                  <a:close/>
                  <a:moveTo>
                    <a:pt x="1187" y="6977"/>
                  </a:moveTo>
                  <a:cubicBezTo>
                    <a:pt x="1446" y="6977"/>
                    <a:pt x="1697" y="7109"/>
                    <a:pt x="1941" y="7324"/>
                  </a:cubicBezTo>
                  <a:cubicBezTo>
                    <a:pt x="1941" y="7324"/>
                    <a:pt x="1931" y="7324"/>
                    <a:pt x="1931" y="7333"/>
                  </a:cubicBezTo>
                  <a:cubicBezTo>
                    <a:pt x="1743" y="7501"/>
                    <a:pt x="1538" y="7580"/>
                    <a:pt x="1343" y="7580"/>
                  </a:cubicBezTo>
                  <a:cubicBezTo>
                    <a:pt x="1078" y="7580"/>
                    <a:pt x="830" y="7434"/>
                    <a:pt x="664" y="7165"/>
                  </a:cubicBezTo>
                  <a:cubicBezTo>
                    <a:pt x="842" y="7035"/>
                    <a:pt x="1016" y="6977"/>
                    <a:pt x="1187" y="6977"/>
                  </a:cubicBezTo>
                  <a:close/>
                  <a:moveTo>
                    <a:pt x="3129" y="7274"/>
                  </a:moveTo>
                  <a:cubicBezTo>
                    <a:pt x="3139" y="7274"/>
                    <a:pt x="3149" y="7284"/>
                    <a:pt x="3179" y="7284"/>
                  </a:cubicBezTo>
                  <a:cubicBezTo>
                    <a:pt x="3555" y="7324"/>
                    <a:pt x="3931" y="7423"/>
                    <a:pt x="4267" y="7581"/>
                  </a:cubicBezTo>
                  <a:cubicBezTo>
                    <a:pt x="4505" y="7680"/>
                    <a:pt x="4753" y="7868"/>
                    <a:pt x="4762" y="8155"/>
                  </a:cubicBezTo>
                  <a:cubicBezTo>
                    <a:pt x="4782" y="8472"/>
                    <a:pt x="4416" y="8452"/>
                    <a:pt x="4218" y="8462"/>
                  </a:cubicBezTo>
                  <a:cubicBezTo>
                    <a:pt x="4158" y="8465"/>
                    <a:pt x="4099" y="8466"/>
                    <a:pt x="4040" y="8466"/>
                  </a:cubicBezTo>
                  <a:cubicBezTo>
                    <a:pt x="3479" y="8466"/>
                    <a:pt x="2932" y="8349"/>
                    <a:pt x="2377" y="8313"/>
                  </a:cubicBezTo>
                  <a:cubicBezTo>
                    <a:pt x="2565" y="7957"/>
                    <a:pt x="2852" y="7611"/>
                    <a:pt x="3129" y="7274"/>
                  </a:cubicBezTo>
                  <a:close/>
                  <a:moveTo>
                    <a:pt x="5950" y="8749"/>
                  </a:moveTo>
                  <a:cubicBezTo>
                    <a:pt x="6087" y="8749"/>
                    <a:pt x="6225" y="8761"/>
                    <a:pt x="6366" y="8789"/>
                  </a:cubicBezTo>
                  <a:cubicBezTo>
                    <a:pt x="6851" y="8868"/>
                    <a:pt x="7534" y="9680"/>
                    <a:pt x="6782" y="9907"/>
                  </a:cubicBezTo>
                  <a:cubicBezTo>
                    <a:pt x="6702" y="9932"/>
                    <a:pt x="6618" y="9943"/>
                    <a:pt x="6533" y="9943"/>
                  </a:cubicBezTo>
                  <a:cubicBezTo>
                    <a:pt x="6172" y="9943"/>
                    <a:pt x="5789" y="9736"/>
                    <a:pt x="5653" y="9432"/>
                  </a:cubicBezTo>
                  <a:cubicBezTo>
                    <a:pt x="5634" y="9385"/>
                    <a:pt x="5591" y="9365"/>
                    <a:pt x="5548" y="9365"/>
                  </a:cubicBezTo>
                  <a:cubicBezTo>
                    <a:pt x="5480" y="9365"/>
                    <a:pt x="5410" y="9414"/>
                    <a:pt x="5416" y="9491"/>
                  </a:cubicBezTo>
                  <a:cubicBezTo>
                    <a:pt x="5454" y="10019"/>
                    <a:pt x="5156" y="10240"/>
                    <a:pt x="4849" y="10240"/>
                  </a:cubicBezTo>
                  <a:cubicBezTo>
                    <a:pt x="4759" y="10240"/>
                    <a:pt x="4668" y="10220"/>
                    <a:pt x="4584" y="10184"/>
                  </a:cubicBezTo>
                  <a:cubicBezTo>
                    <a:pt x="4614" y="9828"/>
                    <a:pt x="4525" y="9442"/>
                    <a:pt x="4426" y="9185"/>
                  </a:cubicBezTo>
                  <a:cubicBezTo>
                    <a:pt x="4416" y="9145"/>
                    <a:pt x="4386" y="9105"/>
                    <a:pt x="4357" y="9096"/>
                  </a:cubicBezTo>
                  <a:cubicBezTo>
                    <a:pt x="4881" y="8945"/>
                    <a:pt x="5398" y="8749"/>
                    <a:pt x="5950" y="8749"/>
                  </a:cubicBezTo>
                  <a:close/>
                  <a:moveTo>
                    <a:pt x="4527" y="1"/>
                  </a:moveTo>
                  <a:cubicBezTo>
                    <a:pt x="4501" y="1"/>
                    <a:pt x="4476" y="12"/>
                    <a:pt x="4456" y="38"/>
                  </a:cubicBezTo>
                  <a:cubicBezTo>
                    <a:pt x="4366" y="137"/>
                    <a:pt x="4277" y="236"/>
                    <a:pt x="4228" y="355"/>
                  </a:cubicBezTo>
                  <a:cubicBezTo>
                    <a:pt x="4188" y="454"/>
                    <a:pt x="4169" y="553"/>
                    <a:pt x="4129" y="652"/>
                  </a:cubicBezTo>
                  <a:cubicBezTo>
                    <a:pt x="4122" y="685"/>
                    <a:pt x="4147" y="710"/>
                    <a:pt x="4173" y="710"/>
                  </a:cubicBezTo>
                  <a:cubicBezTo>
                    <a:pt x="4186" y="710"/>
                    <a:pt x="4199" y="704"/>
                    <a:pt x="4208" y="691"/>
                  </a:cubicBezTo>
                  <a:cubicBezTo>
                    <a:pt x="4267" y="582"/>
                    <a:pt x="4317" y="454"/>
                    <a:pt x="4386" y="355"/>
                  </a:cubicBezTo>
                  <a:lnTo>
                    <a:pt x="4386" y="355"/>
                  </a:lnTo>
                  <a:cubicBezTo>
                    <a:pt x="4376" y="483"/>
                    <a:pt x="4366" y="622"/>
                    <a:pt x="4337" y="741"/>
                  </a:cubicBezTo>
                  <a:cubicBezTo>
                    <a:pt x="4317" y="770"/>
                    <a:pt x="4287" y="800"/>
                    <a:pt x="4277" y="850"/>
                  </a:cubicBezTo>
                  <a:cubicBezTo>
                    <a:pt x="4267" y="978"/>
                    <a:pt x="4238" y="1097"/>
                    <a:pt x="4238" y="1216"/>
                  </a:cubicBezTo>
                  <a:cubicBezTo>
                    <a:pt x="4238" y="1322"/>
                    <a:pt x="4339" y="1394"/>
                    <a:pt x="4441" y="1394"/>
                  </a:cubicBezTo>
                  <a:cubicBezTo>
                    <a:pt x="4462" y="1394"/>
                    <a:pt x="4484" y="1391"/>
                    <a:pt x="4505" y="1384"/>
                  </a:cubicBezTo>
                  <a:lnTo>
                    <a:pt x="4505" y="1384"/>
                  </a:lnTo>
                  <a:cubicBezTo>
                    <a:pt x="3941" y="1830"/>
                    <a:pt x="3535" y="2513"/>
                    <a:pt x="3248" y="3156"/>
                  </a:cubicBezTo>
                  <a:cubicBezTo>
                    <a:pt x="3169" y="3255"/>
                    <a:pt x="3089" y="3354"/>
                    <a:pt x="3030" y="3463"/>
                  </a:cubicBezTo>
                  <a:cubicBezTo>
                    <a:pt x="3008" y="3492"/>
                    <a:pt x="3040" y="3527"/>
                    <a:pt x="3067" y="3527"/>
                  </a:cubicBezTo>
                  <a:cubicBezTo>
                    <a:pt x="3076" y="3527"/>
                    <a:pt x="3084" y="3523"/>
                    <a:pt x="3089" y="3512"/>
                  </a:cubicBezTo>
                  <a:lnTo>
                    <a:pt x="3089" y="3512"/>
                  </a:lnTo>
                  <a:cubicBezTo>
                    <a:pt x="2832" y="4156"/>
                    <a:pt x="2644" y="4809"/>
                    <a:pt x="2505" y="5482"/>
                  </a:cubicBezTo>
                  <a:cubicBezTo>
                    <a:pt x="2505" y="5492"/>
                    <a:pt x="2496" y="5512"/>
                    <a:pt x="2496" y="5542"/>
                  </a:cubicBezTo>
                  <a:cubicBezTo>
                    <a:pt x="2377" y="5284"/>
                    <a:pt x="2208" y="5037"/>
                    <a:pt x="1991" y="4839"/>
                  </a:cubicBezTo>
                  <a:cubicBezTo>
                    <a:pt x="1960" y="4803"/>
                    <a:pt x="1913" y="4783"/>
                    <a:pt x="1867" y="4783"/>
                  </a:cubicBezTo>
                  <a:cubicBezTo>
                    <a:pt x="1824" y="4783"/>
                    <a:pt x="1782" y="4801"/>
                    <a:pt x="1753" y="4839"/>
                  </a:cubicBezTo>
                  <a:cubicBezTo>
                    <a:pt x="1258" y="5413"/>
                    <a:pt x="1347" y="6096"/>
                    <a:pt x="1615" y="6740"/>
                  </a:cubicBezTo>
                  <a:cubicBezTo>
                    <a:pt x="1471" y="6683"/>
                    <a:pt x="1323" y="6653"/>
                    <a:pt x="1173" y="6653"/>
                  </a:cubicBezTo>
                  <a:cubicBezTo>
                    <a:pt x="879" y="6653"/>
                    <a:pt x="580" y="6768"/>
                    <a:pt x="298" y="7017"/>
                  </a:cubicBezTo>
                  <a:cubicBezTo>
                    <a:pt x="229" y="7066"/>
                    <a:pt x="229" y="7165"/>
                    <a:pt x="268" y="7234"/>
                  </a:cubicBezTo>
                  <a:cubicBezTo>
                    <a:pt x="367" y="7442"/>
                    <a:pt x="506" y="7611"/>
                    <a:pt x="664" y="7720"/>
                  </a:cubicBezTo>
                  <a:cubicBezTo>
                    <a:pt x="496" y="7680"/>
                    <a:pt x="318" y="7670"/>
                    <a:pt x="149" y="7670"/>
                  </a:cubicBezTo>
                  <a:cubicBezTo>
                    <a:pt x="1" y="7670"/>
                    <a:pt x="1" y="7888"/>
                    <a:pt x="149" y="7908"/>
                  </a:cubicBezTo>
                  <a:cubicBezTo>
                    <a:pt x="664" y="7918"/>
                    <a:pt x="1110" y="8086"/>
                    <a:pt x="1506" y="8422"/>
                  </a:cubicBezTo>
                  <a:cubicBezTo>
                    <a:pt x="1535" y="8447"/>
                    <a:pt x="1566" y="8457"/>
                    <a:pt x="1596" y="8457"/>
                  </a:cubicBezTo>
                  <a:cubicBezTo>
                    <a:pt x="1700" y="8457"/>
                    <a:pt x="1786" y="8334"/>
                    <a:pt x="1694" y="8234"/>
                  </a:cubicBezTo>
                  <a:cubicBezTo>
                    <a:pt x="1555" y="8106"/>
                    <a:pt x="1397" y="7987"/>
                    <a:pt x="1219" y="7908"/>
                  </a:cubicBezTo>
                  <a:cubicBezTo>
                    <a:pt x="1506" y="7908"/>
                    <a:pt x="1793" y="7769"/>
                    <a:pt x="2030" y="7482"/>
                  </a:cubicBezTo>
                  <a:cubicBezTo>
                    <a:pt x="2050" y="7462"/>
                    <a:pt x="2050" y="7432"/>
                    <a:pt x="2050" y="7413"/>
                  </a:cubicBezTo>
                  <a:cubicBezTo>
                    <a:pt x="2179" y="7413"/>
                    <a:pt x="2288" y="7284"/>
                    <a:pt x="2208" y="7145"/>
                  </a:cubicBezTo>
                  <a:cubicBezTo>
                    <a:pt x="1892" y="6571"/>
                    <a:pt x="1506" y="5829"/>
                    <a:pt x="1892" y="5205"/>
                  </a:cubicBezTo>
                  <a:lnTo>
                    <a:pt x="1892" y="5205"/>
                  </a:lnTo>
                  <a:cubicBezTo>
                    <a:pt x="2139" y="5492"/>
                    <a:pt x="2278" y="5809"/>
                    <a:pt x="2377" y="6175"/>
                  </a:cubicBezTo>
                  <a:cubicBezTo>
                    <a:pt x="2327" y="6522"/>
                    <a:pt x="2307" y="6878"/>
                    <a:pt x="2426" y="7145"/>
                  </a:cubicBezTo>
                  <a:cubicBezTo>
                    <a:pt x="2454" y="7218"/>
                    <a:pt x="2510" y="7248"/>
                    <a:pt x="2570" y="7248"/>
                  </a:cubicBezTo>
                  <a:cubicBezTo>
                    <a:pt x="2658" y="7248"/>
                    <a:pt x="2753" y="7184"/>
                    <a:pt x="2783" y="7096"/>
                  </a:cubicBezTo>
                  <a:cubicBezTo>
                    <a:pt x="2882" y="6829"/>
                    <a:pt x="2872" y="6492"/>
                    <a:pt x="2882" y="6185"/>
                  </a:cubicBezTo>
                  <a:cubicBezTo>
                    <a:pt x="3050" y="5809"/>
                    <a:pt x="3188" y="5433"/>
                    <a:pt x="3416" y="5086"/>
                  </a:cubicBezTo>
                  <a:lnTo>
                    <a:pt x="3416" y="5086"/>
                  </a:lnTo>
                  <a:cubicBezTo>
                    <a:pt x="4109" y="6393"/>
                    <a:pt x="2377" y="7314"/>
                    <a:pt x="1882" y="8412"/>
                  </a:cubicBezTo>
                  <a:cubicBezTo>
                    <a:pt x="1812" y="8551"/>
                    <a:pt x="1892" y="8700"/>
                    <a:pt x="2050" y="8709"/>
                  </a:cubicBezTo>
                  <a:cubicBezTo>
                    <a:pt x="2595" y="8729"/>
                    <a:pt x="3139" y="8828"/>
                    <a:pt x="3683" y="8858"/>
                  </a:cubicBezTo>
                  <a:lnTo>
                    <a:pt x="3763" y="8858"/>
                  </a:lnTo>
                  <a:cubicBezTo>
                    <a:pt x="3690" y="8994"/>
                    <a:pt x="3776" y="9189"/>
                    <a:pt x="3967" y="9189"/>
                  </a:cubicBezTo>
                  <a:cubicBezTo>
                    <a:pt x="3984" y="9189"/>
                    <a:pt x="4002" y="9188"/>
                    <a:pt x="4020" y="9185"/>
                  </a:cubicBezTo>
                  <a:cubicBezTo>
                    <a:pt x="4040" y="9185"/>
                    <a:pt x="4070" y="9165"/>
                    <a:pt x="4089" y="9165"/>
                  </a:cubicBezTo>
                  <a:cubicBezTo>
                    <a:pt x="3743" y="9719"/>
                    <a:pt x="3891" y="10145"/>
                    <a:pt x="4218" y="10382"/>
                  </a:cubicBezTo>
                  <a:cubicBezTo>
                    <a:pt x="4169" y="10580"/>
                    <a:pt x="4079" y="10749"/>
                    <a:pt x="3891" y="10877"/>
                  </a:cubicBezTo>
                  <a:cubicBezTo>
                    <a:pt x="3812" y="10931"/>
                    <a:pt x="3745" y="10955"/>
                    <a:pt x="3689" y="10955"/>
                  </a:cubicBezTo>
                  <a:cubicBezTo>
                    <a:pt x="3279" y="10955"/>
                    <a:pt x="3420" y="9698"/>
                    <a:pt x="3446" y="9541"/>
                  </a:cubicBezTo>
                  <a:cubicBezTo>
                    <a:pt x="3458" y="9516"/>
                    <a:pt x="3436" y="9495"/>
                    <a:pt x="3415" y="9495"/>
                  </a:cubicBezTo>
                  <a:cubicBezTo>
                    <a:pt x="3402" y="9495"/>
                    <a:pt x="3390" y="9503"/>
                    <a:pt x="3386" y="9521"/>
                  </a:cubicBezTo>
                  <a:cubicBezTo>
                    <a:pt x="3256" y="9911"/>
                    <a:pt x="2943" y="11252"/>
                    <a:pt x="3682" y="11252"/>
                  </a:cubicBezTo>
                  <a:cubicBezTo>
                    <a:pt x="3731" y="11252"/>
                    <a:pt x="3784" y="11246"/>
                    <a:pt x="3842" y="11234"/>
                  </a:cubicBezTo>
                  <a:cubicBezTo>
                    <a:pt x="4228" y="11155"/>
                    <a:pt x="4426" y="10877"/>
                    <a:pt x="4515" y="10541"/>
                  </a:cubicBezTo>
                  <a:cubicBezTo>
                    <a:pt x="4627" y="10578"/>
                    <a:pt x="4746" y="10597"/>
                    <a:pt x="4862" y="10597"/>
                  </a:cubicBezTo>
                  <a:cubicBezTo>
                    <a:pt x="5247" y="10597"/>
                    <a:pt x="5610" y="10386"/>
                    <a:pt x="5663" y="9907"/>
                  </a:cubicBezTo>
                  <a:cubicBezTo>
                    <a:pt x="5914" y="10131"/>
                    <a:pt x="6230" y="10258"/>
                    <a:pt x="6581" y="10258"/>
                  </a:cubicBezTo>
                  <a:cubicBezTo>
                    <a:pt x="6618" y="10258"/>
                    <a:pt x="6655" y="10257"/>
                    <a:pt x="6693" y="10254"/>
                  </a:cubicBezTo>
                  <a:cubicBezTo>
                    <a:pt x="7099" y="10234"/>
                    <a:pt x="7455" y="9897"/>
                    <a:pt x="7376" y="9462"/>
                  </a:cubicBezTo>
                  <a:cubicBezTo>
                    <a:pt x="7202" y="8693"/>
                    <a:pt x="6495" y="8464"/>
                    <a:pt x="5726" y="8464"/>
                  </a:cubicBezTo>
                  <a:cubicBezTo>
                    <a:pt x="5485" y="8464"/>
                    <a:pt x="5238" y="8486"/>
                    <a:pt x="5000" y="8521"/>
                  </a:cubicBezTo>
                  <a:cubicBezTo>
                    <a:pt x="5347" y="7858"/>
                    <a:pt x="4634" y="7373"/>
                    <a:pt x="3941" y="7145"/>
                  </a:cubicBezTo>
                  <a:cubicBezTo>
                    <a:pt x="4277" y="7046"/>
                    <a:pt x="4604" y="6898"/>
                    <a:pt x="4901" y="6720"/>
                  </a:cubicBezTo>
                  <a:cubicBezTo>
                    <a:pt x="4911" y="6789"/>
                    <a:pt x="4970" y="6868"/>
                    <a:pt x="5059" y="6868"/>
                  </a:cubicBezTo>
                  <a:cubicBezTo>
                    <a:pt x="5307" y="6868"/>
                    <a:pt x="5554" y="6779"/>
                    <a:pt x="5762" y="6641"/>
                  </a:cubicBezTo>
                  <a:cubicBezTo>
                    <a:pt x="5878" y="6561"/>
                    <a:pt x="5826" y="6386"/>
                    <a:pt x="5700" y="6386"/>
                  </a:cubicBezTo>
                  <a:cubicBezTo>
                    <a:pt x="5685" y="6386"/>
                    <a:pt x="5670" y="6388"/>
                    <a:pt x="5653" y="6393"/>
                  </a:cubicBezTo>
                  <a:cubicBezTo>
                    <a:pt x="5594" y="6423"/>
                    <a:pt x="5515" y="6443"/>
                    <a:pt x="5446" y="6452"/>
                  </a:cubicBezTo>
                  <a:cubicBezTo>
                    <a:pt x="5426" y="6433"/>
                    <a:pt x="5416" y="6423"/>
                    <a:pt x="5396" y="6393"/>
                  </a:cubicBezTo>
                  <a:lnTo>
                    <a:pt x="5376" y="6383"/>
                  </a:lnTo>
                  <a:cubicBezTo>
                    <a:pt x="5950" y="5957"/>
                    <a:pt x="6455" y="5453"/>
                    <a:pt x="6901" y="4997"/>
                  </a:cubicBezTo>
                  <a:cubicBezTo>
                    <a:pt x="7802" y="4047"/>
                    <a:pt x="8663" y="2918"/>
                    <a:pt x="9187" y="1691"/>
                  </a:cubicBezTo>
                  <a:lnTo>
                    <a:pt x="9187" y="1691"/>
                  </a:lnTo>
                  <a:cubicBezTo>
                    <a:pt x="9177" y="1750"/>
                    <a:pt x="9177" y="1820"/>
                    <a:pt x="9207" y="1879"/>
                  </a:cubicBezTo>
                  <a:cubicBezTo>
                    <a:pt x="9252" y="1962"/>
                    <a:pt x="9343" y="1999"/>
                    <a:pt x="9432" y="1999"/>
                  </a:cubicBezTo>
                  <a:cubicBezTo>
                    <a:pt x="9460" y="1999"/>
                    <a:pt x="9488" y="1995"/>
                    <a:pt x="9514" y="1988"/>
                  </a:cubicBezTo>
                  <a:cubicBezTo>
                    <a:pt x="9752" y="1938"/>
                    <a:pt x="9930" y="1780"/>
                    <a:pt x="10118" y="1632"/>
                  </a:cubicBezTo>
                  <a:cubicBezTo>
                    <a:pt x="10270" y="1505"/>
                    <a:pt x="10126" y="1306"/>
                    <a:pt x="9964" y="1306"/>
                  </a:cubicBezTo>
                  <a:cubicBezTo>
                    <a:pt x="9936" y="1306"/>
                    <a:pt x="9908" y="1312"/>
                    <a:pt x="9880" y="1325"/>
                  </a:cubicBezTo>
                  <a:cubicBezTo>
                    <a:pt x="9762" y="1384"/>
                    <a:pt x="9653" y="1453"/>
                    <a:pt x="9534" y="1533"/>
                  </a:cubicBezTo>
                  <a:cubicBezTo>
                    <a:pt x="9514" y="1542"/>
                    <a:pt x="9484" y="1572"/>
                    <a:pt x="9455" y="1582"/>
                  </a:cubicBezTo>
                  <a:cubicBezTo>
                    <a:pt x="9455" y="1510"/>
                    <a:pt x="9403" y="1473"/>
                    <a:pt x="9348" y="1473"/>
                  </a:cubicBezTo>
                  <a:cubicBezTo>
                    <a:pt x="9319" y="1473"/>
                    <a:pt x="9290" y="1483"/>
                    <a:pt x="9267" y="1503"/>
                  </a:cubicBezTo>
                  <a:cubicBezTo>
                    <a:pt x="9326" y="1344"/>
                    <a:pt x="9405" y="1176"/>
                    <a:pt x="9455" y="998"/>
                  </a:cubicBezTo>
                  <a:cubicBezTo>
                    <a:pt x="9484" y="899"/>
                    <a:pt x="9425" y="810"/>
                    <a:pt x="9356" y="760"/>
                  </a:cubicBezTo>
                  <a:cubicBezTo>
                    <a:pt x="9221" y="662"/>
                    <a:pt x="9108" y="625"/>
                    <a:pt x="8984" y="625"/>
                  </a:cubicBezTo>
                  <a:cubicBezTo>
                    <a:pt x="8907" y="625"/>
                    <a:pt x="8826" y="639"/>
                    <a:pt x="8732" y="661"/>
                  </a:cubicBezTo>
                  <a:cubicBezTo>
                    <a:pt x="8514" y="711"/>
                    <a:pt x="8574" y="1048"/>
                    <a:pt x="8782" y="1048"/>
                  </a:cubicBezTo>
                  <a:cubicBezTo>
                    <a:pt x="8841" y="1048"/>
                    <a:pt x="8910" y="1048"/>
                    <a:pt x="8970" y="1057"/>
                  </a:cubicBezTo>
                  <a:cubicBezTo>
                    <a:pt x="8831" y="1443"/>
                    <a:pt x="8663" y="1830"/>
                    <a:pt x="8465" y="2196"/>
                  </a:cubicBezTo>
                  <a:cubicBezTo>
                    <a:pt x="8386" y="1869"/>
                    <a:pt x="8168" y="1523"/>
                    <a:pt x="8029" y="1295"/>
                  </a:cubicBezTo>
                  <a:cubicBezTo>
                    <a:pt x="7990" y="1236"/>
                    <a:pt x="7926" y="1209"/>
                    <a:pt x="7864" y="1209"/>
                  </a:cubicBezTo>
                  <a:cubicBezTo>
                    <a:pt x="7769" y="1209"/>
                    <a:pt x="7677" y="1274"/>
                    <a:pt x="7683" y="1394"/>
                  </a:cubicBezTo>
                  <a:cubicBezTo>
                    <a:pt x="7693" y="1770"/>
                    <a:pt x="7623" y="2166"/>
                    <a:pt x="7732" y="2522"/>
                  </a:cubicBezTo>
                  <a:cubicBezTo>
                    <a:pt x="7753" y="2590"/>
                    <a:pt x="7809" y="2620"/>
                    <a:pt x="7866" y="2620"/>
                  </a:cubicBezTo>
                  <a:cubicBezTo>
                    <a:pt x="7942" y="2620"/>
                    <a:pt x="8019" y="2568"/>
                    <a:pt x="8019" y="2483"/>
                  </a:cubicBezTo>
                  <a:cubicBezTo>
                    <a:pt x="8019" y="2433"/>
                    <a:pt x="7999" y="2384"/>
                    <a:pt x="7999" y="2334"/>
                  </a:cubicBezTo>
                  <a:lnTo>
                    <a:pt x="7999" y="2334"/>
                  </a:lnTo>
                  <a:cubicBezTo>
                    <a:pt x="8029" y="2443"/>
                    <a:pt x="8039" y="2562"/>
                    <a:pt x="8049" y="2671"/>
                  </a:cubicBezTo>
                  <a:cubicBezTo>
                    <a:pt x="8049" y="2730"/>
                    <a:pt x="8079" y="2770"/>
                    <a:pt x="8118" y="2810"/>
                  </a:cubicBezTo>
                  <a:cubicBezTo>
                    <a:pt x="7881" y="3186"/>
                    <a:pt x="7604" y="3552"/>
                    <a:pt x="7336" y="3898"/>
                  </a:cubicBezTo>
                  <a:cubicBezTo>
                    <a:pt x="7356" y="3819"/>
                    <a:pt x="7346" y="3750"/>
                    <a:pt x="7307" y="3671"/>
                  </a:cubicBezTo>
                  <a:cubicBezTo>
                    <a:pt x="7188" y="3453"/>
                    <a:pt x="7079" y="3285"/>
                    <a:pt x="7109" y="3027"/>
                  </a:cubicBezTo>
                  <a:cubicBezTo>
                    <a:pt x="7136" y="2872"/>
                    <a:pt x="7014" y="2782"/>
                    <a:pt x="6893" y="2782"/>
                  </a:cubicBezTo>
                  <a:cubicBezTo>
                    <a:pt x="6799" y="2782"/>
                    <a:pt x="6705" y="2837"/>
                    <a:pt x="6683" y="2958"/>
                  </a:cubicBezTo>
                  <a:cubicBezTo>
                    <a:pt x="6683" y="2968"/>
                    <a:pt x="6683" y="2998"/>
                    <a:pt x="6663" y="3008"/>
                  </a:cubicBezTo>
                  <a:cubicBezTo>
                    <a:pt x="6658" y="3007"/>
                    <a:pt x="6653" y="3006"/>
                    <a:pt x="6648" y="3006"/>
                  </a:cubicBezTo>
                  <a:cubicBezTo>
                    <a:pt x="6583" y="3006"/>
                    <a:pt x="6516" y="3064"/>
                    <a:pt x="6534" y="3146"/>
                  </a:cubicBezTo>
                  <a:cubicBezTo>
                    <a:pt x="6594" y="3453"/>
                    <a:pt x="6633" y="3710"/>
                    <a:pt x="6604" y="4017"/>
                  </a:cubicBezTo>
                  <a:cubicBezTo>
                    <a:pt x="6599" y="4156"/>
                    <a:pt x="6700" y="4225"/>
                    <a:pt x="6805" y="4225"/>
                  </a:cubicBezTo>
                  <a:cubicBezTo>
                    <a:pt x="6911" y="4225"/>
                    <a:pt x="7019" y="4156"/>
                    <a:pt x="7029" y="4017"/>
                  </a:cubicBezTo>
                  <a:lnTo>
                    <a:pt x="7029" y="4007"/>
                  </a:lnTo>
                  <a:cubicBezTo>
                    <a:pt x="7066" y="4028"/>
                    <a:pt x="7105" y="4041"/>
                    <a:pt x="7146" y="4041"/>
                  </a:cubicBezTo>
                  <a:cubicBezTo>
                    <a:pt x="7182" y="4041"/>
                    <a:pt x="7220" y="4031"/>
                    <a:pt x="7257" y="4007"/>
                  </a:cubicBezTo>
                  <a:lnTo>
                    <a:pt x="7257" y="4007"/>
                  </a:lnTo>
                  <a:cubicBezTo>
                    <a:pt x="7099" y="4205"/>
                    <a:pt x="6940" y="4393"/>
                    <a:pt x="6782" y="4582"/>
                  </a:cubicBezTo>
                  <a:cubicBezTo>
                    <a:pt x="5861" y="5621"/>
                    <a:pt x="4723" y="6631"/>
                    <a:pt x="3347" y="6977"/>
                  </a:cubicBezTo>
                  <a:lnTo>
                    <a:pt x="3337" y="6977"/>
                  </a:lnTo>
                  <a:cubicBezTo>
                    <a:pt x="3822" y="6324"/>
                    <a:pt x="4139" y="5641"/>
                    <a:pt x="3535" y="4789"/>
                  </a:cubicBezTo>
                  <a:cubicBezTo>
                    <a:pt x="3510" y="4750"/>
                    <a:pt x="3473" y="4730"/>
                    <a:pt x="3436" y="4730"/>
                  </a:cubicBezTo>
                  <a:cubicBezTo>
                    <a:pt x="3399" y="4730"/>
                    <a:pt x="3362" y="4750"/>
                    <a:pt x="3337" y="4789"/>
                  </a:cubicBezTo>
                  <a:cubicBezTo>
                    <a:pt x="3218" y="4948"/>
                    <a:pt x="3099" y="5126"/>
                    <a:pt x="3020" y="5304"/>
                  </a:cubicBezTo>
                  <a:cubicBezTo>
                    <a:pt x="3119" y="4839"/>
                    <a:pt x="3238" y="4364"/>
                    <a:pt x="3386" y="3918"/>
                  </a:cubicBezTo>
                  <a:cubicBezTo>
                    <a:pt x="3426" y="3809"/>
                    <a:pt x="3466" y="3700"/>
                    <a:pt x="3515" y="3592"/>
                  </a:cubicBezTo>
                  <a:cubicBezTo>
                    <a:pt x="3566" y="3608"/>
                    <a:pt x="3614" y="3617"/>
                    <a:pt x="3661" y="3617"/>
                  </a:cubicBezTo>
                  <a:cubicBezTo>
                    <a:pt x="3751" y="3617"/>
                    <a:pt x="3836" y="3584"/>
                    <a:pt x="3921" y="3512"/>
                  </a:cubicBezTo>
                  <a:cubicBezTo>
                    <a:pt x="4089" y="3344"/>
                    <a:pt x="4060" y="3047"/>
                    <a:pt x="4020" y="2819"/>
                  </a:cubicBezTo>
                  <a:cubicBezTo>
                    <a:pt x="4020" y="2810"/>
                    <a:pt x="4020" y="2810"/>
                    <a:pt x="4010" y="2800"/>
                  </a:cubicBezTo>
                  <a:lnTo>
                    <a:pt x="4010" y="2800"/>
                  </a:lnTo>
                  <a:cubicBezTo>
                    <a:pt x="4031" y="2812"/>
                    <a:pt x="4055" y="2819"/>
                    <a:pt x="4079" y="2819"/>
                  </a:cubicBezTo>
                  <a:cubicBezTo>
                    <a:pt x="4114" y="2819"/>
                    <a:pt x="4149" y="2805"/>
                    <a:pt x="4178" y="2770"/>
                  </a:cubicBezTo>
                  <a:cubicBezTo>
                    <a:pt x="4327" y="2582"/>
                    <a:pt x="4574" y="2315"/>
                    <a:pt x="4564" y="2057"/>
                  </a:cubicBezTo>
                  <a:cubicBezTo>
                    <a:pt x="4564" y="1988"/>
                    <a:pt x="4525" y="1938"/>
                    <a:pt x="4475" y="1889"/>
                  </a:cubicBezTo>
                  <a:cubicBezTo>
                    <a:pt x="4772" y="1562"/>
                    <a:pt x="5129" y="1285"/>
                    <a:pt x="5564" y="1137"/>
                  </a:cubicBezTo>
                  <a:cubicBezTo>
                    <a:pt x="5693" y="1091"/>
                    <a:pt x="5660" y="926"/>
                    <a:pt x="5536" y="926"/>
                  </a:cubicBezTo>
                  <a:cubicBezTo>
                    <a:pt x="5526" y="926"/>
                    <a:pt x="5516" y="927"/>
                    <a:pt x="5505" y="929"/>
                  </a:cubicBezTo>
                  <a:cubicBezTo>
                    <a:pt x="5158" y="988"/>
                    <a:pt x="4861" y="1127"/>
                    <a:pt x="4604" y="1325"/>
                  </a:cubicBezTo>
                  <a:cubicBezTo>
                    <a:pt x="4614" y="1305"/>
                    <a:pt x="4624" y="1285"/>
                    <a:pt x="4624" y="1265"/>
                  </a:cubicBezTo>
                  <a:cubicBezTo>
                    <a:pt x="4703" y="889"/>
                    <a:pt x="4673" y="493"/>
                    <a:pt x="4654" y="127"/>
                  </a:cubicBezTo>
                  <a:cubicBezTo>
                    <a:pt x="4654" y="64"/>
                    <a:pt x="4589" y="1"/>
                    <a:pt x="452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8"/>
            <p:cNvSpPr/>
            <p:nvPr/>
          </p:nvSpPr>
          <p:spPr>
            <a:xfrm>
              <a:off x="6610404" y="3393697"/>
              <a:ext cx="8791" cy="21639"/>
            </a:xfrm>
            <a:custGeom>
              <a:rect b="b" l="l" r="r" t="t"/>
              <a:pathLst>
                <a:path extrusionOk="0" h="928" w="377">
                  <a:moveTo>
                    <a:pt x="183" y="0"/>
                  </a:moveTo>
                  <a:cubicBezTo>
                    <a:pt x="127" y="0"/>
                    <a:pt x="70" y="37"/>
                    <a:pt x="60" y="112"/>
                  </a:cubicBezTo>
                  <a:cubicBezTo>
                    <a:pt x="50" y="240"/>
                    <a:pt x="40" y="379"/>
                    <a:pt x="30" y="498"/>
                  </a:cubicBezTo>
                  <a:cubicBezTo>
                    <a:pt x="20" y="587"/>
                    <a:pt x="1" y="646"/>
                    <a:pt x="1" y="706"/>
                  </a:cubicBezTo>
                  <a:cubicBezTo>
                    <a:pt x="1" y="785"/>
                    <a:pt x="30" y="884"/>
                    <a:pt x="100" y="904"/>
                  </a:cubicBezTo>
                  <a:cubicBezTo>
                    <a:pt x="121" y="918"/>
                    <a:pt x="138" y="927"/>
                    <a:pt x="161" y="927"/>
                  </a:cubicBezTo>
                  <a:cubicBezTo>
                    <a:pt x="169" y="927"/>
                    <a:pt x="178" y="926"/>
                    <a:pt x="189" y="923"/>
                  </a:cubicBezTo>
                  <a:cubicBezTo>
                    <a:pt x="218" y="923"/>
                    <a:pt x="248" y="923"/>
                    <a:pt x="278" y="904"/>
                  </a:cubicBezTo>
                  <a:cubicBezTo>
                    <a:pt x="347" y="874"/>
                    <a:pt x="377" y="795"/>
                    <a:pt x="377" y="725"/>
                  </a:cubicBezTo>
                  <a:cubicBezTo>
                    <a:pt x="377" y="646"/>
                    <a:pt x="367" y="616"/>
                    <a:pt x="347" y="527"/>
                  </a:cubicBezTo>
                  <a:cubicBezTo>
                    <a:pt x="337" y="389"/>
                    <a:pt x="327" y="250"/>
                    <a:pt x="298" y="112"/>
                  </a:cubicBezTo>
                  <a:cubicBezTo>
                    <a:pt x="293" y="37"/>
                    <a:pt x="238" y="0"/>
                    <a:pt x="183" y="0"/>
                  </a:cubicBezTo>
                  <a:close/>
                </a:path>
              </a:pathLst>
            </a:custGeom>
            <a:solidFill>
              <a:srgbClr val="7B6A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8"/>
            <p:cNvSpPr/>
            <p:nvPr/>
          </p:nvSpPr>
          <p:spPr>
            <a:xfrm>
              <a:off x="6593173" y="3348950"/>
              <a:ext cx="158722" cy="118266"/>
            </a:xfrm>
            <a:custGeom>
              <a:rect b="b" l="l" r="r" t="t"/>
              <a:pathLst>
                <a:path extrusionOk="0" h="5072" w="6807">
                  <a:moveTo>
                    <a:pt x="5964" y="0"/>
                  </a:moveTo>
                  <a:cubicBezTo>
                    <a:pt x="5923" y="0"/>
                    <a:pt x="5879" y="19"/>
                    <a:pt x="5848" y="61"/>
                  </a:cubicBezTo>
                  <a:cubicBezTo>
                    <a:pt x="5580" y="437"/>
                    <a:pt x="5491" y="962"/>
                    <a:pt x="5590" y="1417"/>
                  </a:cubicBezTo>
                  <a:cubicBezTo>
                    <a:pt x="4581" y="1902"/>
                    <a:pt x="3591" y="2446"/>
                    <a:pt x="2650" y="3050"/>
                  </a:cubicBezTo>
                  <a:cubicBezTo>
                    <a:pt x="2601" y="3040"/>
                    <a:pt x="2561" y="3001"/>
                    <a:pt x="2551" y="2991"/>
                  </a:cubicBezTo>
                  <a:cubicBezTo>
                    <a:pt x="2640" y="2941"/>
                    <a:pt x="2670" y="2813"/>
                    <a:pt x="2591" y="2743"/>
                  </a:cubicBezTo>
                  <a:cubicBezTo>
                    <a:pt x="2522" y="2694"/>
                    <a:pt x="2462" y="2664"/>
                    <a:pt x="2403" y="2644"/>
                  </a:cubicBezTo>
                  <a:cubicBezTo>
                    <a:pt x="2363" y="2634"/>
                    <a:pt x="2215" y="2595"/>
                    <a:pt x="2205" y="2555"/>
                  </a:cubicBezTo>
                  <a:cubicBezTo>
                    <a:pt x="2192" y="2517"/>
                    <a:pt x="2160" y="2498"/>
                    <a:pt x="2129" y="2498"/>
                  </a:cubicBezTo>
                  <a:cubicBezTo>
                    <a:pt x="2087" y="2498"/>
                    <a:pt x="2046" y="2529"/>
                    <a:pt x="2046" y="2585"/>
                  </a:cubicBezTo>
                  <a:cubicBezTo>
                    <a:pt x="2046" y="2644"/>
                    <a:pt x="2066" y="2694"/>
                    <a:pt x="2116" y="2743"/>
                  </a:cubicBezTo>
                  <a:cubicBezTo>
                    <a:pt x="2056" y="2753"/>
                    <a:pt x="2007" y="2783"/>
                    <a:pt x="1957" y="2803"/>
                  </a:cubicBezTo>
                  <a:cubicBezTo>
                    <a:pt x="1812" y="2880"/>
                    <a:pt x="1866" y="3130"/>
                    <a:pt x="2036" y="3130"/>
                  </a:cubicBezTo>
                  <a:cubicBezTo>
                    <a:pt x="2040" y="3130"/>
                    <a:pt x="2043" y="3130"/>
                    <a:pt x="2046" y="3129"/>
                  </a:cubicBezTo>
                  <a:cubicBezTo>
                    <a:pt x="2096" y="3129"/>
                    <a:pt x="2155" y="3100"/>
                    <a:pt x="2205" y="3090"/>
                  </a:cubicBezTo>
                  <a:cubicBezTo>
                    <a:pt x="2215" y="3100"/>
                    <a:pt x="2225" y="3129"/>
                    <a:pt x="2244" y="3149"/>
                  </a:cubicBezTo>
                  <a:cubicBezTo>
                    <a:pt x="2264" y="3189"/>
                    <a:pt x="2304" y="3238"/>
                    <a:pt x="2343" y="3278"/>
                  </a:cubicBezTo>
                  <a:cubicBezTo>
                    <a:pt x="1532" y="3822"/>
                    <a:pt x="759" y="4397"/>
                    <a:pt x="27" y="5030"/>
                  </a:cubicBezTo>
                  <a:cubicBezTo>
                    <a:pt x="0" y="5039"/>
                    <a:pt x="29" y="5071"/>
                    <a:pt x="43" y="5071"/>
                  </a:cubicBezTo>
                  <a:cubicBezTo>
                    <a:pt x="44" y="5071"/>
                    <a:pt x="46" y="5071"/>
                    <a:pt x="47" y="5070"/>
                  </a:cubicBezTo>
                  <a:cubicBezTo>
                    <a:pt x="858" y="4446"/>
                    <a:pt x="1700" y="3892"/>
                    <a:pt x="2561" y="3377"/>
                  </a:cubicBezTo>
                  <a:lnTo>
                    <a:pt x="2601" y="3377"/>
                  </a:lnTo>
                  <a:cubicBezTo>
                    <a:pt x="2591" y="3446"/>
                    <a:pt x="2601" y="3525"/>
                    <a:pt x="2670" y="3555"/>
                  </a:cubicBezTo>
                  <a:cubicBezTo>
                    <a:pt x="2888" y="3661"/>
                    <a:pt x="3131" y="3710"/>
                    <a:pt x="3375" y="3710"/>
                  </a:cubicBezTo>
                  <a:cubicBezTo>
                    <a:pt x="3586" y="3710"/>
                    <a:pt x="3799" y="3674"/>
                    <a:pt x="3997" y="3605"/>
                  </a:cubicBezTo>
                  <a:cubicBezTo>
                    <a:pt x="4189" y="3537"/>
                    <a:pt x="4185" y="3198"/>
                    <a:pt x="3966" y="3198"/>
                  </a:cubicBezTo>
                  <a:cubicBezTo>
                    <a:pt x="3960" y="3198"/>
                    <a:pt x="3953" y="3198"/>
                    <a:pt x="3947" y="3199"/>
                  </a:cubicBezTo>
                  <a:cubicBezTo>
                    <a:pt x="3561" y="3238"/>
                    <a:pt x="3175" y="3238"/>
                    <a:pt x="2799" y="3238"/>
                  </a:cubicBezTo>
                  <a:cubicBezTo>
                    <a:pt x="4086" y="2486"/>
                    <a:pt x="5402" y="1803"/>
                    <a:pt x="6729" y="1110"/>
                  </a:cubicBezTo>
                  <a:cubicBezTo>
                    <a:pt x="6807" y="1067"/>
                    <a:pt x="6771" y="954"/>
                    <a:pt x="6700" y="954"/>
                  </a:cubicBezTo>
                  <a:cubicBezTo>
                    <a:pt x="6691" y="954"/>
                    <a:pt x="6680" y="957"/>
                    <a:pt x="6669" y="962"/>
                  </a:cubicBezTo>
                  <a:cubicBezTo>
                    <a:pt x="6382" y="1080"/>
                    <a:pt x="6085" y="1209"/>
                    <a:pt x="5798" y="1328"/>
                  </a:cubicBezTo>
                  <a:cubicBezTo>
                    <a:pt x="5897" y="932"/>
                    <a:pt x="5976" y="556"/>
                    <a:pt x="6085" y="160"/>
                  </a:cubicBezTo>
                  <a:cubicBezTo>
                    <a:pt x="6111" y="63"/>
                    <a:pt x="6041" y="0"/>
                    <a:pt x="596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8"/>
            <p:cNvSpPr/>
            <p:nvPr/>
          </p:nvSpPr>
          <p:spPr>
            <a:xfrm>
              <a:off x="6664198" y="3377887"/>
              <a:ext cx="32248" cy="17232"/>
            </a:xfrm>
            <a:custGeom>
              <a:rect b="b" l="l" r="r" t="t"/>
              <a:pathLst>
                <a:path extrusionOk="0" h="739" w="1383">
                  <a:moveTo>
                    <a:pt x="107" y="0"/>
                  </a:moveTo>
                  <a:cubicBezTo>
                    <a:pt x="63" y="0"/>
                    <a:pt x="29" y="15"/>
                    <a:pt x="20" y="57"/>
                  </a:cubicBezTo>
                  <a:cubicBezTo>
                    <a:pt x="15" y="84"/>
                    <a:pt x="30" y="100"/>
                    <a:pt x="47" y="100"/>
                  </a:cubicBezTo>
                  <a:cubicBezTo>
                    <a:pt x="60" y="100"/>
                    <a:pt x="75" y="89"/>
                    <a:pt x="79" y="67"/>
                  </a:cubicBezTo>
                  <a:cubicBezTo>
                    <a:pt x="79" y="67"/>
                    <a:pt x="208" y="126"/>
                    <a:pt x="297" y="176"/>
                  </a:cubicBezTo>
                  <a:cubicBezTo>
                    <a:pt x="248" y="265"/>
                    <a:pt x="198" y="364"/>
                    <a:pt x="119" y="384"/>
                  </a:cubicBezTo>
                  <a:cubicBezTo>
                    <a:pt x="0" y="433"/>
                    <a:pt x="0" y="582"/>
                    <a:pt x="119" y="631"/>
                  </a:cubicBezTo>
                  <a:cubicBezTo>
                    <a:pt x="287" y="701"/>
                    <a:pt x="485" y="710"/>
                    <a:pt x="654" y="720"/>
                  </a:cubicBezTo>
                  <a:cubicBezTo>
                    <a:pt x="729" y="732"/>
                    <a:pt x="801" y="739"/>
                    <a:pt x="871" y="739"/>
                  </a:cubicBezTo>
                  <a:cubicBezTo>
                    <a:pt x="985" y="739"/>
                    <a:pt x="1094" y="720"/>
                    <a:pt x="1198" y="671"/>
                  </a:cubicBezTo>
                  <a:cubicBezTo>
                    <a:pt x="1382" y="588"/>
                    <a:pt x="1335" y="350"/>
                    <a:pt x="1151" y="350"/>
                  </a:cubicBezTo>
                  <a:cubicBezTo>
                    <a:pt x="1138" y="350"/>
                    <a:pt x="1124" y="351"/>
                    <a:pt x="1109" y="354"/>
                  </a:cubicBezTo>
                  <a:cubicBezTo>
                    <a:pt x="1059" y="361"/>
                    <a:pt x="1007" y="364"/>
                    <a:pt x="954" y="364"/>
                  </a:cubicBezTo>
                  <a:cubicBezTo>
                    <a:pt x="777" y="364"/>
                    <a:pt x="589" y="334"/>
                    <a:pt x="406" y="334"/>
                  </a:cubicBezTo>
                  <a:lnTo>
                    <a:pt x="475" y="186"/>
                  </a:lnTo>
                  <a:cubicBezTo>
                    <a:pt x="515" y="136"/>
                    <a:pt x="465" y="77"/>
                    <a:pt x="416" y="77"/>
                  </a:cubicBezTo>
                  <a:cubicBezTo>
                    <a:pt x="368" y="77"/>
                    <a:pt x="209" y="0"/>
                    <a:pt x="10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8"/>
            <p:cNvSpPr/>
            <p:nvPr/>
          </p:nvSpPr>
          <p:spPr>
            <a:xfrm>
              <a:off x="6680590" y="3344940"/>
              <a:ext cx="21009" cy="22781"/>
            </a:xfrm>
            <a:custGeom>
              <a:rect b="b" l="l" r="r" t="t"/>
              <a:pathLst>
                <a:path extrusionOk="0" h="977" w="901">
                  <a:moveTo>
                    <a:pt x="637" y="1"/>
                  </a:moveTo>
                  <a:cubicBezTo>
                    <a:pt x="623" y="1"/>
                    <a:pt x="609" y="2"/>
                    <a:pt x="594" y="5"/>
                  </a:cubicBezTo>
                  <a:cubicBezTo>
                    <a:pt x="574" y="5"/>
                    <a:pt x="544" y="15"/>
                    <a:pt x="525" y="25"/>
                  </a:cubicBezTo>
                  <a:cubicBezTo>
                    <a:pt x="445" y="45"/>
                    <a:pt x="376" y="74"/>
                    <a:pt x="337" y="154"/>
                  </a:cubicBezTo>
                  <a:cubicBezTo>
                    <a:pt x="307" y="213"/>
                    <a:pt x="277" y="262"/>
                    <a:pt x="248" y="322"/>
                  </a:cubicBezTo>
                  <a:cubicBezTo>
                    <a:pt x="228" y="371"/>
                    <a:pt x="188" y="421"/>
                    <a:pt x="158" y="470"/>
                  </a:cubicBezTo>
                  <a:cubicBezTo>
                    <a:pt x="149" y="500"/>
                    <a:pt x="139" y="510"/>
                    <a:pt x="129" y="540"/>
                  </a:cubicBezTo>
                  <a:cubicBezTo>
                    <a:pt x="115" y="547"/>
                    <a:pt x="86" y="583"/>
                    <a:pt x="88" y="583"/>
                  </a:cubicBezTo>
                  <a:cubicBezTo>
                    <a:pt x="88" y="583"/>
                    <a:pt x="94" y="577"/>
                    <a:pt x="109" y="559"/>
                  </a:cubicBezTo>
                  <a:lnTo>
                    <a:pt x="109" y="559"/>
                  </a:lnTo>
                  <a:cubicBezTo>
                    <a:pt x="30" y="678"/>
                    <a:pt x="0" y="807"/>
                    <a:pt x="99" y="906"/>
                  </a:cubicBezTo>
                  <a:cubicBezTo>
                    <a:pt x="145" y="952"/>
                    <a:pt x="211" y="976"/>
                    <a:pt x="276" y="976"/>
                  </a:cubicBezTo>
                  <a:cubicBezTo>
                    <a:pt x="337" y="976"/>
                    <a:pt x="397" y="954"/>
                    <a:pt x="436" y="906"/>
                  </a:cubicBezTo>
                  <a:lnTo>
                    <a:pt x="475" y="876"/>
                  </a:lnTo>
                  <a:cubicBezTo>
                    <a:pt x="490" y="881"/>
                    <a:pt x="510" y="884"/>
                    <a:pt x="532" y="884"/>
                  </a:cubicBezTo>
                  <a:cubicBezTo>
                    <a:pt x="554" y="884"/>
                    <a:pt x="579" y="881"/>
                    <a:pt x="604" y="876"/>
                  </a:cubicBezTo>
                  <a:cubicBezTo>
                    <a:pt x="792" y="827"/>
                    <a:pt x="901" y="658"/>
                    <a:pt x="901" y="490"/>
                  </a:cubicBezTo>
                  <a:cubicBezTo>
                    <a:pt x="901" y="391"/>
                    <a:pt x="871" y="302"/>
                    <a:pt x="822" y="223"/>
                  </a:cubicBezTo>
                  <a:cubicBezTo>
                    <a:pt x="840" y="116"/>
                    <a:pt x="761" y="1"/>
                    <a:pt x="6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8"/>
            <p:cNvSpPr/>
            <p:nvPr/>
          </p:nvSpPr>
          <p:spPr>
            <a:xfrm>
              <a:off x="6633325" y="3442687"/>
              <a:ext cx="21615" cy="7298"/>
            </a:xfrm>
            <a:custGeom>
              <a:rect b="b" l="l" r="r" t="t"/>
              <a:pathLst>
                <a:path extrusionOk="0" h="313" w="927">
                  <a:moveTo>
                    <a:pt x="423" y="0"/>
                  </a:moveTo>
                  <a:cubicBezTo>
                    <a:pt x="354" y="0"/>
                    <a:pt x="275" y="10"/>
                    <a:pt x="225" y="30"/>
                  </a:cubicBezTo>
                  <a:cubicBezTo>
                    <a:pt x="146" y="80"/>
                    <a:pt x="107" y="149"/>
                    <a:pt x="27" y="169"/>
                  </a:cubicBezTo>
                  <a:cubicBezTo>
                    <a:pt x="1" y="177"/>
                    <a:pt x="6" y="210"/>
                    <a:pt x="28" y="210"/>
                  </a:cubicBezTo>
                  <a:cubicBezTo>
                    <a:pt x="31" y="210"/>
                    <a:pt x="34" y="209"/>
                    <a:pt x="37" y="208"/>
                  </a:cubicBezTo>
                  <a:cubicBezTo>
                    <a:pt x="59" y="202"/>
                    <a:pt x="83" y="199"/>
                    <a:pt x="108" y="199"/>
                  </a:cubicBezTo>
                  <a:cubicBezTo>
                    <a:pt x="196" y="199"/>
                    <a:pt x="297" y="232"/>
                    <a:pt x="374" y="248"/>
                  </a:cubicBezTo>
                  <a:cubicBezTo>
                    <a:pt x="483" y="258"/>
                    <a:pt x="621" y="278"/>
                    <a:pt x="730" y="307"/>
                  </a:cubicBezTo>
                  <a:cubicBezTo>
                    <a:pt x="740" y="311"/>
                    <a:pt x="751" y="313"/>
                    <a:pt x="760" y="313"/>
                  </a:cubicBezTo>
                  <a:cubicBezTo>
                    <a:pt x="856" y="313"/>
                    <a:pt x="927" y="153"/>
                    <a:pt x="819" y="99"/>
                  </a:cubicBezTo>
                  <a:cubicBezTo>
                    <a:pt x="681" y="30"/>
                    <a:pt x="552" y="0"/>
                    <a:pt x="42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8"/>
            <p:cNvSpPr/>
            <p:nvPr/>
          </p:nvSpPr>
          <p:spPr>
            <a:xfrm>
              <a:off x="6686582" y="3404376"/>
              <a:ext cx="47801" cy="12871"/>
            </a:xfrm>
            <a:custGeom>
              <a:rect b="b" l="l" r="r" t="t"/>
              <a:pathLst>
                <a:path extrusionOk="0" h="552" w="2050">
                  <a:moveTo>
                    <a:pt x="1759" y="1"/>
                  </a:moveTo>
                  <a:cubicBezTo>
                    <a:pt x="1741" y="1"/>
                    <a:pt x="1722" y="4"/>
                    <a:pt x="1703" y="10"/>
                  </a:cubicBezTo>
                  <a:cubicBezTo>
                    <a:pt x="1428" y="86"/>
                    <a:pt x="1132" y="124"/>
                    <a:pt x="839" y="124"/>
                  </a:cubicBezTo>
                  <a:cubicBezTo>
                    <a:pt x="635" y="124"/>
                    <a:pt x="432" y="106"/>
                    <a:pt x="238" y="69"/>
                  </a:cubicBezTo>
                  <a:cubicBezTo>
                    <a:pt x="228" y="67"/>
                    <a:pt x="218" y="66"/>
                    <a:pt x="208" y="66"/>
                  </a:cubicBezTo>
                  <a:cubicBezTo>
                    <a:pt x="77" y="66"/>
                    <a:pt x="0" y="243"/>
                    <a:pt x="129" y="317"/>
                  </a:cubicBezTo>
                  <a:cubicBezTo>
                    <a:pt x="409" y="477"/>
                    <a:pt x="712" y="551"/>
                    <a:pt x="1019" y="551"/>
                  </a:cubicBezTo>
                  <a:cubicBezTo>
                    <a:pt x="1300" y="551"/>
                    <a:pt x="1582" y="490"/>
                    <a:pt x="1852" y="376"/>
                  </a:cubicBezTo>
                  <a:cubicBezTo>
                    <a:pt x="2049" y="286"/>
                    <a:pt x="1937" y="1"/>
                    <a:pt x="175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8"/>
            <p:cNvSpPr/>
            <p:nvPr/>
          </p:nvSpPr>
          <p:spPr>
            <a:xfrm>
              <a:off x="6735736" y="3383320"/>
              <a:ext cx="28984" cy="6389"/>
            </a:xfrm>
            <a:custGeom>
              <a:rect b="b" l="l" r="r" t="t"/>
              <a:pathLst>
                <a:path extrusionOk="0" h="274" w="1243">
                  <a:moveTo>
                    <a:pt x="1097" y="1"/>
                  </a:moveTo>
                  <a:cubicBezTo>
                    <a:pt x="1092" y="1"/>
                    <a:pt x="1086" y="1"/>
                    <a:pt x="1080" y="2"/>
                  </a:cubicBezTo>
                  <a:cubicBezTo>
                    <a:pt x="753" y="81"/>
                    <a:pt x="437" y="101"/>
                    <a:pt x="100" y="111"/>
                  </a:cubicBezTo>
                  <a:cubicBezTo>
                    <a:pt x="1" y="131"/>
                    <a:pt x="1" y="270"/>
                    <a:pt x="100" y="270"/>
                  </a:cubicBezTo>
                  <a:cubicBezTo>
                    <a:pt x="187" y="272"/>
                    <a:pt x="273" y="274"/>
                    <a:pt x="358" y="274"/>
                  </a:cubicBezTo>
                  <a:cubicBezTo>
                    <a:pt x="615" y="274"/>
                    <a:pt x="870" y="257"/>
                    <a:pt x="1129" y="190"/>
                  </a:cubicBezTo>
                  <a:cubicBezTo>
                    <a:pt x="1242" y="172"/>
                    <a:pt x="1203" y="1"/>
                    <a:pt x="109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8"/>
            <p:cNvSpPr/>
            <p:nvPr/>
          </p:nvSpPr>
          <p:spPr>
            <a:xfrm>
              <a:off x="6750402" y="3337478"/>
              <a:ext cx="24530" cy="30686"/>
            </a:xfrm>
            <a:custGeom>
              <a:rect b="b" l="l" r="r" t="t"/>
              <a:pathLst>
                <a:path extrusionOk="0" h="1316" w="1052">
                  <a:moveTo>
                    <a:pt x="843" y="1"/>
                  </a:moveTo>
                  <a:cubicBezTo>
                    <a:pt x="790" y="1"/>
                    <a:pt x="739" y="24"/>
                    <a:pt x="708" y="78"/>
                  </a:cubicBezTo>
                  <a:lnTo>
                    <a:pt x="75" y="1077"/>
                  </a:lnTo>
                  <a:cubicBezTo>
                    <a:pt x="1" y="1188"/>
                    <a:pt x="98" y="1315"/>
                    <a:pt x="205" y="1315"/>
                  </a:cubicBezTo>
                  <a:cubicBezTo>
                    <a:pt x="242" y="1315"/>
                    <a:pt x="280" y="1301"/>
                    <a:pt x="312" y="1265"/>
                  </a:cubicBezTo>
                  <a:cubicBezTo>
                    <a:pt x="599" y="929"/>
                    <a:pt x="827" y="602"/>
                    <a:pt x="1005" y="206"/>
                  </a:cubicBezTo>
                  <a:cubicBezTo>
                    <a:pt x="1051" y="88"/>
                    <a:pt x="945" y="1"/>
                    <a:pt x="84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8"/>
            <p:cNvSpPr/>
            <p:nvPr/>
          </p:nvSpPr>
          <p:spPr>
            <a:xfrm>
              <a:off x="6572793" y="3534838"/>
              <a:ext cx="58574" cy="63703"/>
            </a:xfrm>
            <a:custGeom>
              <a:rect b="b" l="l" r="r" t="t"/>
              <a:pathLst>
                <a:path extrusionOk="0" h="2732" w="2512">
                  <a:moveTo>
                    <a:pt x="1618" y="1"/>
                  </a:moveTo>
                  <a:cubicBezTo>
                    <a:pt x="1499" y="1"/>
                    <a:pt x="1390" y="185"/>
                    <a:pt x="1505" y="275"/>
                  </a:cubicBezTo>
                  <a:cubicBezTo>
                    <a:pt x="1881" y="562"/>
                    <a:pt x="1841" y="1156"/>
                    <a:pt x="1762" y="1562"/>
                  </a:cubicBezTo>
                  <a:cubicBezTo>
                    <a:pt x="1711" y="1855"/>
                    <a:pt x="1465" y="2394"/>
                    <a:pt x="1096" y="2394"/>
                  </a:cubicBezTo>
                  <a:cubicBezTo>
                    <a:pt x="1040" y="2394"/>
                    <a:pt x="982" y="2381"/>
                    <a:pt x="921" y="2354"/>
                  </a:cubicBezTo>
                  <a:cubicBezTo>
                    <a:pt x="624" y="2216"/>
                    <a:pt x="644" y="1622"/>
                    <a:pt x="624" y="1364"/>
                  </a:cubicBezTo>
                  <a:cubicBezTo>
                    <a:pt x="624" y="1008"/>
                    <a:pt x="663" y="622"/>
                    <a:pt x="782" y="275"/>
                  </a:cubicBezTo>
                  <a:cubicBezTo>
                    <a:pt x="808" y="210"/>
                    <a:pt x="749" y="162"/>
                    <a:pt x="694" y="162"/>
                  </a:cubicBezTo>
                  <a:cubicBezTo>
                    <a:pt x="665" y="162"/>
                    <a:pt x="637" y="175"/>
                    <a:pt x="624" y="206"/>
                  </a:cubicBezTo>
                  <a:cubicBezTo>
                    <a:pt x="386" y="731"/>
                    <a:pt x="0" y="2661"/>
                    <a:pt x="1000" y="2730"/>
                  </a:cubicBezTo>
                  <a:cubicBezTo>
                    <a:pt x="1019" y="2731"/>
                    <a:pt x="1039" y="2732"/>
                    <a:pt x="1058" y="2732"/>
                  </a:cubicBezTo>
                  <a:cubicBezTo>
                    <a:pt x="2237" y="2732"/>
                    <a:pt x="2511" y="651"/>
                    <a:pt x="1693" y="28"/>
                  </a:cubicBezTo>
                  <a:cubicBezTo>
                    <a:pt x="1669" y="9"/>
                    <a:pt x="1643" y="1"/>
                    <a:pt x="161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8"/>
            <p:cNvSpPr/>
            <p:nvPr/>
          </p:nvSpPr>
          <p:spPr>
            <a:xfrm>
              <a:off x="6468074" y="2966613"/>
              <a:ext cx="160588" cy="518395"/>
            </a:xfrm>
            <a:custGeom>
              <a:rect b="b" l="l" r="r" t="t"/>
              <a:pathLst>
                <a:path extrusionOk="0" h="22232" w="6887">
                  <a:moveTo>
                    <a:pt x="5105" y="0"/>
                  </a:moveTo>
                  <a:cubicBezTo>
                    <a:pt x="5061" y="0"/>
                    <a:pt x="5016" y="23"/>
                    <a:pt x="4996" y="75"/>
                  </a:cubicBezTo>
                  <a:cubicBezTo>
                    <a:pt x="4422" y="1569"/>
                    <a:pt x="3679" y="3074"/>
                    <a:pt x="3313" y="4648"/>
                  </a:cubicBezTo>
                  <a:cubicBezTo>
                    <a:pt x="3307" y="4694"/>
                    <a:pt x="3338" y="4720"/>
                    <a:pt x="3369" y="4720"/>
                  </a:cubicBezTo>
                  <a:cubicBezTo>
                    <a:pt x="3392" y="4720"/>
                    <a:pt x="3414" y="4707"/>
                    <a:pt x="3422" y="4678"/>
                  </a:cubicBezTo>
                  <a:cubicBezTo>
                    <a:pt x="3630" y="4104"/>
                    <a:pt x="3867" y="3549"/>
                    <a:pt x="4095" y="2995"/>
                  </a:cubicBezTo>
                  <a:cubicBezTo>
                    <a:pt x="4214" y="4123"/>
                    <a:pt x="5036" y="5034"/>
                    <a:pt x="5630" y="6024"/>
                  </a:cubicBezTo>
                  <a:cubicBezTo>
                    <a:pt x="6421" y="7331"/>
                    <a:pt x="6481" y="8766"/>
                    <a:pt x="5639" y="10053"/>
                  </a:cubicBezTo>
                  <a:cubicBezTo>
                    <a:pt x="4946" y="11122"/>
                    <a:pt x="3867" y="11914"/>
                    <a:pt x="2917" y="12726"/>
                  </a:cubicBezTo>
                  <a:cubicBezTo>
                    <a:pt x="2264" y="13290"/>
                    <a:pt x="1531" y="13914"/>
                    <a:pt x="1076" y="14686"/>
                  </a:cubicBezTo>
                  <a:cubicBezTo>
                    <a:pt x="1086" y="14547"/>
                    <a:pt x="1086" y="14409"/>
                    <a:pt x="1096" y="14280"/>
                  </a:cubicBezTo>
                  <a:cubicBezTo>
                    <a:pt x="1185" y="12914"/>
                    <a:pt x="1343" y="11587"/>
                    <a:pt x="1591" y="10241"/>
                  </a:cubicBezTo>
                  <a:cubicBezTo>
                    <a:pt x="1828" y="8984"/>
                    <a:pt x="2323" y="7806"/>
                    <a:pt x="2660" y="6568"/>
                  </a:cubicBezTo>
                  <a:cubicBezTo>
                    <a:pt x="2660" y="6551"/>
                    <a:pt x="2650" y="6541"/>
                    <a:pt x="2639" y="6541"/>
                  </a:cubicBezTo>
                  <a:cubicBezTo>
                    <a:pt x="2632" y="6541"/>
                    <a:pt x="2624" y="6546"/>
                    <a:pt x="2620" y="6559"/>
                  </a:cubicBezTo>
                  <a:cubicBezTo>
                    <a:pt x="1531" y="8697"/>
                    <a:pt x="977" y="11231"/>
                    <a:pt x="828" y="13617"/>
                  </a:cubicBezTo>
                  <a:cubicBezTo>
                    <a:pt x="739" y="14973"/>
                    <a:pt x="680" y="16319"/>
                    <a:pt x="561" y="17665"/>
                  </a:cubicBezTo>
                  <a:cubicBezTo>
                    <a:pt x="442" y="19160"/>
                    <a:pt x="205" y="20645"/>
                    <a:pt x="7" y="22130"/>
                  </a:cubicBezTo>
                  <a:cubicBezTo>
                    <a:pt x="1" y="22189"/>
                    <a:pt x="49" y="22231"/>
                    <a:pt x="92" y="22231"/>
                  </a:cubicBezTo>
                  <a:cubicBezTo>
                    <a:pt x="121" y="22231"/>
                    <a:pt x="147" y="22213"/>
                    <a:pt x="155" y="22170"/>
                  </a:cubicBezTo>
                  <a:cubicBezTo>
                    <a:pt x="799" y="20081"/>
                    <a:pt x="927" y="17804"/>
                    <a:pt x="1026" y="15596"/>
                  </a:cubicBezTo>
                  <a:cubicBezTo>
                    <a:pt x="1026" y="15587"/>
                    <a:pt x="1036" y="15587"/>
                    <a:pt x="1036" y="15577"/>
                  </a:cubicBezTo>
                  <a:cubicBezTo>
                    <a:pt x="2363" y="13369"/>
                    <a:pt x="4847" y="12260"/>
                    <a:pt x="6184" y="10083"/>
                  </a:cubicBezTo>
                  <a:cubicBezTo>
                    <a:pt x="6847" y="8994"/>
                    <a:pt x="6887" y="7727"/>
                    <a:pt x="6431" y="6568"/>
                  </a:cubicBezTo>
                  <a:cubicBezTo>
                    <a:pt x="5897" y="5123"/>
                    <a:pt x="4461" y="4133"/>
                    <a:pt x="4293" y="2520"/>
                  </a:cubicBezTo>
                  <a:cubicBezTo>
                    <a:pt x="4610" y="1728"/>
                    <a:pt x="4937" y="936"/>
                    <a:pt x="5204" y="134"/>
                  </a:cubicBezTo>
                  <a:cubicBezTo>
                    <a:pt x="5233" y="51"/>
                    <a:pt x="5171" y="0"/>
                    <a:pt x="5105" y="0"/>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8"/>
            <p:cNvSpPr/>
            <p:nvPr/>
          </p:nvSpPr>
          <p:spPr>
            <a:xfrm>
              <a:off x="6779130" y="2972256"/>
              <a:ext cx="2798" cy="2099"/>
            </a:xfrm>
            <a:custGeom>
              <a:rect b="b" l="l" r="r" t="t"/>
              <a:pathLst>
                <a:path extrusionOk="0" h="90" w="120">
                  <a:moveTo>
                    <a:pt x="60" y="1"/>
                  </a:moveTo>
                  <a:cubicBezTo>
                    <a:pt x="1" y="1"/>
                    <a:pt x="1" y="90"/>
                    <a:pt x="60" y="90"/>
                  </a:cubicBezTo>
                  <a:cubicBezTo>
                    <a:pt x="120" y="90"/>
                    <a:pt x="120" y="1"/>
                    <a:pt x="60" y="1"/>
                  </a:cubicBezTo>
                  <a:close/>
                </a:path>
              </a:pathLst>
            </a:custGeom>
            <a:solidFill>
              <a:srgbClr val="7B6A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8"/>
            <p:cNvSpPr/>
            <p:nvPr/>
          </p:nvSpPr>
          <p:spPr>
            <a:xfrm>
              <a:off x="6006807" y="2813394"/>
              <a:ext cx="636171" cy="1412038"/>
            </a:xfrm>
            <a:custGeom>
              <a:rect b="b" l="l" r="r" t="t"/>
              <a:pathLst>
                <a:path extrusionOk="0" h="60557" w="27283">
                  <a:moveTo>
                    <a:pt x="27233" y="1"/>
                  </a:moveTo>
                  <a:cubicBezTo>
                    <a:pt x="27223" y="1"/>
                    <a:pt x="27213" y="8"/>
                    <a:pt x="27213" y="23"/>
                  </a:cubicBezTo>
                  <a:cubicBezTo>
                    <a:pt x="27112" y="697"/>
                    <a:pt x="26529" y="2196"/>
                    <a:pt x="25648" y="2196"/>
                  </a:cubicBezTo>
                  <a:cubicBezTo>
                    <a:pt x="25584" y="2196"/>
                    <a:pt x="25518" y="2188"/>
                    <a:pt x="25451" y="2171"/>
                  </a:cubicBezTo>
                  <a:cubicBezTo>
                    <a:pt x="24992" y="2060"/>
                    <a:pt x="24607" y="1934"/>
                    <a:pt x="24181" y="1934"/>
                  </a:cubicBezTo>
                  <a:cubicBezTo>
                    <a:pt x="24001" y="1934"/>
                    <a:pt x="23813" y="1957"/>
                    <a:pt x="23610" y="2013"/>
                  </a:cubicBezTo>
                  <a:cubicBezTo>
                    <a:pt x="22214" y="2369"/>
                    <a:pt x="21868" y="3993"/>
                    <a:pt x="21511" y="5181"/>
                  </a:cubicBezTo>
                  <a:cubicBezTo>
                    <a:pt x="20868" y="7348"/>
                    <a:pt x="20373" y="9546"/>
                    <a:pt x="19710" y="11714"/>
                  </a:cubicBezTo>
                  <a:cubicBezTo>
                    <a:pt x="19492" y="12447"/>
                    <a:pt x="19205" y="13159"/>
                    <a:pt x="18918" y="13882"/>
                  </a:cubicBezTo>
                  <a:cubicBezTo>
                    <a:pt x="18908" y="13813"/>
                    <a:pt x="18898" y="13763"/>
                    <a:pt x="18888" y="13704"/>
                  </a:cubicBezTo>
                  <a:cubicBezTo>
                    <a:pt x="18880" y="13688"/>
                    <a:pt x="18867" y="13682"/>
                    <a:pt x="18856" y="13682"/>
                  </a:cubicBezTo>
                  <a:cubicBezTo>
                    <a:pt x="18840" y="13682"/>
                    <a:pt x="18827" y="13696"/>
                    <a:pt x="18838" y="13714"/>
                  </a:cubicBezTo>
                  <a:cubicBezTo>
                    <a:pt x="18848" y="13813"/>
                    <a:pt x="18858" y="13931"/>
                    <a:pt x="18858" y="14030"/>
                  </a:cubicBezTo>
                  <a:cubicBezTo>
                    <a:pt x="18353" y="15288"/>
                    <a:pt x="17858" y="16555"/>
                    <a:pt x="17700" y="17901"/>
                  </a:cubicBezTo>
                  <a:cubicBezTo>
                    <a:pt x="17700" y="17950"/>
                    <a:pt x="17730" y="17970"/>
                    <a:pt x="17779" y="17970"/>
                  </a:cubicBezTo>
                  <a:cubicBezTo>
                    <a:pt x="17660" y="19049"/>
                    <a:pt x="17720" y="20178"/>
                    <a:pt x="17779" y="21227"/>
                  </a:cubicBezTo>
                  <a:cubicBezTo>
                    <a:pt x="17829" y="22029"/>
                    <a:pt x="17868" y="22841"/>
                    <a:pt x="17908" y="23652"/>
                  </a:cubicBezTo>
                  <a:cubicBezTo>
                    <a:pt x="16878" y="24751"/>
                    <a:pt x="16017" y="26008"/>
                    <a:pt x="15087" y="27196"/>
                  </a:cubicBezTo>
                  <a:cubicBezTo>
                    <a:pt x="14117" y="28434"/>
                    <a:pt x="13166" y="29681"/>
                    <a:pt x="12226" y="30928"/>
                  </a:cubicBezTo>
                  <a:cubicBezTo>
                    <a:pt x="10335" y="33453"/>
                    <a:pt x="8504" y="36036"/>
                    <a:pt x="6831" y="38709"/>
                  </a:cubicBezTo>
                  <a:cubicBezTo>
                    <a:pt x="3505" y="44025"/>
                    <a:pt x="1089" y="49865"/>
                    <a:pt x="277" y="56102"/>
                  </a:cubicBezTo>
                  <a:cubicBezTo>
                    <a:pt x="89" y="57527"/>
                    <a:pt x="0" y="58982"/>
                    <a:pt x="79" y="60418"/>
                  </a:cubicBezTo>
                  <a:cubicBezTo>
                    <a:pt x="84" y="60509"/>
                    <a:pt x="157" y="60556"/>
                    <a:pt x="232" y="60556"/>
                  </a:cubicBezTo>
                  <a:cubicBezTo>
                    <a:pt x="311" y="60556"/>
                    <a:pt x="391" y="60505"/>
                    <a:pt x="396" y="60398"/>
                  </a:cubicBezTo>
                  <a:cubicBezTo>
                    <a:pt x="693" y="57003"/>
                    <a:pt x="1069" y="53696"/>
                    <a:pt x="2010" y="50420"/>
                  </a:cubicBezTo>
                  <a:cubicBezTo>
                    <a:pt x="2891" y="47381"/>
                    <a:pt x="4158" y="44470"/>
                    <a:pt x="5673" y="41679"/>
                  </a:cubicBezTo>
                  <a:cubicBezTo>
                    <a:pt x="8702" y="36086"/>
                    <a:pt x="12661" y="31087"/>
                    <a:pt x="16512" y="26058"/>
                  </a:cubicBezTo>
                  <a:cubicBezTo>
                    <a:pt x="16997" y="25424"/>
                    <a:pt x="17492" y="24791"/>
                    <a:pt x="17918" y="24128"/>
                  </a:cubicBezTo>
                  <a:cubicBezTo>
                    <a:pt x="18037" y="26028"/>
                    <a:pt x="18205" y="27939"/>
                    <a:pt x="18739" y="29770"/>
                  </a:cubicBezTo>
                  <a:cubicBezTo>
                    <a:pt x="18759" y="29831"/>
                    <a:pt x="18801" y="29857"/>
                    <a:pt x="18845" y="29857"/>
                  </a:cubicBezTo>
                  <a:cubicBezTo>
                    <a:pt x="18916" y="29857"/>
                    <a:pt x="18989" y="29792"/>
                    <a:pt x="18977" y="29701"/>
                  </a:cubicBezTo>
                  <a:cubicBezTo>
                    <a:pt x="18779" y="28255"/>
                    <a:pt x="18512" y="26830"/>
                    <a:pt x="18403" y="25365"/>
                  </a:cubicBezTo>
                  <a:cubicBezTo>
                    <a:pt x="18353" y="24751"/>
                    <a:pt x="18314" y="24137"/>
                    <a:pt x="18284" y="23534"/>
                  </a:cubicBezTo>
                  <a:cubicBezTo>
                    <a:pt x="18294" y="23514"/>
                    <a:pt x="18294" y="23504"/>
                    <a:pt x="18304" y="23494"/>
                  </a:cubicBezTo>
                  <a:cubicBezTo>
                    <a:pt x="18334" y="23444"/>
                    <a:pt x="18314" y="23385"/>
                    <a:pt x="18284" y="23355"/>
                  </a:cubicBezTo>
                  <a:cubicBezTo>
                    <a:pt x="18235" y="22563"/>
                    <a:pt x="18195" y="21772"/>
                    <a:pt x="18155" y="20980"/>
                  </a:cubicBezTo>
                  <a:cubicBezTo>
                    <a:pt x="18066" y="19574"/>
                    <a:pt x="17918" y="18069"/>
                    <a:pt x="18284" y="16673"/>
                  </a:cubicBezTo>
                  <a:cubicBezTo>
                    <a:pt x="18452" y="16010"/>
                    <a:pt x="18799" y="15327"/>
                    <a:pt x="18908" y="14634"/>
                  </a:cubicBezTo>
                  <a:cubicBezTo>
                    <a:pt x="19284" y="13684"/>
                    <a:pt x="19650" y="12743"/>
                    <a:pt x="19967" y="11763"/>
                  </a:cubicBezTo>
                  <a:cubicBezTo>
                    <a:pt x="20660" y="9556"/>
                    <a:pt x="21155" y="7309"/>
                    <a:pt x="21828" y="5101"/>
                  </a:cubicBezTo>
                  <a:cubicBezTo>
                    <a:pt x="22245" y="3781"/>
                    <a:pt x="22883" y="2171"/>
                    <a:pt x="24337" y="2171"/>
                  </a:cubicBezTo>
                  <a:cubicBezTo>
                    <a:pt x="24540" y="2171"/>
                    <a:pt x="24759" y="2202"/>
                    <a:pt x="24996" y="2270"/>
                  </a:cubicBezTo>
                  <a:cubicBezTo>
                    <a:pt x="25240" y="2344"/>
                    <a:pt x="25474" y="2428"/>
                    <a:pt x="25704" y="2428"/>
                  </a:cubicBezTo>
                  <a:cubicBezTo>
                    <a:pt x="25876" y="2428"/>
                    <a:pt x="26044" y="2381"/>
                    <a:pt x="26213" y="2250"/>
                  </a:cubicBezTo>
                  <a:cubicBezTo>
                    <a:pt x="26877" y="1716"/>
                    <a:pt x="27282" y="864"/>
                    <a:pt x="27253" y="23"/>
                  </a:cubicBezTo>
                  <a:cubicBezTo>
                    <a:pt x="27253" y="8"/>
                    <a:pt x="27243" y="1"/>
                    <a:pt x="27233" y="1"/>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8"/>
            <p:cNvSpPr/>
            <p:nvPr/>
          </p:nvSpPr>
          <p:spPr>
            <a:xfrm>
              <a:off x="5998413" y="2645765"/>
              <a:ext cx="1264765" cy="1807269"/>
            </a:xfrm>
            <a:custGeom>
              <a:rect b="b" l="l" r="r" t="t"/>
              <a:pathLst>
                <a:path extrusionOk="0" h="77507" w="54241">
                  <a:moveTo>
                    <a:pt x="27834" y="0"/>
                  </a:moveTo>
                  <a:cubicBezTo>
                    <a:pt x="27813" y="0"/>
                    <a:pt x="27791" y="13"/>
                    <a:pt x="27791" y="35"/>
                  </a:cubicBezTo>
                  <a:cubicBezTo>
                    <a:pt x="27761" y="550"/>
                    <a:pt x="27732" y="1589"/>
                    <a:pt x="28454" y="1688"/>
                  </a:cubicBezTo>
                  <a:cubicBezTo>
                    <a:pt x="28482" y="1693"/>
                    <a:pt x="28510" y="1695"/>
                    <a:pt x="28538" y="1695"/>
                  </a:cubicBezTo>
                  <a:cubicBezTo>
                    <a:pt x="28774" y="1695"/>
                    <a:pt x="29032" y="1558"/>
                    <a:pt x="29226" y="1461"/>
                  </a:cubicBezTo>
                  <a:cubicBezTo>
                    <a:pt x="29622" y="1273"/>
                    <a:pt x="30008" y="1045"/>
                    <a:pt x="30404" y="847"/>
                  </a:cubicBezTo>
                  <a:lnTo>
                    <a:pt x="30404" y="847"/>
                  </a:lnTo>
                  <a:cubicBezTo>
                    <a:pt x="30206" y="1480"/>
                    <a:pt x="29939" y="2074"/>
                    <a:pt x="29959" y="2757"/>
                  </a:cubicBezTo>
                  <a:cubicBezTo>
                    <a:pt x="29959" y="2849"/>
                    <a:pt x="30036" y="2907"/>
                    <a:pt x="30126" y="2907"/>
                  </a:cubicBezTo>
                  <a:cubicBezTo>
                    <a:pt x="30133" y="2907"/>
                    <a:pt x="30140" y="2907"/>
                    <a:pt x="30147" y="2906"/>
                  </a:cubicBezTo>
                  <a:cubicBezTo>
                    <a:pt x="30701" y="2807"/>
                    <a:pt x="31127" y="2480"/>
                    <a:pt x="31533" y="2134"/>
                  </a:cubicBezTo>
                  <a:lnTo>
                    <a:pt x="31533" y="2134"/>
                  </a:lnTo>
                  <a:cubicBezTo>
                    <a:pt x="31572" y="2728"/>
                    <a:pt x="31434" y="3342"/>
                    <a:pt x="31622" y="3916"/>
                  </a:cubicBezTo>
                  <a:cubicBezTo>
                    <a:pt x="31622" y="3945"/>
                    <a:pt x="31612" y="3985"/>
                    <a:pt x="31612" y="4005"/>
                  </a:cubicBezTo>
                  <a:cubicBezTo>
                    <a:pt x="31523" y="4430"/>
                    <a:pt x="31394" y="4846"/>
                    <a:pt x="31266" y="5242"/>
                  </a:cubicBezTo>
                  <a:cubicBezTo>
                    <a:pt x="30978" y="6064"/>
                    <a:pt x="30454" y="7232"/>
                    <a:pt x="29464" y="7331"/>
                  </a:cubicBezTo>
                  <a:cubicBezTo>
                    <a:pt x="29422" y="7335"/>
                    <a:pt x="29380" y="7337"/>
                    <a:pt x="29339" y="7337"/>
                  </a:cubicBezTo>
                  <a:cubicBezTo>
                    <a:pt x="28453" y="7337"/>
                    <a:pt x="27804" y="6348"/>
                    <a:pt x="27454" y="5648"/>
                  </a:cubicBezTo>
                  <a:cubicBezTo>
                    <a:pt x="27058" y="4886"/>
                    <a:pt x="26821" y="3995"/>
                    <a:pt x="26831" y="3124"/>
                  </a:cubicBezTo>
                  <a:cubicBezTo>
                    <a:pt x="26831" y="3068"/>
                    <a:pt x="26780" y="3031"/>
                    <a:pt x="26731" y="3031"/>
                  </a:cubicBezTo>
                  <a:cubicBezTo>
                    <a:pt x="26693" y="3031"/>
                    <a:pt x="26656" y="3052"/>
                    <a:pt x="26643" y="3104"/>
                  </a:cubicBezTo>
                  <a:cubicBezTo>
                    <a:pt x="26346" y="4599"/>
                    <a:pt x="27464" y="7529"/>
                    <a:pt x="29246" y="7658"/>
                  </a:cubicBezTo>
                  <a:cubicBezTo>
                    <a:pt x="29288" y="7661"/>
                    <a:pt x="29329" y="7662"/>
                    <a:pt x="29369" y="7662"/>
                  </a:cubicBezTo>
                  <a:cubicBezTo>
                    <a:pt x="29990" y="7662"/>
                    <a:pt x="30458" y="7311"/>
                    <a:pt x="30820" y="6846"/>
                  </a:cubicBezTo>
                  <a:lnTo>
                    <a:pt x="30820" y="6846"/>
                  </a:lnTo>
                  <a:cubicBezTo>
                    <a:pt x="30642" y="7370"/>
                    <a:pt x="30493" y="7905"/>
                    <a:pt x="30394" y="8449"/>
                  </a:cubicBezTo>
                  <a:cubicBezTo>
                    <a:pt x="30236" y="9291"/>
                    <a:pt x="30147" y="10311"/>
                    <a:pt x="30850" y="10934"/>
                  </a:cubicBezTo>
                  <a:cubicBezTo>
                    <a:pt x="31434" y="11439"/>
                    <a:pt x="32285" y="11508"/>
                    <a:pt x="33018" y="11627"/>
                  </a:cubicBezTo>
                  <a:cubicBezTo>
                    <a:pt x="33315" y="11677"/>
                    <a:pt x="33701" y="11736"/>
                    <a:pt x="33869" y="12013"/>
                  </a:cubicBezTo>
                  <a:cubicBezTo>
                    <a:pt x="34117" y="12419"/>
                    <a:pt x="33602" y="13171"/>
                    <a:pt x="33414" y="13508"/>
                  </a:cubicBezTo>
                  <a:cubicBezTo>
                    <a:pt x="33394" y="13548"/>
                    <a:pt x="33394" y="13567"/>
                    <a:pt x="33394" y="13607"/>
                  </a:cubicBezTo>
                  <a:cubicBezTo>
                    <a:pt x="32363" y="13344"/>
                    <a:pt x="31327" y="13212"/>
                    <a:pt x="30297" y="13212"/>
                  </a:cubicBezTo>
                  <a:cubicBezTo>
                    <a:pt x="28725" y="13212"/>
                    <a:pt x="27165" y="13520"/>
                    <a:pt x="25653" y="14141"/>
                  </a:cubicBezTo>
                  <a:cubicBezTo>
                    <a:pt x="25645" y="14149"/>
                    <a:pt x="25643" y="14168"/>
                    <a:pt x="25656" y="14168"/>
                  </a:cubicBezTo>
                  <a:cubicBezTo>
                    <a:pt x="25660" y="14168"/>
                    <a:pt x="25665" y="14166"/>
                    <a:pt x="25673" y="14161"/>
                  </a:cubicBezTo>
                  <a:cubicBezTo>
                    <a:pt x="27062" y="13714"/>
                    <a:pt x="28482" y="13488"/>
                    <a:pt x="29904" y="13488"/>
                  </a:cubicBezTo>
                  <a:cubicBezTo>
                    <a:pt x="31187" y="13488"/>
                    <a:pt x="32473" y="13672"/>
                    <a:pt x="33740" y="14042"/>
                  </a:cubicBezTo>
                  <a:cubicBezTo>
                    <a:pt x="33750" y="14047"/>
                    <a:pt x="33763" y="14050"/>
                    <a:pt x="33775" y="14050"/>
                  </a:cubicBezTo>
                  <a:cubicBezTo>
                    <a:pt x="33787" y="14050"/>
                    <a:pt x="33800" y="14047"/>
                    <a:pt x="33810" y="14042"/>
                  </a:cubicBezTo>
                  <a:lnTo>
                    <a:pt x="33810" y="14062"/>
                  </a:lnTo>
                  <a:cubicBezTo>
                    <a:pt x="34453" y="16359"/>
                    <a:pt x="33622" y="18754"/>
                    <a:pt x="33295" y="21041"/>
                  </a:cubicBezTo>
                  <a:cubicBezTo>
                    <a:pt x="32968" y="23249"/>
                    <a:pt x="32612" y="25545"/>
                    <a:pt x="32909" y="27773"/>
                  </a:cubicBezTo>
                  <a:cubicBezTo>
                    <a:pt x="32879" y="27802"/>
                    <a:pt x="32879" y="27842"/>
                    <a:pt x="32879" y="27872"/>
                  </a:cubicBezTo>
                  <a:cubicBezTo>
                    <a:pt x="32909" y="27961"/>
                    <a:pt x="32929" y="28040"/>
                    <a:pt x="32958" y="28119"/>
                  </a:cubicBezTo>
                  <a:cubicBezTo>
                    <a:pt x="32978" y="28248"/>
                    <a:pt x="32988" y="28367"/>
                    <a:pt x="33018" y="28495"/>
                  </a:cubicBezTo>
                  <a:cubicBezTo>
                    <a:pt x="33028" y="28535"/>
                    <a:pt x="33057" y="28565"/>
                    <a:pt x="33087" y="28584"/>
                  </a:cubicBezTo>
                  <a:cubicBezTo>
                    <a:pt x="33968" y="31267"/>
                    <a:pt x="35750" y="33633"/>
                    <a:pt x="37472" y="35821"/>
                  </a:cubicBezTo>
                  <a:cubicBezTo>
                    <a:pt x="39492" y="38384"/>
                    <a:pt x="41561" y="40869"/>
                    <a:pt x="43105" y="43750"/>
                  </a:cubicBezTo>
                  <a:cubicBezTo>
                    <a:pt x="46659" y="50382"/>
                    <a:pt x="48322" y="57896"/>
                    <a:pt x="49045" y="65340"/>
                  </a:cubicBezTo>
                  <a:cubicBezTo>
                    <a:pt x="49262" y="67656"/>
                    <a:pt x="49292" y="69983"/>
                    <a:pt x="49421" y="72309"/>
                  </a:cubicBezTo>
                  <a:cubicBezTo>
                    <a:pt x="48015" y="72744"/>
                    <a:pt x="46669" y="73457"/>
                    <a:pt x="45392" y="74328"/>
                  </a:cubicBezTo>
                  <a:cubicBezTo>
                    <a:pt x="44818" y="74724"/>
                    <a:pt x="44313" y="75140"/>
                    <a:pt x="43818" y="75615"/>
                  </a:cubicBezTo>
                  <a:cubicBezTo>
                    <a:pt x="43531" y="75882"/>
                    <a:pt x="43234" y="76120"/>
                    <a:pt x="42858" y="76249"/>
                  </a:cubicBezTo>
                  <a:cubicBezTo>
                    <a:pt x="42777" y="76272"/>
                    <a:pt x="42699" y="76283"/>
                    <a:pt x="42623" y="76283"/>
                  </a:cubicBezTo>
                  <a:cubicBezTo>
                    <a:pt x="42444" y="76283"/>
                    <a:pt x="42275" y="76226"/>
                    <a:pt x="42115" y="76150"/>
                  </a:cubicBezTo>
                  <a:cubicBezTo>
                    <a:pt x="41699" y="75952"/>
                    <a:pt x="41788" y="75675"/>
                    <a:pt x="41798" y="75368"/>
                  </a:cubicBezTo>
                  <a:cubicBezTo>
                    <a:pt x="41877" y="74388"/>
                    <a:pt x="40353" y="73833"/>
                    <a:pt x="39601" y="73734"/>
                  </a:cubicBezTo>
                  <a:cubicBezTo>
                    <a:pt x="39415" y="73709"/>
                    <a:pt x="39229" y="73697"/>
                    <a:pt x="39043" y="73697"/>
                  </a:cubicBezTo>
                  <a:cubicBezTo>
                    <a:pt x="38082" y="73697"/>
                    <a:pt x="37114" y="74011"/>
                    <a:pt x="36235" y="74368"/>
                  </a:cubicBezTo>
                  <a:cubicBezTo>
                    <a:pt x="35007" y="74843"/>
                    <a:pt x="33849" y="75467"/>
                    <a:pt x="32661" y="76021"/>
                  </a:cubicBezTo>
                  <a:cubicBezTo>
                    <a:pt x="31724" y="76456"/>
                    <a:pt x="30567" y="77008"/>
                    <a:pt x="29473" y="77008"/>
                  </a:cubicBezTo>
                  <a:cubicBezTo>
                    <a:pt x="29296" y="77008"/>
                    <a:pt x="29121" y="76993"/>
                    <a:pt x="28949" y="76961"/>
                  </a:cubicBezTo>
                  <a:cubicBezTo>
                    <a:pt x="28167" y="76823"/>
                    <a:pt x="28464" y="75417"/>
                    <a:pt x="28405" y="74863"/>
                  </a:cubicBezTo>
                  <a:cubicBezTo>
                    <a:pt x="28156" y="72364"/>
                    <a:pt x="25511" y="71940"/>
                    <a:pt x="23250" y="71940"/>
                  </a:cubicBezTo>
                  <a:cubicBezTo>
                    <a:pt x="22626" y="71940"/>
                    <a:pt x="22032" y="71972"/>
                    <a:pt x="21525" y="72002"/>
                  </a:cubicBezTo>
                  <a:cubicBezTo>
                    <a:pt x="18220" y="72187"/>
                    <a:pt x="15002" y="73952"/>
                    <a:pt x="11698" y="73952"/>
                  </a:cubicBezTo>
                  <a:cubicBezTo>
                    <a:pt x="11122" y="73952"/>
                    <a:pt x="10544" y="73899"/>
                    <a:pt x="9963" y="73774"/>
                  </a:cubicBezTo>
                  <a:cubicBezTo>
                    <a:pt x="10418" y="73002"/>
                    <a:pt x="11507" y="72764"/>
                    <a:pt x="12289" y="72447"/>
                  </a:cubicBezTo>
                  <a:cubicBezTo>
                    <a:pt x="13170" y="72071"/>
                    <a:pt x="13912" y="71547"/>
                    <a:pt x="14110" y="70567"/>
                  </a:cubicBezTo>
                  <a:cubicBezTo>
                    <a:pt x="14414" y="69056"/>
                    <a:pt x="12744" y="68832"/>
                    <a:pt x="11431" y="68832"/>
                  </a:cubicBezTo>
                  <a:cubicBezTo>
                    <a:pt x="11032" y="68832"/>
                    <a:pt x="10666" y="68852"/>
                    <a:pt x="10398" y="68864"/>
                  </a:cubicBezTo>
                  <a:cubicBezTo>
                    <a:pt x="8725" y="68943"/>
                    <a:pt x="7092" y="69339"/>
                    <a:pt x="5448" y="69577"/>
                  </a:cubicBezTo>
                  <a:cubicBezTo>
                    <a:pt x="4486" y="69714"/>
                    <a:pt x="3497" y="69826"/>
                    <a:pt x="2522" y="69826"/>
                  </a:cubicBezTo>
                  <a:cubicBezTo>
                    <a:pt x="2445" y="69826"/>
                    <a:pt x="2368" y="69826"/>
                    <a:pt x="2291" y="69824"/>
                  </a:cubicBezTo>
                  <a:cubicBezTo>
                    <a:pt x="1588" y="69804"/>
                    <a:pt x="489" y="69745"/>
                    <a:pt x="113" y="69032"/>
                  </a:cubicBezTo>
                  <a:cubicBezTo>
                    <a:pt x="100" y="69009"/>
                    <a:pt x="82" y="68999"/>
                    <a:pt x="65" y="68999"/>
                  </a:cubicBezTo>
                  <a:cubicBezTo>
                    <a:pt x="31" y="68999"/>
                    <a:pt x="1" y="69039"/>
                    <a:pt x="14" y="69092"/>
                  </a:cubicBezTo>
                  <a:cubicBezTo>
                    <a:pt x="376" y="69932"/>
                    <a:pt x="1494" y="70110"/>
                    <a:pt x="2526" y="70110"/>
                  </a:cubicBezTo>
                  <a:cubicBezTo>
                    <a:pt x="3075" y="70110"/>
                    <a:pt x="3599" y="70060"/>
                    <a:pt x="3974" y="70032"/>
                  </a:cubicBezTo>
                  <a:cubicBezTo>
                    <a:pt x="5815" y="69913"/>
                    <a:pt x="7597" y="69488"/>
                    <a:pt x="9428" y="69250"/>
                  </a:cubicBezTo>
                  <a:cubicBezTo>
                    <a:pt x="9885" y="69191"/>
                    <a:pt x="10356" y="69174"/>
                    <a:pt x="10824" y="69174"/>
                  </a:cubicBezTo>
                  <a:cubicBezTo>
                    <a:pt x="11147" y="69174"/>
                    <a:pt x="11469" y="69183"/>
                    <a:pt x="11784" y="69191"/>
                  </a:cubicBezTo>
                  <a:cubicBezTo>
                    <a:pt x="12685" y="69220"/>
                    <a:pt x="14001" y="69389"/>
                    <a:pt x="13754" y="70606"/>
                  </a:cubicBezTo>
                  <a:cubicBezTo>
                    <a:pt x="13338" y="72616"/>
                    <a:pt x="10200" y="72022"/>
                    <a:pt x="9458" y="73873"/>
                  </a:cubicBezTo>
                  <a:cubicBezTo>
                    <a:pt x="9418" y="73982"/>
                    <a:pt x="9507" y="74101"/>
                    <a:pt x="9606" y="74130"/>
                  </a:cubicBezTo>
                  <a:cubicBezTo>
                    <a:pt x="10284" y="74298"/>
                    <a:pt x="10962" y="74368"/>
                    <a:pt x="11640" y="74368"/>
                  </a:cubicBezTo>
                  <a:cubicBezTo>
                    <a:pt x="14092" y="74368"/>
                    <a:pt x="16536" y="73449"/>
                    <a:pt x="18901" y="72883"/>
                  </a:cubicBezTo>
                  <a:cubicBezTo>
                    <a:pt x="20247" y="72553"/>
                    <a:pt x="21554" y="72452"/>
                    <a:pt x="22910" y="72452"/>
                  </a:cubicBezTo>
                  <a:cubicBezTo>
                    <a:pt x="23100" y="72452"/>
                    <a:pt x="23292" y="72454"/>
                    <a:pt x="23485" y="72457"/>
                  </a:cubicBezTo>
                  <a:cubicBezTo>
                    <a:pt x="24712" y="72487"/>
                    <a:pt x="26187" y="72546"/>
                    <a:pt x="27187" y="73348"/>
                  </a:cubicBezTo>
                  <a:cubicBezTo>
                    <a:pt x="28058" y="74051"/>
                    <a:pt x="27910" y="75209"/>
                    <a:pt x="27939" y="76199"/>
                  </a:cubicBezTo>
                  <a:cubicBezTo>
                    <a:pt x="27969" y="76952"/>
                    <a:pt x="28335" y="77397"/>
                    <a:pt x="29108" y="77486"/>
                  </a:cubicBezTo>
                  <a:cubicBezTo>
                    <a:pt x="29229" y="77500"/>
                    <a:pt x="29352" y="77506"/>
                    <a:pt x="29476" y="77506"/>
                  </a:cubicBezTo>
                  <a:cubicBezTo>
                    <a:pt x="30514" y="77506"/>
                    <a:pt x="31593" y="77052"/>
                    <a:pt x="32513" y="76645"/>
                  </a:cubicBezTo>
                  <a:cubicBezTo>
                    <a:pt x="33760" y="76080"/>
                    <a:pt x="34968" y="75427"/>
                    <a:pt x="36235" y="74893"/>
                  </a:cubicBezTo>
                  <a:cubicBezTo>
                    <a:pt x="37094" y="74534"/>
                    <a:pt x="38091" y="74189"/>
                    <a:pt x="39056" y="74189"/>
                  </a:cubicBezTo>
                  <a:cubicBezTo>
                    <a:pt x="39557" y="74189"/>
                    <a:pt x="40051" y="74283"/>
                    <a:pt x="40511" y="74516"/>
                  </a:cubicBezTo>
                  <a:cubicBezTo>
                    <a:pt x="40828" y="74675"/>
                    <a:pt x="41323" y="74972"/>
                    <a:pt x="41343" y="75368"/>
                  </a:cubicBezTo>
                  <a:cubicBezTo>
                    <a:pt x="41353" y="75684"/>
                    <a:pt x="41303" y="75922"/>
                    <a:pt x="41491" y="76209"/>
                  </a:cubicBezTo>
                  <a:cubicBezTo>
                    <a:pt x="41729" y="76571"/>
                    <a:pt x="42126" y="76712"/>
                    <a:pt x="42531" y="76712"/>
                  </a:cubicBezTo>
                  <a:cubicBezTo>
                    <a:pt x="42803" y="76712"/>
                    <a:pt x="43079" y="76649"/>
                    <a:pt x="43313" y="76546"/>
                  </a:cubicBezTo>
                  <a:cubicBezTo>
                    <a:pt x="44065" y="76209"/>
                    <a:pt x="44620" y="75427"/>
                    <a:pt x="45293" y="74942"/>
                  </a:cubicBezTo>
                  <a:cubicBezTo>
                    <a:pt x="46144" y="74328"/>
                    <a:pt x="47035" y="73774"/>
                    <a:pt x="47985" y="73309"/>
                  </a:cubicBezTo>
                  <a:cubicBezTo>
                    <a:pt x="48470" y="73081"/>
                    <a:pt x="48955" y="72893"/>
                    <a:pt x="49460" y="72744"/>
                  </a:cubicBezTo>
                  <a:cubicBezTo>
                    <a:pt x="49470" y="73012"/>
                    <a:pt x="49500" y="73269"/>
                    <a:pt x="49510" y="73546"/>
                  </a:cubicBezTo>
                  <a:cubicBezTo>
                    <a:pt x="49515" y="73645"/>
                    <a:pt x="49587" y="73695"/>
                    <a:pt x="49660" y="73695"/>
                  </a:cubicBezTo>
                  <a:cubicBezTo>
                    <a:pt x="49733" y="73695"/>
                    <a:pt x="49807" y="73645"/>
                    <a:pt x="49817" y="73546"/>
                  </a:cubicBezTo>
                  <a:cubicBezTo>
                    <a:pt x="49846" y="73239"/>
                    <a:pt x="49856" y="72942"/>
                    <a:pt x="49856" y="72636"/>
                  </a:cubicBezTo>
                  <a:cubicBezTo>
                    <a:pt x="50712" y="72417"/>
                    <a:pt x="51587" y="72313"/>
                    <a:pt x="52475" y="72313"/>
                  </a:cubicBezTo>
                  <a:cubicBezTo>
                    <a:pt x="52994" y="72313"/>
                    <a:pt x="53517" y="72348"/>
                    <a:pt x="54044" y="72418"/>
                  </a:cubicBezTo>
                  <a:cubicBezTo>
                    <a:pt x="54051" y="72420"/>
                    <a:pt x="54058" y="72420"/>
                    <a:pt x="54064" y="72420"/>
                  </a:cubicBezTo>
                  <a:cubicBezTo>
                    <a:pt x="54206" y="72420"/>
                    <a:pt x="54241" y="72040"/>
                    <a:pt x="54014" y="72002"/>
                  </a:cubicBezTo>
                  <a:cubicBezTo>
                    <a:pt x="53438" y="71894"/>
                    <a:pt x="52873" y="71843"/>
                    <a:pt x="52317" y="71843"/>
                  </a:cubicBezTo>
                  <a:cubicBezTo>
                    <a:pt x="51450" y="71843"/>
                    <a:pt x="50608" y="71967"/>
                    <a:pt x="49787" y="72190"/>
                  </a:cubicBezTo>
                  <a:cubicBezTo>
                    <a:pt x="49797" y="70864"/>
                    <a:pt x="49708" y="69527"/>
                    <a:pt x="49629" y="68201"/>
                  </a:cubicBezTo>
                  <a:cubicBezTo>
                    <a:pt x="49510" y="66359"/>
                    <a:pt x="49322" y="64528"/>
                    <a:pt x="49094" y="62697"/>
                  </a:cubicBezTo>
                  <a:cubicBezTo>
                    <a:pt x="48649" y="59143"/>
                    <a:pt x="47936" y="55629"/>
                    <a:pt x="46936" y="52204"/>
                  </a:cubicBezTo>
                  <a:cubicBezTo>
                    <a:pt x="45906" y="48699"/>
                    <a:pt x="44471" y="45245"/>
                    <a:pt x="42610" y="42116"/>
                  </a:cubicBezTo>
                  <a:cubicBezTo>
                    <a:pt x="40987" y="39394"/>
                    <a:pt x="38819" y="37048"/>
                    <a:pt x="36898" y="34534"/>
                  </a:cubicBezTo>
                  <a:cubicBezTo>
                    <a:pt x="35384" y="32544"/>
                    <a:pt x="34156" y="30465"/>
                    <a:pt x="33176" y="28159"/>
                  </a:cubicBezTo>
                  <a:cubicBezTo>
                    <a:pt x="32919" y="25674"/>
                    <a:pt x="33236" y="23160"/>
                    <a:pt x="33572" y="20685"/>
                  </a:cubicBezTo>
                  <a:cubicBezTo>
                    <a:pt x="33730" y="19497"/>
                    <a:pt x="34008" y="18319"/>
                    <a:pt x="34156" y="17131"/>
                  </a:cubicBezTo>
                  <a:cubicBezTo>
                    <a:pt x="34285" y="16121"/>
                    <a:pt x="34384" y="14943"/>
                    <a:pt x="33869" y="14033"/>
                  </a:cubicBezTo>
                  <a:cubicBezTo>
                    <a:pt x="33859" y="14013"/>
                    <a:pt x="33849" y="14003"/>
                    <a:pt x="33839" y="14003"/>
                  </a:cubicBezTo>
                  <a:cubicBezTo>
                    <a:pt x="33909" y="13914"/>
                    <a:pt x="33909" y="13755"/>
                    <a:pt x="33760" y="13716"/>
                  </a:cubicBezTo>
                  <a:cubicBezTo>
                    <a:pt x="33750" y="13716"/>
                    <a:pt x="33721" y="13706"/>
                    <a:pt x="33711" y="13706"/>
                  </a:cubicBezTo>
                  <a:cubicBezTo>
                    <a:pt x="34047" y="13142"/>
                    <a:pt x="34592" y="12211"/>
                    <a:pt x="34018" y="11617"/>
                  </a:cubicBezTo>
                  <a:cubicBezTo>
                    <a:pt x="33562" y="11132"/>
                    <a:pt x="32582" y="11192"/>
                    <a:pt x="31988" y="11073"/>
                  </a:cubicBezTo>
                  <a:cubicBezTo>
                    <a:pt x="31563" y="10974"/>
                    <a:pt x="31137" y="10815"/>
                    <a:pt x="30830" y="10489"/>
                  </a:cubicBezTo>
                  <a:cubicBezTo>
                    <a:pt x="30404" y="10053"/>
                    <a:pt x="30513" y="9212"/>
                    <a:pt x="30592" y="8667"/>
                  </a:cubicBezTo>
                  <a:cubicBezTo>
                    <a:pt x="30711" y="7796"/>
                    <a:pt x="30988" y="6955"/>
                    <a:pt x="31246" y="6093"/>
                  </a:cubicBezTo>
                  <a:cubicBezTo>
                    <a:pt x="31256" y="6084"/>
                    <a:pt x="31256" y="6074"/>
                    <a:pt x="31275" y="6064"/>
                  </a:cubicBezTo>
                  <a:cubicBezTo>
                    <a:pt x="31523" y="5569"/>
                    <a:pt x="31691" y="5034"/>
                    <a:pt x="31830" y="4500"/>
                  </a:cubicBezTo>
                  <a:cubicBezTo>
                    <a:pt x="31840" y="4450"/>
                    <a:pt x="31869" y="4391"/>
                    <a:pt x="31879" y="4331"/>
                  </a:cubicBezTo>
                  <a:cubicBezTo>
                    <a:pt x="32018" y="4431"/>
                    <a:pt x="32189" y="4469"/>
                    <a:pt x="32370" y="4469"/>
                  </a:cubicBezTo>
                  <a:cubicBezTo>
                    <a:pt x="32640" y="4469"/>
                    <a:pt x="32933" y="4383"/>
                    <a:pt x="33176" y="4282"/>
                  </a:cubicBezTo>
                  <a:cubicBezTo>
                    <a:pt x="33349" y="4209"/>
                    <a:pt x="33245" y="3959"/>
                    <a:pt x="33089" y="3959"/>
                  </a:cubicBezTo>
                  <a:cubicBezTo>
                    <a:pt x="33075" y="3959"/>
                    <a:pt x="33061" y="3961"/>
                    <a:pt x="33047" y="3965"/>
                  </a:cubicBezTo>
                  <a:cubicBezTo>
                    <a:pt x="32861" y="4013"/>
                    <a:pt x="32631" y="4091"/>
                    <a:pt x="32421" y="4091"/>
                  </a:cubicBezTo>
                  <a:cubicBezTo>
                    <a:pt x="32285" y="4091"/>
                    <a:pt x="32158" y="4058"/>
                    <a:pt x="32058" y="3965"/>
                  </a:cubicBezTo>
                  <a:cubicBezTo>
                    <a:pt x="32028" y="3955"/>
                    <a:pt x="32018" y="3935"/>
                    <a:pt x="31998" y="3906"/>
                  </a:cubicBezTo>
                  <a:cubicBezTo>
                    <a:pt x="32077" y="3638"/>
                    <a:pt x="32097" y="3342"/>
                    <a:pt x="31998" y="3163"/>
                  </a:cubicBezTo>
                  <a:cubicBezTo>
                    <a:pt x="31981" y="3130"/>
                    <a:pt x="31948" y="3112"/>
                    <a:pt x="31914" y="3112"/>
                  </a:cubicBezTo>
                  <a:cubicBezTo>
                    <a:pt x="31888" y="3112"/>
                    <a:pt x="31861" y="3122"/>
                    <a:pt x="31840" y="3144"/>
                  </a:cubicBezTo>
                  <a:cubicBezTo>
                    <a:pt x="31820" y="2698"/>
                    <a:pt x="31850" y="2253"/>
                    <a:pt x="31790" y="1807"/>
                  </a:cubicBezTo>
                  <a:cubicBezTo>
                    <a:pt x="31778" y="1731"/>
                    <a:pt x="31721" y="1700"/>
                    <a:pt x="31660" y="1700"/>
                  </a:cubicBezTo>
                  <a:cubicBezTo>
                    <a:pt x="31618" y="1700"/>
                    <a:pt x="31575" y="1714"/>
                    <a:pt x="31543" y="1738"/>
                  </a:cubicBezTo>
                  <a:cubicBezTo>
                    <a:pt x="31127" y="2074"/>
                    <a:pt x="30741" y="2401"/>
                    <a:pt x="30246" y="2569"/>
                  </a:cubicBezTo>
                  <a:cubicBezTo>
                    <a:pt x="30236" y="1926"/>
                    <a:pt x="30493" y="1322"/>
                    <a:pt x="30672" y="689"/>
                  </a:cubicBezTo>
                  <a:cubicBezTo>
                    <a:pt x="30687" y="613"/>
                    <a:pt x="30632" y="566"/>
                    <a:pt x="30570" y="566"/>
                  </a:cubicBezTo>
                  <a:cubicBezTo>
                    <a:pt x="30551" y="566"/>
                    <a:pt x="30532" y="570"/>
                    <a:pt x="30513" y="580"/>
                  </a:cubicBezTo>
                  <a:cubicBezTo>
                    <a:pt x="29929" y="827"/>
                    <a:pt x="29375" y="1183"/>
                    <a:pt x="28781" y="1421"/>
                  </a:cubicBezTo>
                  <a:cubicBezTo>
                    <a:pt x="28687" y="1457"/>
                    <a:pt x="28603" y="1474"/>
                    <a:pt x="28529" y="1474"/>
                  </a:cubicBezTo>
                  <a:cubicBezTo>
                    <a:pt x="27958" y="1474"/>
                    <a:pt x="27949" y="490"/>
                    <a:pt x="27870" y="25"/>
                  </a:cubicBezTo>
                  <a:cubicBezTo>
                    <a:pt x="27866" y="8"/>
                    <a:pt x="27850" y="0"/>
                    <a:pt x="27834" y="0"/>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8"/>
            <p:cNvSpPr/>
            <p:nvPr/>
          </p:nvSpPr>
          <p:spPr>
            <a:xfrm>
              <a:off x="6371516" y="3511543"/>
              <a:ext cx="238678" cy="574077"/>
            </a:xfrm>
            <a:custGeom>
              <a:rect b="b" l="l" r="r" t="t"/>
              <a:pathLst>
                <a:path extrusionOk="0" h="24620" w="10236">
                  <a:moveTo>
                    <a:pt x="2801" y="1680"/>
                  </a:moveTo>
                  <a:cubicBezTo>
                    <a:pt x="2742" y="1997"/>
                    <a:pt x="2643" y="2304"/>
                    <a:pt x="2544" y="2611"/>
                  </a:cubicBezTo>
                  <a:cubicBezTo>
                    <a:pt x="2604" y="2284"/>
                    <a:pt x="2693" y="1977"/>
                    <a:pt x="2801" y="1680"/>
                  </a:cubicBezTo>
                  <a:close/>
                  <a:moveTo>
                    <a:pt x="2796" y="0"/>
                  </a:moveTo>
                  <a:cubicBezTo>
                    <a:pt x="2782" y="0"/>
                    <a:pt x="2766" y="5"/>
                    <a:pt x="2752" y="17"/>
                  </a:cubicBezTo>
                  <a:cubicBezTo>
                    <a:pt x="1861" y="760"/>
                    <a:pt x="1257" y="1779"/>
                    <a:pt x="782" y="2838"/>
                  </a:cubicBezTo>
                  <a:cubicBezTo>
                    <a:pt x="366" y="3799"/>
                    <a:pt x="0" y="5026"/>
                    <a:pt x="426" y="6056"/>
                  </a:cubicBezTo>
                  <a:cubicBezTo>
                    <a:pt x="455" y="6129"/>
                    <a:pt x="527" y="6191"/>
                    <a:pt x="606" y="6191"/>
                  </a:cubicBezTo>
                  <a:cubicBezTo>
                    <a:pt x="635" y="6191"/>
                    <a:pt x="664" y="6183"/>
                    <a:pt x="693" y="6164"/>
                  </a:cubicBezTo>
                  <a:cubicBezTo>
                    <a:pt x="1307" y="5759"/>
                    <a:pt x="1713" y="5095"/>
                    <a:pt x="2049" y="4422"/>
                  </a:cubicBezTo>
                  <a:cubicBezTo>
                    <a:pt x="2049" y="5412"/>
                    <a:pt x="2158" y="6412"/>
                    <a:pt x="2267" y="7342"/>
                  </a:cubicBezTo>
                  <a:cubicBezTo>
                    <a:pt x="2285" y="7439"/>
                    <a:pt x="2359" y="7499"/>
                    <a:pt x="2434" y="7499"/>
                  </a:cubicBezTo>
                  <a:cubicBezTo>
                    <a:pt x="2481" y="7499"/>
                    <a:pt x="2529" y="7475"/>
                    <a:pt x="2564" y="7422"/>
                  </a:cubicBezTo>
                  <a:cubicBezTo>
                    <a:pt x="2712" y="7204"/>
                    <a:pt x="2841" y="6966"/>
                    <a:pt x="2950" y="6729"/>
                  </a:cubicBezTo>
                  <a:lnTo>
                    <a:pt x="2950" y="6729"/>
                  </a:lnTo>
                  <a:cubicBezTo>
                    <a:pt x="2900" y="7867"/>
                    <a:pt x="2900" y="8996"/>
                    <a:pt x="2999" y="10144"/>
                  </a:cubicBezTo>
                  <a:cubicBezTo>
                    <a:pt x="3193" y="12306"/>
                    <a:pt x="3900" y="15722"/>
                    <a:pt x="6626" y="15722"/>
                  </a:cubicBezTo>
                  <a:cubicBezTo>
                    <a:pt x="6684" y="15722"/>
                    <a:pt x="6742" y="15720"/>
                    <a:pt x="6801" y="15717"/>
                  </a:cubicBezTo>
                  <a:cubicBezTo>
                    <a:pt x="7256" y="15687"/>
                    <a:pt x="7246" y="15064"/>
                    <a:pt x="6801" y="15014"/>
                  </a:cubicBezTo>
                  <a:cubicBezTo>
                    <a:pt x="4257" y="14787"/>
                    <a:pt x="3900" y="11302"/>
                    <a:pt x="3712" y="9352"/>
                  </a:cubicBezTo>
                  <a:cubicBezTo>
                    <a:pt x="3534" y="7342"/>
                    <a:pt x="3564" y="5313"/>
                    <a:pt x="3584" y="3294"/>
                  </a:cubicBezTo>
                  <a:cubicBezTo>
                    <a:pt x="3584" y="3185"/>
                    <a:pt x="3584" y="3066"/>
                    <a:pt x="3593" y="2957"/>
                  </a:cubicBezTo>
                  <a:cubicBezTo>
                    <a:pt x="3930" y="4749"/>
                    <a:pt x="4474" y="6521"/>
                    <a:pt x="4841" y="8293"/>
                  </a:cubicBezTo>
                  <a:cubicBezTo>
                    <a:pt x="5217" y="10065"/>
                    <a:pt x="6118" y="11757"/>
                    <a:pt x="6870" y="13381"/>
                  </a:cubicBezTo>
                  <a:cubicBezTo>
                    <a:pt x="7672" y="15113"/>
                    <a:pt x="8484" y="16856"/>
                    <a:pt x="8939" y="18707"/>
                  </a:cubicBezTo>
                  <a:cubicBezTo>
                    <a:pt x="9147" y="19578"/>
                    <a:pt x="9276" y="20469"/>
                    <a:pt x="9256" y="21360"/>
                  </a:cubicBezTo>
                  <a:cubicBezTo>
                    <a:pt x="9246" y="22389"/>
                    <a:pt x="8988" y="23300"/>
                    <a:pt x="8751" y="24290"/>
                  </a:cubicBezTo>
                  <a:cubicBezTo>
                    <a:pt x="8738" y="24485"/>
                    <a:pt x="8891" y="24620"/>
                    <a:pt x="9040" y="24620"/>
                  </a:cubicBezTo>
                  <a:cubicBezTo>
                    <a:pt x="9118" y="24620"/>
                    <a:pt x="9195" y="24583"/>
                    <a:pt x="9246" y="24498"/>
                  </a:cubicBezTo>
                  <a:cubicBezTo>
                    <a:pt x="10216" y="22963"/>
                    <a:pt x="10236" y="20964"/>
                    <a:pt x="9978" y="19241"/>
                  </a:cubicBezTo>
                  <a:cubicBezTo>
                    <a:pt x="9691" y="17370"/>
                    <a:pt x="8880" y="15569"/>
                    <a:pt x="8088" y="13876"/>
                  </a:cubicBezTo>
                  <a:cubicBezTo>
                    <a:pt x="7256" y="12094"/>
                    <a:pt x="6365" y="10332"/>
                    <a:pt x="5742" y="8471"/>
                  </a:cubicBezTo>
                  <a:cubicBezTo>
                    <a:pt x="4999" y="6214"/>
                    <a:pt x="4653" y="3799"/>
                    <a:pt x="3663" y="1591"/>
                  </a:cubicBezTo>
                  <a:cubicBezTo>
                    <a:pt x="3653" y="1581"/>
                    <a:pt x="3653" y="1571"/>
                    <a:pt x="3633" y="1561"/>
                  </a:cubicBezTo>
                  <a:lnTo>
                    <a:pt x="3633" y="1542"/>
                  </a:lnTo>
                  <a:cubicBezTo>
                    <a:pt x="3633" y="1520"/>
                    <a:pt x="3633" y="1498"/>
                    <a:pt x="3625" y="1481"/>
                  </a:cubicBezTo>
                  <a:lnTo>
                    <a:pt x="3625" y="1481"/>
                  </a:lnTo>
                  <a:cubicBezTo>
                    <a:pt x="3701" y="1594"/>
                    <a:pt x="3785" y="1716"/>
                    <a:pt x="3851" y="1829"/>
                  </a:cubicBezTo>
                  <a:cubicBezTo>
                    <a:pt x="4197" y="2373"/>
                    <a:pt x="4653" y="3106"/>
                    <a:pt x="5276" y="3373"/>
                  </a:cubicBezTo>
                  <a:cubicBezTo>
                    <a:pt x="5367" y="3413"/>
                    <a:pt x="5447" y="3431"/>
                    <a:pt x="5519" y="3431"/>
                  </a:cubicBezTo>
                  <a:cubicBezTo>
                    <a:pt x="5887" y="3431"/>
                    <a:pt x="6020" y="2957"/>
                    <a:pt x="6029" y="2601"/>
                  </a:cubicBezTo>
                  <a:cubicBezTo>
                    <a:pt x="6039" y="2215"/>
                    <a:pt x="6771" y="1928"/>
                    <a:pt x="7019" y="1611"/>
                  </a:cubicBezTo>
                  <a:cubicBezTo>
                    <a:pt x="7306" y="1254"/>
                    <a:pt x="7316" y="760"/>
                    <a:pt x="7226" y="324"/>
                  </a:cubicBezTo>
                  <a:cubicBezTo>
                    <a:pt x="7218" y="269"/>
                    <a:pt x="7184" y="247"/>
                    <a:pt x="7147" y="247"/>
                  </a:cubicBezTo>
                  <a:cubicBezTo>
                    <a:pt x="7097" y="247"/>
                    <a:pt x="7040" y="287"/>
                    <a:pt x="7028" y="344"/>
                  </a:cubicBezTo>
                  <a:cubicBezTo>
                    <a:pt x="6959" y="938"/>
                    <a:pt x="6929" y="1373"/>
                    <a:pt x="6415" y="1730"/>
                  </a:cubicBezTo>
                  <a:cubicBezTo>
                    <a:pt x="6227" y="1868"/>
                    <a:pt x="5742" y="2066"/>
                    <a:pt x="5682" y="2304"/>
                  </a:cubicBezTo>
                  <a:cubicBezTo>
                    <a:pt x="5633" y="2462"/>
                    <a:pt x="5761" y="2967"/>
                    <a:pt x="5544" y="3046"/>
                  </a:cubicBezTo>
                  <a:cubicBezTo>
                    <a:pt x="5530" y="3052"/>
                    <a:pt x="5516" y="3054"/>
                    <a:pt x="5501" y="3054"/>
                  </a:cubicBezTo>
                  <a:cubicBezTo>
                    <a:pt x="5348" y="3054"/>
                    <a:pt x="5119" y="2801"/>
                    <a:pt x="5029" y="2720"/>
                  </a:cubicBezTo>
                  <a:cubicBezTo>
                    <a:pt x="4554" y="2274"/>
                    <a:pt x="4177" y="1720"/>
                    <a:pt x="3801" y="1205"/>
                  </a:cubicBezTo>
                  <a:cubicBezTo>
                    <a:pt x="3544" y="839"/>
                    <a:pt x="3247" y="443"/>
                    <a:pt x="3059" y="37"/>
                  </a:cubicBezTo>
                  <a:cubicBezTo>
                    <a:pt x="3052" y="21"/>
                    <a:pt x="3041" y="14"/>
                    <a:pt x="3029" y="14"/>
                  </a:cubicBezTo>
                  <a:cubicBezTo>
                    <a:pt x="3003" y="14"/>
                    <a:pt x="2976" y="43"/>
                    <a:pt x="2990" y="76"/>
                  </a:cubicBezTo>
                  <a:cubicBezTo>
                    <a:pt x="3069" y="532"/>
                    <a:pt x="3316" y="977"/>
                    <a:pt x="3584" y="1403"/>
                  </a:cubicBezTo>
                  <a:cubicBezTo>
                    <a:pt x="3546" y="1354"/>
                    <a:pt x="3483" y="1329"/>
                    <a:pt x="3421" y="1329"/>
                  </a:cubicBezTo>
                  <a:cubicBezTo>
                    <a:pt x="3319" y="1329"/>
                    <a:pt x="3217" y="1393"/>
                    <a:pt x="3217" y="1522"/>
                  </a:cubicBezTo>
                  <a:cubicBezTo>
                    <a:pt x="3207" y="2838"/>
                    <a:pt x="3118" y="4135"/>
                    <a:pt x="3039" y="5442"/>
                  </a:cubicBezTo>
                  <a:cubicBezTo>
                    <a:pt x="2940" y="5937"/>
                    <a:pt x="2772" y="6412"/>
                    <a:pt x="2544" y="6857"/>
                  </a:cubicBezTo>
                  <a:cubicBezTo>
                    <a:pt x="2415" y="5858"/>
                    <a:pt x="2316" y="4779"/>
                    <a:pt x="2376" y="3729"/>
                  </a:cubicBezTo>
                  <a:cubicBezTo>
                    <a:pt x="2772" y="2799"/>
                    <a:pt x="3089" y="1799"/>
                    <a:pt x="3188" y="789"/>
                  </a:cubicBezTo>
                  <a:cubicBezTo>
                    <a:pt x="3194" y="712"/>
                    <a:pt x="3124" y="667"/>
                    <a:pt x="3055" y="667"/>
                  </a:cubicBezTo>
                  <a:cubicBezTo>
                    <a:pt x="3009" y="667"/>
                    <a:pt x="2964" y="686"/>
                    <a:pt x="2940" y="730"/>
                  </a:cubicBezTo>
                  <a:cubicBezTo>
                    <a:pt x="2376" y="1631"/>
                    <a:pt x="2148" y="2660"/>
                    <a:pt x="2069" y="3729"/>
                  </a:cubicBezTo>
                  <a:cubicBezTo>
                    <a:pt x="1762" y="4442"/>
                    <a:pt x="1356" y="5244"/>
                    <a:pt x="713" y="5729"/>
                  </a:cubicBezTo>
                  <a:cubicBezTo>
                    <a:pt x="188" y="3808"/>
                    <a:pt x="1722" y="1522"/>
                    <a:pt x="2841" y="96"/>
                  </a:cubicBezTo>
                  <a:cubicBezTo>
                    <a:pt x="2879" y="51"/>
                    <a:pt x="2842" y="0"/>
                    <a:pt x="2796" y="0"/>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8"/>
            <p:cNvSpPr/>
            <p:nvPr/>
          </p:nvSpPr>
          <p:spPr>
            <a:xfrm>
              <a:off x="6699267" y="2730594"/>
              <a:ext cx="9257" cy="6949"/>
            </a:xfrm>
            <a:custGeom>
              <a:rect b="b" l="l" r="r" t="t"/>
              <a:pathLst>
                <a:path extrusionOk="0" h="298" w="397">
                  <a:moveTo>
                    <a:pt x="199" y="0"/>
                  </a:moveTo>
                  <a:cubicBezTo>
                    <a:pt x="1" y="0"/>
                    <a:pt x="1" y="297"/>
                    <a:pt x="199" y="297"/>
                  </a:cubicBezTo>
                  <a:cubicBezTo>
                    <a:pt x="397" y="297"/>
                    <a:pt x="397" y="0"/>
                    <a:pt x="19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sp>
        <p:nvSpPr>
          <p:cNvPr id="538" name="Google Shape;538;p27"/>
          <p:cNvSpPr txBox="1"/>
          <p:nvPr>
            <p:ph type="title"/>
          </p:nvPr>
        </p:nvSpPr>
        <p:spPr>
          <a:xfrm>
            <a:off x="713250" y="534768"/>
            <a:ext cx="7717500" cy="57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lt1"/>
              </a:buClr>
              <a:buSzPts val="1100"/>
              <a:buFont typeface="Arial"/>
              <a:buNone/>
            </a:pPr>
            <a:r>
              <a:rPr lang="en"/>
              <a:t>PARIS FASHION SHOW</a:t>
            </a:r>
            <a:endParaRPr/>
          </a:p>
        </p:txBody>
      </p:sp>
      <p:sp>
        <p:nvSpPr>
          <p:cNvPr id="539" name="Google Shape;539;p27"/>
          <p:cNvSpPr txBox="1"/>
          <p:nvPr/>
        </p:nvSpPr>
        <p:spPr>
          <a:xfrm>
            <a:off x="713250" y="1033075"/>
            <a:ext cx="7717500" cy="29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lt1"/>
                </a:solidFill>
                <a:latin typeface="DM Sans"/>
                <a:ea typeface="DM Sans"/>
                <a:cs typeface="DM Sans"/>
                <a:sym typeface="DM Sans"/>
              </a:rPr>
              <a:t>Requirements for calls</a:t>
            </a:r>
            <a:endParaRPr sz="1200">
              <a:solidFill>
                <a:schemeClr val="lt1"/>
              </a:solidFill>
              <a:latin typeface="DM Sans"/>
              <a:ea typeface="DM Sans"/>
              <a:cs typeface="DM Sans"/>
              <a:sym typeface="DM Sans"/>
            </a:endParaRPr>
          </a:p>
        </p:txBody>
      </p:sp>
      <p:grpSp>
        <p:nvGrpSpPr>
          <p:cNvPr id="540" name="Google Shape;540;p27"/>
          <p:cNvGrpSpPr/>
          <p:nvPr/>
        </p:nvGrpSpPr>
        <p:grpSpPr>
          <a:xfrm>
            <a:off x="713175" y="2693900"/>
            <a:ext cx="2121600" cy="873612"/>
            <a:chOff x="713175" y="2770100"/>
            <a:chExt cx="2121600" cy="873612"/>
          </a:xfrm>
        </p:grpSpPr>
        <p:sp>
          <p:nvSpPr>
            <p:cNvPr id="541" name="Google Shape;541;p27"/>
            <p:cNvSpPr txBox="1"/>
            <p:nvPr/>
          </p:nvSpPr>
          <p:spPr>
            <a:xfrm>
              <a:off x="713175" y="2770100"/>
              <a:ext cx="2121600" cy="261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chemeClr val="lt1"/>
                  </a:solidFill>
                  <a:latin typeface="Prata"/>
                  <a:ea typeface="Prata"/>
                  <a:cs typeface="Prata"/>
                  <a:sym typeface="Prata"/>
                </a:rPr>
                <a:t>CALLS</a:t>
              </a:r>
              <a:endParaRPr sz="2000">
                <a:solidFill>
                  <a:schemeClr val="lt1"/>
                </a:solidFill>
                <a:latin typeface="Prata"/>
                <a:ea typeface="Prata"/>
                <a:cs typeface="Prata"/>
                <a:sym typeface="Prata"/>
              </a:endParaRPr>
            </a:p>
          </p:txBody>
        </p:sp>
        <p:sp>
          <p:nvSpPr>
            <p:cNvPr id="542" name="Google Shape;542;p27"/>
            <p:cNvSpPr txBox="1"/>
            <p:nvPr/>
          </p:nvSpPr>
          <p:spPr>
            <a:xfrm>
              <a:off x="713175" y="3158912"/>
              <a:ext cx="2121600" cy="48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DM Sans"/>
                  <a:ea typeface="DM Sans"/>
                  <a:cs typeface="DM Sans"/>
                  <a:sym typeface="DM Sans"/>
                </a:rPr>
                <a:t>Saturn is not the only planet with rings</a:t>
              </a:r>
              <a:endParaRPr>
                <a:solidFill>
                  <a:schemeClr val="lt1"/>
                </a:solidFill>
                <a:latin typeface="DM Sans"/>
                <a:ea typeface="DM Sans"/>
                <a:cs typeface="DM Sans"/>
                <a:sym typeface="DM Sans"/>
              </a:endParaRPr>
            </a:p>
          </p:txBody>
        </p:sp>
      </p:grpSp>
      <p:grpSp>
        <p:nvGrpSpPr>
          <p:cNvPr id="543" name="Google Shape;543;p27"/>
          <p:cNvGrpSpPr/>
          <p:nvPr/>
        </p:nvGrpSpPr>
        <p:grpSpPr>
          <a:xfrm>
            <a:off x="3255525" y="1112862"/>
            <a:ext cx="5168475" cy="1606800"/>
            <a:chOff x="3255525" y="1112862"/>
            <a:chExt cx="5168475" cy="1606800"/>
          </a:xfrm>
        </p:grpSpPr>
        <p:grpSp>
          <p:nvGrpSpPr>
            <p:cNvPr id="544" name="Google Shape;544;p27"/>
            <p:cNvGrpSpPr/>
            <p:nvPr/>
          </p:nvGrpSpPr>
          <p:grpSpPr>
            <a:xfrm>
              <a:off x="3255525" y="1785450"/>
              <a:ext cx="2121600" cy="695350"/>
              <a:chOff x="3255425" y="1861650"/>
              <a:chExt cx="2121600" cy="695350"/>
            </a:xfrm>
          </p:grpSpPr>
          <p:sp>
            <p:nvSpPr>
              <p:cNvPr id="545" name="Google Shape;545;p27"/>
              <p:cNvSpPr txBox="1"/>
              <p:nvPr/>
            </p:nvSpPr>
            <p:spPr>
              <a:xfrm>
                <a:off x="3255425" y="1861650"/>
                <a:ext cx="2121600" cy="261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lt1"/>
                  </a:buClr>
                  <a:buSzPts val="1100"/>
                  <a:buFont typeface="Arial"/>
                  <a:buNone/>
                </a:pPr>
                <a:r>
                  <a:rPr lang="en" sz="2000">
                    <a:solidFill>
                      <a:schemeClr val="lt1"/>
                    </a:solidFill>
                    <a:latin typeface="Prata"/>
                    <a:ea typeface="Prata"/>
                    <a:cs typeface="Prata"/>
                    <a:sym typeface="Prata"/>
                  </a:rPr>
                  <a:t>MODELS</a:t>
                </a:r>
                <a:endParaRPr sz="2000">
                  <a:solidFill>
                    <a:schemeClr val="lt1"/>
                  </a:solidFill>
                  <a:latin typeface="Prata"/>
                  <a:ea typeface="Prata"/>
                  <a:cs typeface="Prata"/>
                  <a:sym typeface="Prata"/>
                </a:endParaRPr>
              </a:p>
            </p:txBody>
          </p:sp>
          <p:sp>
            <p:nvSpPr>
              <p:cNvPr id="546" name="Google Shape;546;p27"/>
              <p:cNvSpPr txBox="1"/>
              <p:nvPr/>
            </p:nvSpPr>
            <p:spPr>
              <a:xfrm>
                <a:off x="3255425" y="2264500"/>
                <a:ext cx="2121600" cy="29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Prata"/>
                    <a:ea typeface="Prata"/>
                    <a:cs typeface="Prata"/>
                    <a:sym typeface="Prata"/>
                  </a:rPr>
                  <a:t>27/09/2XXX</a:t>
                </a:r>
                <a:endParaRPr>
                  <a:solidFill>
                    <a:schemeClr val="lt1"/>
                  </a:solidFill>
                  <a:latin typeface="Prata"/>
                  <a:ea typeface="Prata"/>
                  <a:cs typeface="Prata"/>
                  <a:sym typeface="Prata"/>
                </a:endParaRPr>
              </a:p>
            </p:txBody>
          </p:sp>
        </p:grpSp>
        <p:grpSp>
          <p:nvGrpSpPr>
            <p:cNvPr id="547" name="Google Shape;547;p27"/>
            <p:cNvGrpSpPr/>
            <p:nvPr/>
          </p:nvGrpSpPr>
          <p:grpSpPr>
            <a:xfrm>
              <a:off x="6024300" y="1112862"/>
              <a:ext cx="2399700" cy="1606800"/>
              <a:chOff x="6024300" y="1189062"/>
              <a:chExt cx="2399700" cy="1606800"/>
            </a:xfrm>
          </p:grpSpPr>
          <p:sp>
            <p:nvSpPr>
              <p:cNvPr id="548" name="Google Shape;548;p27"/>
              <p:cNvSpPr txBox="1"/>
              <p:nvPr/>
            </p:nvSpPr>
            <p:spPr>
              <a:xfrm>
                <a:off x="6024300" y="1750062"/>
                <a:ext cx="2399700" cy="48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DM Sans"/>
                    <a:ea typeface="DM Sans"/>
                    <a:cs typeface="DM Sans"/>
                    <a:sym typeface="DM Sans"/>
                  </a:rPr>
                  <a:t>Earth is the only planet known to harbor life</a:t>
                </a:r>
                <a:endParaRPr>
                  <a:solidFill>
                    <a:schemeClr val="lt1"/>
                  </a:solidFill>
                  <a:latin typeface="DM Sans"/>
                  <a:ea typeface="DM Sans"/>
                  <a:cs typeface="DM Sans"/>
                  <a:sym typeface="DM Sans"/>
                </a:endParaRPr>
              </a:p>
            </p:txBody>
          </p:sp>
          <p:sp>
            <p:nvSpPr>
              <p:cNvPr id="549" name="Google Shape;549;p27"/>
              <p:cNvSpPr txBox="1"/>
              <p:nvPr/>
            </p:nvSpPr>
            <p:spPr>
              <a:xfrm>
                <a:off x="6024300" y="1189062"/>
                <a:ext cx="2399700" cy="48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DM Sans"/>
                    <a:ea typeface="DM Sans"/>
                    <a:cs typeface="DM Sans"/>
                    <a:sym typeface="DM Sans"/>
                  </a:rPr>
                  <a:t>Jupiter was named after a (Roman) god</a:t>
                </a:r>
                <a:endParaRPr>
                  <a:solidFill>
                    <a:schemeClr val="lt1"/>
                  </a:solidFill>
                  <a:latin typeface="DM Sans"/>
                  <a:ea typeface="DM Sans"/>
                  <a:cs typeface="DM Sans"/>
                  <a:sym typeface="DM Sans"/>
                </a:endParaRPr>
              </a:p>
            </p:txBody>
          </p:sp>
          <p:sp>
            <p:nvSpPr>
              <p:cNvPr id="550" name="Google Shape;550;p27"/>
              <p:cNvSpPr txBox="1"/>
              <p:nvPr/>
            </p:nvSpPr>
            <p:spPr>
              <a:xfrm>
                <a:off x="6024300" y="2311062"/>
                <a:ext cx="2399700" cy="48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DM Sans"/>
                    <a:ea typeface="DM Sans"/>
                    <a:cs typeface="DM Sans"/>
                    <a:sym typeface="DM Sans"/>
                  </a:rPr>
                  <a:t>Neptune is very far away from the Sun</a:t>
                </a:r>
                <a:endParaRPr>
                  <a:solidFill>
                    <a:schemeClr val="lt1"/>
                  </a:solidFill>
                  <a:latin typeface="DM Sans"/>
                  <a:ea typeface="DM Sans"/>
                  <a:cs typeface="DM Sans"/>
                  <a:sym typeface="DM Sans"/>
                </a:endParaRPr>
              </a:p>
            </p:txBody>
          </p:sp>
        </p:grpSp>
      </p:grpSp>
      <p:grpSp>
        <p:nvGrpSpPr>
          <p:cNvPr id="551" name="Google Shape;551;p27"/>
          <p:cNvGrpSpPr/>
          <p:nvPr/>
        </p:nvGrpSpPr>
        <p:grpSpPr>
          <a:xfrm>
            <a:off x="3255425" y="2929712"/>
            <a:ext cx="5168575" cy="1606800"/>
            <a:chOff x="3255425" y="2929712"/>
            <a:chExt cx="5168575" cy="1606800"/>
          </a:xfrm>
        </p:grpSpPr>
        <p:grpSp>
          <p:nvGrpSpPr>
            <p:cNvPr id="552" name="Google Shape;552;p27"/>
            <p:cNvGrpSpPr/>
            <p:nvPr/>
          </p:nvGrpSpPr>
          <p:grpSpPr>
            <a:xfrm>
              <a:off x="3255425" y="3602325"/>
              <a:ext cx="2121600" cy="695225"/>
              <a:chOff x="3255425" y="3678525"/>
              <a:chExt cx="2121600" cy="695225"/>
            </a:xfrm>
          </p:grpSpPr>
          <p:sp>
            <p:nvSpPr>
              <p:cNvPr id="553" name="Google Shape;553;p27"/>
              <p:cNvSpPr txBox="1"/>
              <p:nvPr/>
            </p:nvSpPr>
            <p:spPr>
              <a:xfrm>
                <a:off x="3255425" y="3678525"/>
                <a:ext cx="2121600" cy="261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chemeClr val="lt1"/>
                    </a:solidFill>
                    <a:latin typeface="Prata"/>
                    <a:ea typeface="Prata"/>
                    <a:cs typeface="Prata"/>
                    <a:sym typeface="Prata"/>
                  </a:rPr>
                  <a:t>VOLUNTEERS</a:t>
                </a:r>
                <a:endParaRPr sz="2000">
                  <a:solidFill>
                    <a:schemeClr val="lt1"/>
                  </a:solidFill>
                  <a:latin typeface="Prata"/>
                  <a:ea typeface="Prata"/>
                  <a:cs typeface="Prata"/>
                  <a:sym typeface="Prata"/>
                </a:endParaRPr>
              </a:p>
            </p:txBody>
          </p:sp>
          <p:sp>
            <p:nvSpPr>
              <p:cNvPr id="554" name="Google Shape;554;p27"/>
              <p:cNvSpPr txBox="1"/>
              <p:nvPr/>
            </p:nvSpPr>
            <p:spPr>
              <a:xfrm>
                <a:off x="3255425" y="4081250"/>
                <a:ext cx="2121600" cy="29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lt1"/>
                  </a:buClr>
                  <a:buSzPts val="1100"/>
                  <a:buFont typeface="Arial"/>
                  <a:buNone/>
                </a:pPr>
                <a:r>
                  <a:rPr lang="en">
                    <a:solidFill>
                      <a:schemeClr val="lt1"/>
                    </a:solidFill>
                    <a:latin typeface="Prata"/>
                    <a:ea typeface="Prata"/>
                    <a:cs typeface="Prata"/>
                    <a:sym typeface="Prata"/>
                  </a:rPr>
                  <a:t>13</a:t>
                </a:r>
                <a:r>
                  <a:rPr lang="en">
                    <a:solidFill>
                      <a:schemeClr val="lt1"/>
                    </a:solidFill>
                    <a:latin typeface="Prata"/>
                    <a:ea typeface="Prata"/>
                    <a:cs typeface="Prata"/>
                    <a:sym typeface="Prata"/>
                  </a:rPr>
                  <a:t>/04/2XXX</a:t>
                </a:r>
                <a:endParaRPr>
                  <a:solidFill>
                    <a:schemeClr val="lt1"/>
                  </a:solidFill>
                  <a:latin typeface="Prata"/>
                  <a:ea typeface="Prata"/>
                  <a:cs typeface="Prata"/>
                  <a:sym typeface="Prata"/>
                </a:endParaRPr>
              </a:p>
            </p:txBody>
          </p:sp>
        </p:grpSp>
        <p:grpSp>
          <p:nvGrpSpPr>
            <p:cNvPr id="555" name="Google Shape;555;p27"/>
            <p:cNvGrpSpPr/>
            <p:nvPr/>
          </p:nvGrpSpPr>
          <p:grpSpPr>
            <a:xfrm>
              <a:off x="6024300" y="2929712"/>
              <a:ext cx="2399700" cy="1606800"/>
              <a:chOff x="6024300" y="3005912"/>
              <a:chExt cx="2399700" cy="1606800"/>
            </a:xfrm>
          </p:grpSpPr>
          <p:sp>
            <p:nvSpPr>
              <p:cNvPr id="556" name="Google Shape;556;p27"/>
              <p:cNvSpPr txBox="1"/>
              <p:nvPr/>
            </p:nvSpPr>
            <p:spPr>
              <a:xfrm>
                <a:off x="6024300" y="3566912"/>
                <a:ext cx="2399700" cy="48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DM Sans"/>
                    <a:ea typeface="DM Sans"/>
                    <a:cs typeface="DM Sans"/>
                    <a:sym typeface="DM Sans"/>
                  </a:rPr>
                  <a:t>Despite being red, Mars is very cold</a:t>
                </a:r>
                <a:endParaRPr>
                  <a:solidFill>
                    <a:schemeClr val="lt1"/>
                  </a:solidFill>
                  <a:latin typeface="DM Sans"/>
                  <a:ea typeface="DM Sans"/>
                  <a:cs typeface="DM Sans"/>
                  <a:sym typeface="DM Sans"/>
                </a:endParaRPr>
              </a:p>
            </p:txBody>
          </p:sp>
          <p:sp>
            <p:nvSpPr>
              <p:cNvPr id="557" name="Google Shape;557;p27"/>
              <p:cNvSpPr txBox="1"/>
              <p:nvPr/>
            </p:nvSpPr>
            <p:spPr>
              <a:xfrm>
                <a:off x="6024300" y="3005912"/>
                <a:ext cx="2399700" cy="48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DM Sans"/>
                    <a:ea typeface="DM Sans"/>
                    <a:cs typeface="DM Sans"/>
                    <a:sym typeface="DM Sans"/>
                  </a:rPr>
                  <a:t>Jupiter is the biggest planet of them all</a:t>
                </a:r>
                <a:endParaRPr>
                  <a:solidFill>
                    <a:schemeClr val="lt1"/>
                  </a:solidFill>
                  <a:latin typeface="DM Sans"/>
                  <a:ea typeface="DM Sans"/>
                  <a:cs typeface="DM Sans"/>
                  <a:sym typeface="DM Sans"/>
                </a:endParaRPr>
              </a:p>
            </p:txBody>
          </p:sp>
          <p:sp>
            <p:nvSpPr>
              <p:cNvPr id="558" name="Google Shape;558;p27"/>
              <p:cNvSpPr txBox="1"/>
              <p:nvPr/>
            </p:nvSpPr>
            <p:spPr>
              <a:xfrm>
                <a:off x="6024300" y="4127912"/>
                <a:ext cx="2399700" cy="48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DM Sans"/>
                    <a:ea typeface="DM Sans"/>
                    <a:cs typeface="DM Sans"/>
                    <a:sym typeface="DM Sans"/>
                  </a:rPr>
                  <a:t>Earth is the planet where we all live</a:t>
                </a:r>
                <a:endParaRPr>
                  <a:solidFill>
                    <a:schemeClr val="lt1"/>
                  </a:solidFill>
                  <a:latin typeface="DM Sans"/>
                  <a:ea typeface="DM Sans"/>
                  <a:cs typeface="DM Sans"/>
                  <a:sym typeface="DM Sans"/>
                </a:endParaRPr>
              </a:p>
            </p:txBody>
          </p:sp>
        </p:grpSp>
      </p:grpSp>
      <p:cxnSp>
        <p:nvCxnSpPr>
          <p:cNvPr id="559" name="Google Shape;559;p27"/>
          <p:cNvCxnSpPr>
            <a:stCxn id="541" idx="3"/>
            <a:endCxn id="545" idx="1"/>
          </p:cNvCxnSpPr>
          <p:nvPr/>
        </p:nvCxnSpPr>
        <p:spPr>
          <a:xfrm flipH="1" rot="10800000">
            <a:off x="2834775" y="1916300"/>
            <a:ext cx="420900" cy="908400"/>
          </a:xfrm>
          <a:prstGeom prst="bentConnector3">
            <a:avLst>
              <a:gd fmla="val 49982" name="adj1"/>
            </a:avLst>
          </a:prstGeom>
          <a:noFill/>
          <a:ln cap="flat" cmpd="sng" w="38100">
            <a:solidFill>
              <a:schemeClr val="lt1"/>
            </a:solidFill>
            <a:prstDash val="solid"/>
            <a:round/>
            <a:headEnd len="med" w="med" type="none"/>
            <a:tailEnd len="med" w="med" type="none"/>
          </a:ln>
        </p:spPr>
      </p:cxnSp>
      <p:cxnSp>
        <p:nvCxnSpPr>
          <p:cNvPr id="560" name="Google Shape;560;p27"/>
          <p:cNvCxnSpPr>
            <a:stCxn id="541" idx="3"/>
            <a:endCxn id="553" idx="1"/>
          </p:cNvCxnSpPr>
          <p:nvPr/>
        </p:nvCxnSpPr>
        <p:spPr>
          <a:xfrm>
            <a:off x="2834775" y="2824700"/>
            <a:ext cx="420600" cy="908400"/>
          </a:xfrm>
          <a:prstGeom prst="bentConnector3">
            <a:avLst>
              <a:gd fmla="val 50006" name="adj1"/>
            </a:avLst>
          </a:prstGeom>
          <a:noFill/>
          <a:ln cap="flat" cmpd="sng" w="38100">
            <a:solidFill>
              <a:schemeClr val="lt1"/>
            </a:solidFill>
            <a:prstDash val="solid"/>
            <a:round/>
            <a:headEnd len="med" w="med" type="none"/>
            <a:tailEnd len="med" w="med" type="none"/>
          </a:ln>
        </p:spPr>
      </p:cxnSp>
      <p:cxnSp>
        <p:nvCxnSpPr>
          <p:cNvPr id="561" name="Google Shape;561;p27"/>
          <p:cNvCxnSpPr>
            <a:stCxn id="549" idx="1"/>
            <a:endCxn id="545" idx="3"/>
          </p:cNvCxnSpPr>
          <p:nvPr/>
        </p:nvCxnSpPr>
        <p:spPr>
          <a:xfrm flipH="1">
            <a:off x="5377200" y="1355262"/>
            <a:ext cx="647100" cy="561000"/>
          </a:xfrm>
          <a:prstGeom prst="bentConnector3">
            <a:avLst>
              <a:gd fmla="val 50006" name="adj1"/>
            </a:avLst>
          </a:prstGeom>
          <a:noFill/>
          <a:ln cap="flat" cmpd="sng" w="38100">
            <a:solidFill>
              <a:schemeClr val="lt1"/>
            </a:solidFill>
            <a:prstDash val="solid"/>
            <a:round/>
            <a:headEnd len="med" w="med" type="none"/>
            <a:tailEnd len="med" w="med" type="none"/>
          </a:ln>
        </p:spPr>
      </p:cxnSp>
      <p:cxnSp>
        <p:nvCxnSpPr>
          <p:cNvPr id="562" name="Google Shape;562;p27"/>
          <p:cNvCxnSpPr>
            <a:stCxn id="548" idx="1"/>
            <a:endCxn id="545" idx="3"/>
          </p:cNvCxnSpPr>
          <p:nvPr/>
        </p:nvCxnSpPr>
        <p:spPr>
          <a:xfrm flipH="1">
            <a:off x="5377200" y="1916262"/>
            <a:ext cx="647100" cy="600"/>
          </a:xfrm>
          <a:prstGeom prst="bentConnector3">
            <a:avLst>
              <a:gd fmla="val 50006" name="adj1"/>
            </a:avLst>
          </a:prstGeom>
          <a:noFill/>
          <a:ln cap="flat" cmpd="sng" w="38100">
            <a:solidFill>
              <a:schemeClr val="lt1"/>
            </a:solidFill>
            <a:prstDash val="solid"/>
            <a:round/>
            <a:headEnd len="med" w="med" type="none"/>
            <a:tailEnd len="med" w="med" type="none"/>
          </a:ln>
        </p:spPr>
      </p:cxnSp>
      <p:cxnSp>
        <p:nvCxnSpPr>
          <p:cNvPr id="563" name="Google Shape;563;p27"/>
          <p:cNvCxnSpPr>
            <a:stCxn id="550" idx="1"/>
            <a:endCxn id="545" idx="3"/>
          </p:cNvCxnSpPr>
          <p:nvPr/>
        </p:nvCxnSpPr>
        <p:spPr>
          <a:xfrm rot="10800000">
            <a:off x="5377200" y="1916262"/>
            <a:ext cx="647100" cy="561000"/>
          </a:xfrm>
          <a:prstGeom prst="bentConnector3">
            <a:avLst>
              <a:gd fmla="val 50006" name="adj1"/>
            </a:avLst>
          </a:prstGeom>
          <a:noFill/>
          <a:ln cap="flat" cmpd="sng" w="38100">
            <a:solidFill>
              <a:schemeClr val="lt1"/>
            </a:solidFill>
            <a:prstDash val="solid"/>
            <a:round/>
            <a:headEnd len="med" w="med" type="none"/>
            <a:tailEnd len="med" w="med" type="none"/>
          </a:ln>
        </p:spPr>
      </p:cxnSp>
      <p:cxnSp>
        <p:nvCxnSpPr>
          <p:cNvPr id="564" name="Google Shape;564;p27"/>
          <p:cNvCxnSpPr>
            <a:stCxn id="557" idx="1"/>
            <a:endCxn id="553" idx="3"/>
          </p:cNvCxnSpPr>
          <p:nvPr/>
        </p:nvCxnSpPr>
        <p:spPr>
          <a:xfrm flipH="1">
            <a:off x="5376900" y="3172112"/>
            <a:ext cx="647400" cy="561000"/>
          </a:xfrm>
          <a:prstGeom prst="bentConnector3">
            <a:avLst>
              <a:gd fmla="val 49990" name="adj1"/>
            </a:avLst>
          </a:prstGeom>
          <a:noFill/>
          <a:ln cap="flat" cmpd="sng" w="38100">
            <a:solidFill>
              <a:schemeClr val="lt1"/>
            </a:solidFill>
            <a:prstDash val="solid"/>
            <a:round/>
            <a:headEnd len="med" w="med" type="none"/>
            <a:tailEnd len="med" w="med" type="none"/>
          </a:ln>
        </p:spPr>
      </p:cxnSp>
      <p:cxnSp>
        <p:nvCxnSpPr>
          <p:cNvPr id="565" name="Google Shape;565;p27"/>
          <p:cNvCxnSpPr>
            <a:stCxn id="553" idx="3"/>
            <a:endCxn id="558" idx="1"/>
          </p:cNvCxnSpPr>
          <p:nvPr/>
        </p:nvCxnSpPr>
        <p:spPr>
          <a:xfrm>
            <a:off x="5377025" y="3733125"/>
            <a:ext cx="647400" cy="561000"/>
          </a:xfrm>
          <a:prstGeom prst="bentConnector3">
            <a:avLst>
              <a:gd fmla="val 49990" name="adj1"/>
            </a:avLst>
          </a:prstGeom>
          <a:noFill/>
          <a:ln cap="flat" cmpd="sng" w="38100">
            <a:solidFill>
              <a:schemeClr val="lt1"/>
            </a:solidFill>
            <a:prstDash val="solid"/>
            <a:round/>
            <a:headEnd len="med" w="med" type="none"/>
            <a:tailEnd len="med" w="med" type="none"/>
          </a:ln>
        </p:spPr>
      </p:cxnSp>
      <p:cxnSp>
        <p:nvCxnSpPr>
          <p:cNvPr id="566" name="Google Shape;566;p27"/>
          <p:cNvCxnSpPr>
            <a:stCxn id="553" idx="3"/>
            <a:endCxn id="556" idx="1"/>
          </p:cNvCxnSpPr>
          <p:nvPr/>
        </p:nvCxnSpPr>
        <p:spPr>
          <a:xfrm>
            <a:off x="5377025" y="3733125"/>
            <a:ext cx="647400" cy="600"/>
          </a:xfrm>
          <a:prstGeom prst="bentConnector3">
            <a:avLst>
              <a:gd fmla="val 49990" name="adj1"/>
            </a:avLst>
          </a:prstGeom>
          <a:noFill/>
          <a:ln cap="flat" cmpd="sng" w="38100">
            <a:solidFill>
              <a:schemeClr val="lt1"/>
            </a:solidFill>
            <a:prstDash val="solid"/>
            <a:round/>
            <a:headEnd len="med" w="med" type="none"/>
            <a:tailEnd len="med" w="med" type="non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0" name="Shape 570"/>
        <p:cNvGrpSpPr/>
        <p:nvPr/>
      </p:nvGrpSpPr>
      <p:grpSpPr>
        <a:xfrm>
          <a:off x="0" y="0"/>
          <a:ext cx="0" cy="0"/>
          <a:chOff x="0" y="0"/>
          <a:chExt cx="0" cy="0"/>
        </a:xfrm>
      </p:grpSpPr>
      <p:sp>
        <p:nvSpPr>
          <p:cNvPr id="571" name="Google Shape;571;p28"/>
          <p:cNvSpPr txBox="1"/>
          <p:nvPr>
            <p:ph type="title"/>
          </p:nvPr>
        </p:nvSpPr>
        <p:spPr>
          <a:xfrm>
            <a:off x="713250" y="534768"/>
            <a:ext cx="7717500" cy="57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lt1"/>
              </a:buClr>
              <a:buSzPts val="1100"/>
              <a:buFont typeface="Arial"/>
              <a:buNone/>
            </a:pPr>
            <a:r>
              <a:rPr lang="en"/>
              <a:t>PARIS FASHION SHOW</a:t>
            </a:r>
            <a:endParaRPr/>
          </a:p>
        </p:txBody>
      </p:sp>
      <p:sp>
        <p:nvSpPr>
          <p:cNvPr id="572" name="Google Shape;572;p28"/>
          <p:cNvSpPr txBox="1"/>
          <p:nvPr/>
        </p:nvSpPr>
        <p:spPr>
          <a:xfrm>
            <a:off x="713250" y="1033075"/>
            <a:ext cx="7717500" cy="29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lt1"/>
                </a:solidFill>
                <a:latin typeface="DM Sans"/>
                <a:ea typeface="DM Sans"/>
                <a:cs typeface="DM Sans"/>
                <a:sym typeface="DM Sans"/>
              </a:rPr>
              <a:t>Fashion show vitality index</a:t>
            </a:r>
            <a:endParaRPr sz="1200">
              <a:solidFill>
                <a:schemeClr val="lt1"/>
              </a:solidFill>
              <a:latin typeface="DM Sans"/>
              <a:ea typeface="DM Sans"/>
              <a:cs typeface="DM Sans"/>
              <a:sym typeface="DM Sans"/>
            </a:endParaRPr>
          </a:p>
        </p:txBody>
      </p:sp>
      <p:sp>
        <p:nvSpPr>
          <p:cNvPr id="573" name="Google Shape;573;p28"/>
          <p:cNvSpPr txBox="1"/>
          <p:nvPr/>
        </p:nvSpPr>
        <p:spPr>
          <a:xfrm>
            <a:off x="2756550" y="1292400"/>
            <a:ext cx="3630900" cy="511200"/>
          </a:xfrm>
          <a:prstGeom prst="rect">
            <a:avLst/>
          </a:prstGeom>
          <a:noFill/>
          <a:ln>
            <a:noFill/>
          </a:ln>
        </p:spPr>
        <p:txBody>
          <a:bodyPr anchorCtr="0" anchor="b" bIns="90000" lIns="91425" spcFirstLastPara="1" rIns="91425" wrap="square" tIns="91425">
            <a:noAutofit/>
          </a:bodyPr>
          <a:lstStyle/>
          <a:p>
            <a:pPr indent="0" lvl="0" marL="0" rtl="0" algn="ctr">
              <a:spcBef>
                <a:spcPts val="0"/>
              </a:spcBef>
              <a:spcAft>
                <a:spcPts val="0"/>
              </a:spcAft>
              <a:buNone/>
            </a:pPr>
            <a:r>
              <a:rPr lang="en" sz="2000">
                <a:solidFill>
                  <a:schemeClr val="lt1"/>
                </a:solidFill>
                <a:latin typeface="Prata"/>
                <a:ea typeface="Prata"/>
                <a:cs typeface="Prata"/>
                <a:sym typeface="Prata"/>
              </a:rPr>
              <a:t>PARIS FASHION SHOW</a:t>
            </a:r>
            <a:endParaRPr sz="2000">
              <a:solidFill>
                <a:schemeClr val="lt1"/>
              </a:solidFill>
              <a:latin typeface="Prata"/>
              <a:ea typeface="Prata"/>
              <a:cs typeface="Prata"/>
              <a:sym typeface="Prata"/>
            </a:endParaRPr>
          </a:p>
        </p:txBody>
      </p:sp>
      <p:grpSp>
        <p:nvGrpSpPr>
          <p:cNvPr id="574" name="Google Shape;574;p28"/>
          <p:cNvGrpSpPr/>
          <p:nvPr/>
        </p:nvGrpSpPr>
        <p:grpSpPr>
          <a:xfrm>
            <a:off x="2673234" y="2213700"/>
            <a:ext cx="1837500" cy="2381200"/>
            <a:chOff x="2673234" y="2213700"/>
            <a:chExt cx="1837500" cy="2381200"/>
          </a:xfrm>
        </p:grpSpPr>
        <p:sp>
          <p:nvSpPr>
            <p:cNvPr id="575" name="Google Shape;575;p28"/>
            <p:cNvSpPr txBox="1"/>
            <p:nvPr/>
          </p:nvSpPr>
          <p:spPr>
            <a:xfrm>
              <a:off x="2673234" y="3011550"/>
              <a:ext cx="1837500" cy="511200"/>
            </a:xfrm>
            <a:prstGeom prst="rect">
              <a:avLst/>
            </a:prstGeom>
            <a:noFill/>
            <a:ln>
              <a:noFill/>
            </a:ln>
          </p:spPr>
          <p:txBody>
            <a:bodyPr anchorCtr="0" anchor="ctr" bIns="90000" lIns="91425" spcFirstLastPara="1" rIns="91425" wrap="square" tIns="91425">
              <a:noAutofit/>
            </a:bodyPr>
            <a:lstStyle/>
            <a:p>
              <a:pPr indent="-317500" lvl="0" marL="457200" rtl="0" algn="l">
                <a:spcBef>
                  <a:spcPts val="0"/>
                </a:spcBef>
                <a:spcAft>
                  <a:spcPts val="0"/>
                </a:spcAft>
                <a:buClr>
                  <a:schemeClr val="lt1"/>
                </a:buClr>
                <a:buSzPts val="1400"/>
                <a:buFont typeface="DM Sans"/>
                <a:buChar char="●"/>
              </a:pPr>
              <a:r>
                <a:rPr lang="en">
                  <a:solidFill>
                    <a:schemeClr val="lt1"/>
                  </a:solidFill>
                  <a:latin typeface="DM Sans"/>
                  <a:ea typeface="DM Sans"/>
                  <a:cs typeface="DM Sans"/>
                  <a:sym typeface="DM Sans"/>
                </a:rPr>
                <a:t>Brand </a:t>
              </a:r>
              <a:endParaRPr>
                <a:solidFill>
                  <a:schemeClr val="lt1"/>
                </a:solidFill>
                <a:latin typeface="DM Sans"/>
                <a:ea typeface="DM Sans"/>
                <a:cs typeface="DM Sans"/>
                <a:sym typeface="DM Sans"/>
              </a:endParaRPr>
            </a:p>
            <a:p>
              <a:pPr indent="-317500" lvl="0" marL="457200" rtl="0" algn="l">
                <a:spcBef>
                  <a:spcPts val="0"/>
                </a:spcBef>
                <a:spcAft>
                  <a:spcPts val="0"/>
                </a:spcAft>
                <a:buClr>
                  <a:schemeClr val="lt1"/>
                </a:buClr>
                <a:buSzPts val="1400"/>
                <a:buFont typeface="DM Sans"/>
                <a:buChar char="●"/>
              </a:pPr>
              <a:r>
                <a:rPr lang="en">
                  <a:solidFill>
                    <a:schemeClr val="lt1"/>
                  </a:solidFill>
                  <a:latin typeface="DM Sans"/>
                  <a:ea typeface="DM Sans"/>
                  <a:cs typeface="DM Sans"/>
                  <a:sym typeface="DM Sans"/>
                </a:rPr>
                <a:t>Media</a:t>
              </a:r>
              <a:endParaRPr>
                <a:solidFill>
                  <a:schemeClr val="lt1"/>
                </a:solidFill>
                <a:latin typeface="DM Sans"/>
                <a:ea typeface="DM Sans"/>
                <a:cs typeface="DM Sans"/>
                <a:sym typeface="DM Sans"/>
              </a:endParaRPr>
            </a:p>
          </p:txBody>
        </p:sp>
        <p:sp>
          <p:nvSpPr>
            <p:cNvPr id="576" name="Google Shape;576;p28"/>
            <p:cNvSpPr txBox="1"/>
            <p:nvPr/>
          </p:nvSpPr>
          <p:spPr>
            <a:xfrm>
              <a:off x="2673234" y="2213700"/>
              <a:ext cx="1837500" cy="777600"/>
            </a:xfrm>
            <a:prstGeom prst="rect">
              <a:avLst/>
            </a:prstGeom>
            <a:noFill/>
            <a:ln>
              <a:noFill/>
            </a:ln>
          </p:spPr>
          <p:txBody>
            <a:bodyPr anchorCtr="0" anchor="b" bIns="90000" lIns="91425" spcFirstLastPara="1" rIns="91425" wrap="square" tIns="91425">
              <a:noAutofit/>
            </a:bodyPr>
            <a:lstStyle/>
            <a:p>
              <a:pPr indent="0" lvl="0" marL="0" rtl="0" algn="l">
                <a:spcBef>
                  <a:spcPts val="0"/>
                </a:spcBef>
                <a:spcAft>
                  <a:spcPts val="0"/>
                </a:spcAft>
                <a:buNone/>
              </a:pPr>
              <a:r>
                <a:rPr lang="en" sz="2000">
                  <a:solidFill>
                    <a:schemeClr val="lt1"/>
                  </a:solidFill>
                  <a:latin typeface="Prata"/>
                  <a:ea typeface="Prata"/>
                  <a:cs typeface="Prata"/>
                  <a:sym typeface="Prata"/>
                </a:rPr>
                <a:t>FASHION LEADING</a:t>
              </a:r>
              <a:endParaRPr sz="2000">
                <a:solidFill>
                  <a:schemeClr val="lt1"/>
                </a:solidFill>
                <a:latin typeface="Prata"/>
                <a:ea typeface="Prata"/>
                <a:cs typeface="Prata"/>
                <a:sym typeface="Prata"/>
              </a:endParaRPr>
            </a:p>
          </p:txBody>
        </p:sp>
        <p:sp>
          <p:nvSpPr>
            <p:cNvPr id="577" name="Google Shape;577;p28"/>
            <p:cNvSpPr txBox="1"/>
            <p:nvPr/>
          </p:nvSpPr>
          <p:spPr>
            <a:xfrm>
              <a:off x="2673234" y="3817300"/>
              <a:ext cx="1837500" cy="777600"/>
            </a:xfrm>
            <a:prstGeom prst="rect">
              <a:avLst/>
            </a:prstGeom>
            <a:noFill/>
            <a:ln>
              <a:noFill/>
            </a:ln>
          </p:spPr>
          <p:txBody>
            <a:bodyPr anchorCtr="0" anchor="t" bIns="90000" lIns="91425" spcFirstLastPara="1" rIns="91425" wrap="square" tIns="91425">
              <a:noAutofit/>
            </a:bodyPr>
            <a:lstStyle/>
            <a:p>
              <a:pPr indent="0" lvl="0" marL="0" rtl="0" algn="l">
                <a:spcBef>
                  <a:spcPts val="0"/>
                </a:spcBef>
                <a:spcAft>
                  <a:spcPts val="0"/>
                </a:spcAft>
                <a:buNone/>
              </a:pPr>
              <a:r>
                <a:rPr lang="en">
                  <a:solidFill>
                    <a:schemeClr val="lt1"/>
                  </a:solidFill>
                  <a:latin typeface="DM Sans"/>
                  <a:ea typeface="DM Sans"/>
                  <a:cs typeface="DM Sans"/>
                  <a:sym typeface="DM Sans"/>
                </a:rPr>
                <a:t>Jupiter is the biggest planet of them all</a:t>
              </a:r>
              <a:endParaRPr>
                <a:solidFill>
                  <a:schemeClr val="lt1"/>
                </a:solidFill>
                <a:latin typeface="DM Sans"/>
                <a:ea typeface="DM Sans"/>
                <a:cs typeface="DM Sans"/>
                <a:sym typeface="DM Sans"/>
              </a:endParaRPr>
            </a:p>
          </p:txBody>
        </p:sp>
      </p:grpSp>
      <p:grpSp>
        <p:nvGrpSpPr>
          <p:cNvPr id="578" name="Google Shape;578;p28"/>
          <p:cNvGrpSpPr/>
          <p:nvPr/>
        </p:nvGrpSpPr>
        <p:grpSpPr>
          <a:xfrm>
            <a:off x="4633266" y="2213700"/>
            <a:ext cx="1837500" cy="2381200"/>
            <a:chOff x="4633266" y="2213700"/>
            <a:chExt cx="1837500" cy="2381200"/>
          </a:xfrm>
        </p:grpSpPr>
        <p:sp>
          <p:nvSpPr>
            <p:cNvPr id="579" name="Google Shape;579;p28"/>
            <p:cNvSpPr txBox="1"/>
            <p:nvPr/>
          </p:nvSpPr>
          <p:spPr>
            <a:xfrm>
              <a:off x="4633266" y="3011550"/>
              <a:ext cx="1837500" cy="511200"/>
            </a:xfrm>
            <a:prstGeom prst="rect">
              <a:avLst/>
            </a:prstGeom>
            <a:noFill/>
            <a:ln>
              <a:noFill/>
            </a:ln>
          </p:spPr>
          <p:txBody>
            <a:bodyPr anchorCtr="0" anchor="ctr" bIns="90000" lIns="91425" spcFirstLastPara="1" rIns="91425" wrap="square" tIns="91425">
              <a:noAutofit/>
            </a:bodyPr>
            <a:lstStyle/>
            <a:p>
              <a:pPr indent="-317500" lvl="0" marL="457200" rtl="0" algn="l">
                <a:spcBef>
                  <a:spcPts val="0"/>
                </a:spcBef>
                <a:spcAft>
                  <a:spcPts val="0"/>
                </a:spcAft>
                <a:buClr>
                  <a:schemeClr val="lt1"/>
                </a:buClr>
                <a:buSzPts val="1400"/>
                <a:buFont typeface="DM Sans"/>
                <a:buChar char="●"/>
              </a:pPr>
              <a:r>
                <a:rPr lang="en">
                  <a:solidFill>
                    <a:schemeClr val="lt1"/>
                  </a:solidFill>
                  <a:latin typeface="DM Sans"/>
                  <a:ea typeface="DM Sans"/>
                  <a:cs typeface="DM Sans"/>
                  <a:sym typeface="DM Sans"/>
                </a:rPr>
                <a:t>Business</a:t>
              </a:r>
              <a:endParaRPr>
                <a:solidFill>
                  <a:schemeClr val="lt1"/>
                </a:solidFill>
                <a:latin typeface="DM Sans"/>
                <a:ea typeface="DM Sans"/>
                <a:cs typeface="DM Sans"/>
                <a:sym typeface="DM Sans"/>
              </a:endParaRPr>
            </a:p>
            <a:p>
              <a:pPr indent="-317500" lvl="0" marL="457200" rtl="0" algn="l">
                <a:spcBef>
                  <a:spcPts val="0"/>
                </a:spcBef>
                <a:spcAft>
                  <a:spcPts val="0"/>
                </a:spcAft>
                <a:buClr>
                  <a:schemeClr val="lt1"/>
                </a:buClr>
                <a:buSzPts val="1400"/>
                <a:buFont typeface="DM Sans"/>
                <a:buChar char="●"/>
              </a:pPr>
              <a:r>
                <a:rPr lang="en">
                  <a:solidFill>
                    <a:schemeClr val="lt1"/>
                  </a:solidFill>
                  <a:latin typeface="DM Sans"/>
                  <a:ea typeface="DM Sans"/>
                  <a:cs typeface="DM Sans"/>
                  <a:sym typeface="DM Sans"/>
                </a:rPr>
                <a:t>Product</a:t>
              </a:r>
              <a:endParaRPr>
                <a:solidFill>
                  <a:schemeClr val="lt1"/>
                </a:solidFill>
                <a:latin typeface="DM Sans"/>
                <a:ea typeface="DM Sans"/>
                <a:cs typeface="DM Sans"/>
                <a:sym typeface="DM Sans"/>
              </a:endParaRPr>
            </a:p>
          </p:txBody>
        </p:sp>
        <p:sp>
          <p:nvSpPr>
            <p:cNvPr id="580" name="Google Shape;580;p28"/>
            <p:cNvSpPr txBox="1"/>
            <p:nvPr/>
          </p:nvSpPr>
          <p:spPr>
            <a:xfrm>
              <a:off x="4633266" y="2213700"/>
              <a:ext cx="1837500" cy="777600"/>
            </a:xfrm>
            <a:prstGeom prst="rect">
              <a:avLst/>
            </a:prstGeom>
            <a:noFill/>
            <a:ln>
              <a:noFill/>
            </a:ln>
          </p:spPr>
          <p:txBody>
            <a:bodyPr anchorCtr="0" anchor="b" bIns="90000" lIns="91425" spcFirstLastPara="1" rIns="91425" wrap="square" tIns="91425">
              <a:noAutofit/>
            </a:bodyPr>
            <a:lstStyle/>
            <a:p>
              <a:pPr indent="0" lvl="0" marL="0" rtl="0" algn="l">
                <a:spcBef>
                  <a:spcPts val="0"/>
                </a:spcBef>
                <a:spcAft>
                  <a:spcPts val="0"/>
                </a:spcAft>
                <a:buNone/>
              </a:pPr>
              <a:r>
                <a:rPr lang="en" sz="2000">
                  <a:solidFill>
                    <a:schemeClr val="lt1"/>
                  </a:solidFill>
                  <a:latin typeface="Prata"/>
                  <a:ea typeface="Prata"/>
                  <a:cs typeface="Prata"/>
                  <a:sym typeface="Prata"/>
                </a:rPr>
                <a:t>DESIGN GROWTH</a:t>
              </a:r>
              <a:endParaRPr sz="2000">
                <a:solidFill>
                  <a:schemeClr val="lt1"/>
                </a:solidFill>
                <a:latin typeface="Prata"/>
                <a:ea typeface="Prata"/>
                <a:cs typeface="Prata"/>
                <a:sym typeface="Prata"/>
              </a:endParaRPr>
            </a:p>
          </p:txBody>
        </p:sp>
        <p:sp>
          <p:nvSpPr>
            <p:cNvPr id="581" name="Google Shape;581;p28"/>
            <p:cNvSpPr txBox="1"/>
            <p:nvPr/>
          </p:nvSpPr>
          <p:spPr>
            <a:xfrm>
              <a:off x="4633266" y="3817300"/>
              <a:ext cx="1837500" cy="777600"/>
            </a:xfrm>
            <a:prstGeom prst="rect">
              <a:avLst/>
            </a:prstGeom>
            <a:noFill/>
            <a:ln>
              <a:noFill/>
            </a:ln>
          </p:spPr>
          <p:txBody>
            <a:bodyPr anchorCtr="0" anchor="t" bIns="90000" lIns="91425" spcFirstLastPara="1" rIns="91425" wrap="square" tIns="91425">
              <a:noAutofit/>
            </a:bodyPr>
            <a:lstStyle/>
            <a:p>
              <a:pPr indent="0" lvl="0" marL="0" rtl="0" algn="l">
                <a:spcBef>
                  <a:spcPts val="0"/>
                </a:spcBef>
                <a:spcAft>
                  <a:spcPts val="0"/>
                </a:spcAft>
                <a:buNone/>
              </a:pPr>
              <a:r>
                <a:rPr lang="en">
                  <a:solidFill>
                    <a:schemeClr val="lt1"/>
                  </a:solidFill>
                  <a:latin typeface="DM Sans"/>
                  <a:ea typeface="DM Sans"/>
                  <a:cs typeface="DM Sans"/>
                  <a:sym typeface="DM Sans"/>
                </a:rPr>
                <a:t>Actually, Saturn is a gas giant and has several rings</a:t>
              </a:r>
              <a:endParaRPr>
                <a:solidFill>
                  <a:schemeClr val="lt1"/>
                </a:solidFill>
                <a:latin typeface="DM Sans"/>
                <a:ea typeface="DM Sans"/>
                <a:cs typeface="DM Sans"/>
                <a:sym typeface="DM Sans"/>
              </a:endParaRPr>
            </a:p>
          </p:txBody>
        </p:sp>
      </p:grpSp>
      <p:grpSp>
        <p:nvGrpSpPr>
          <p:cNvPr id="582" name="Google Shape;582;p28"/>
          <p:cNvGrpSpPr/>
          <p:nvPr/>
        </p:nvGrpSpPr>
        <p:grpSpPr>
          <a:xfrm>
            <a:off x="6593299" y="2213700"/>
            <a:ext cx="1837500" cy="2381200"/>
            <a:chOff x="6593298" y="2213700"/>
            <a:chExt cx="1837500" cy="2381200"/>
          </a:xfrm>
        </p:grpSpPr>
        <p:sp>
          <p:nvSpPr>
            <p:cNvPr id="583" name="Google Shape;583;p28"/>
            <p:cNvSpPr txBox="1"/>
            <p:nvPr/>
          </p:nvSpPr>
          <p:spPr>
            <a:xfrm>
              <a:off x="6593298" y="3011550"/>
              <a:ext cx="1837500" cy="511200"/>
            </a:xfrm>
            <a:prstGeom prst="rect">
              <a:avLst/>
            </a:prstGeom>
            <a:noFill/>
            <a:ln>
              <a:noFill/>
            </a:ln>
          </p:spPr>
          <p:txBody>
            <a:bodyPr anchorCtr="0" anchor="ctr" bIns="90000" lIns="91425" spcFirstLastPara="1" rIns="91425" wrap="square" tIns="91425">
              <a:noAutofit/>
            </a:bodyPr>
            <a:lstStyle/>
            <a:p>
              <a:pPr indent="-317500" lvl="0" marL="457200" rtl="0" algn="l">
                <a:spcBef>
                  <a:spcPts val="0"/>
                </a:spcBef>
                <a:spcAft>
                  <a:spcPts val="0"/>
                </a:spcAft>
                <a:buClr>
                  <a:schemeClr val="lt1"/>
                </a:buClr>
                <a:buSzPts val="1400"/>
                <a:buFont typeface="DM Sans"/>
                <a:buChar char="●"/>
              </a:pPr>
              <a:r>
                <a:rPr lang="en">
                  <a:solidFill>
                    <a:schemeClr val="lt1"/>
                  </a:solidFill>
                  <a:latin typeface="DM Sans"/>
                  <a:ea typeface="DM Sans"/>
                  <a:cs typeface="DM Sans"/>
                  <a:sym typeface="DM Sans"/>
                </a:rPr>
                <a:t>Industry</a:t>
              </a:r>
              <a:endParaRPr>
                <a:solidFill>
                  <a:schemeClr val="lt1"/>
                </a:solidFill>
                <a:latin typeface="DM Sans"/>
                <a:ea typeface="DM Sans"/>
                <a:cs typeface="DM Sans"/>
                <a:sym typeface="DM Sans"/>
              </a:endParaRPr>
            </a:p>
            <a:p>
              <a:pPr indent="-317500" lvl="0" marL="457200" rtl="0" algn="l">
                <a:spcBef>
                  <a:spcPts val="0"/>
                </a:spcBef>
                <a:spcAft>
                  <a:spcPts val="0"/>
                </a:spcAft>
                <a:buClr>
                  <a:schemeClr val="lt1"/>
                </a:buClr>
                <a:buSzPts val="1400"/>
                <a:buFont typeface="DM Sans"/>
                <a:buChar char="●"/>
              </a:pPr>
              <a:r>
                <a:rPr lang="en">
                  <a:solidFill>
                    <a:schemeClr val="lt1"/>
                  </a:solidFill>
                  <a:latin typeface="DM Sans"/>
                  <a:ea typeface="DM Sans"/>
                  <a:cs typeface="DM Sans"/>
                  <a:sym typeface="DM Sans"/>
                </a:rPr>
                <a:t>Buyers</a:t>
              </a:r>
              <a:endParaRPr>
                <a:solidFill>
                  <a:schemeClr val="lt1"/>
                </a:solidFill>
                <a:latin typeface="DM Sans"/>
                <a:ea typeface="DM Sans"/>
                <a:cs typeface="DM Sans"/>
                <a:sym typeface="DM Sans"/>
              </a:endParaRPr>
            </a:p>
          </p:txBody>
        </p:sp>
        <p:sp>
          <p:nvSpPr>
            <p:cNvPr id="584" name="Google Shape;584;p28"/>
            <p:cNvSpPr txBox="1"/>
            <p:nvPr/>
          </p:nvSpPr>
          <p:spPr>
            <a:xfrm>
              <a:off x="6593298" y="2213700"/>
              <a:ext cx="1837500" cy="777600"/>
            </a:xfrm>
            <a:prstGeom prst="rect">
              <a:avLst/>
            </a:prstGeom>
            <a:noFill/>
            <a:ln>
              <a:noFill/>
            </a:ln>
          </p:spPr>
          <p:txBody>
            <a:bodyPr anchorCtr="0" anchor="b" bIns="90000" lIns="91425" spcFirstLastPara="1" rIns="91425" wrap="square" tIns="91425">
              <a:noAutofit/>
            </a:bodyPr>
            <a:lstStyle/>
            <a:p>
              <a:pPr indent="0" lvl="0" marL="0" rtl="0" algn="l">
                <a:spcBef>
                  <a:spcPts val="0"/>
                </a:spcBef>
                <a:spcAft>
                  <a:spcPts val="0"/>
                </a:spcAft>
                <a:buNone/>
              </a:pPr>
              <a:r>
                <a:rPr lang="en" sz="2000">
                  <a:solidFill>
                    <a:schemeClr val="lt1"/>
                  </a:solidFill>
                  <a:latin typeface="Prata"/>
                  <a:ea typeface="Prata"/>
                  <a:cs typeface="Prata"/>
                  <a:sym typeface="Prata"/>
                </a:rPr>
                <a:t>BUSINESS BENEFIT</a:t>
              </a:r>
              <a:endParaRPr sz="2000">
                <a:solidFill>
                  <a:schemeClr val="lt1"/>
                </a:solidFill>
                <a:latin typeface="Prata"/>
                <a:ea typeface="Prata"/>
                <a:cs typeface="Prata"/>
                <a:sym typeface="Prata"/>
              </a:endParaRPr>
            </a:p>
          </p:txBody>
        </p:sp>
        <p:sp>
          <p:nvSpPr>
            <p:cNvPr id="585" name="Google Shape;585;p28"/>
            <p:cNvSpPr txBox="1"/>
            <p:nvPr/>
          </p:nvSpPr>
          <p:spPr>
            <a:xfrm>
              <a:off x="6593298" y="3817300"/>
              <a:ext cx="1837500" cy="777600"/>
            </a:xfrm>
            <a:prstGeom prst="rect">
              <a:avLst/>
            </a:prstGeom>
            <a:noFill/>
            <a:ln>
              <a:noFill/>
            </a:ln>
          </p:spPr>
          <p:txBody>
            <a:bodyPr anchorCtr="0" anchor="t" bIns="90000" lIns="91425" spcFirstLastPara="1" rIns="91425" wrap="square" tIns="91425">
              <a:noAutofit/>
            </a:bodyPr>
            <a:lstStyle/>
            <a:p>
              <a:pPr indent="0" lvl="0" marL="0" rtl="0" algn="l">
                <a:spcBef>
                  <a:spcPts val="0"/>
                </a:spcBef>
                <a:spcAft>
                  <a:spcPts val="0"/>
                </a:spcAft>
                <a:buNone/>
              </a:pPr>
              <a:r>
                <a:rPr lang="en">
                  <a:solidFill>
                    <a:schemeClr val="lt1"/>
                  </a:solidFill>
                  <a:latin typeface="DM Sans"/>
                  <a:ea typeface="DM Sans"/>
                  <a:cs typeface="DM Sans"/>
                  <a:sym typeface="DM Sans"/>
                </a:rPr>
                <a:t>Mercury is the closest planet to the Sun</a:t>
              </a:r>
              <a:endParaRPr>
                <a:solidFill>
                  <a:schemeClr val="lt1"/>
                </a:solidFill>
                <a:latin typeface="DM Sans"/>
                <a:ea typeface="DM Sans"/>
                <a:cs typeface="DM Sans"/>
                <a:sym typeface="DM Sans"/>
              </a:endParaRPr>
            </a:p>
          </p:txBody>
        </p:sp>
      </p:grpSp>
      <p:grpSp>
        <p:nvGrpSpPr>
          <p:cNvPr id="586" name="Google Shape;586;p28"/>
          <p:cNvGrpSpPr/>
          <p:nvPr/>
        </p:nvGrpSpPr>
        <p:grpSpPr>
          <a:xfrm>
            <a:off x="713201" y="2213700"/>
            <a:ext cx="1837500" cy="2381200"/>
            <a:chOff x="713201" y="2213700"/>
            <a:chExt cx="1837500" cy="2381200"/>
          </a:xfrm>
        </p:grpSpPr>
        <p:sp>
          <p:nvSpPr>
            <p:cNvPr id="587" name="Google Shape;587;p28"/>
            <p:cNvSpPr txBox="1"/>
            <p:nvPr/>
          </p:nvSpPr>
          <p:spPr>
            <a:xfrm>
              <a:off x="713201" y="2213700"/>
              <a:ext cx="1837500" cy="777600"/>
            </a:xfrm>
            <a:prstGeom prst="rect">
              <a:avLst/>
            </a:prstGeom>
            <a:noFill/>
            <a:ln>
              <a:noFill/>
            </a:ln>
          </p:spPr>
          <p:txBody>
            <a:bodyPr anchorCtr="0" anchor="b" bIns="90000" lIns="91425" spcFirstLastPara="1" rIns="91425" wrap="square" tIns="91425">
              <a:noAutofit/>
            </a:bodyPr>
            <a:lstStyle/>
            <a:p>
              <a:pPr indent="0" lvl="0" marL="0" rtl="0" algn="l">
                <a:spcBef>
                  <a:spcPts val="0"/>
                </a:spcBef>
                <a:spcAft>
                  <a:spcPts val="0"/>
                </a:spcAft>
                <a:buNone/>
              </a:pPr>
              <a:r>
                <a:rPr lang="en" sz="2000">
                  <a:solidFill>
                    <a:schemeClr val="lt1"/>
                  </a:solidFill>
                  <a:latin typeface="Prata"/>
                  <a:ea typeface="Prata"/>
                  <a:cs typeface="Prata"/>
                  <a:sym typeface="Prata"/>
                </a:rPr>
                <a:t>FASHION INFLUENCE</a:t>
              </a:r>
              <a:endParaRPr sz="2000">
                <a:solidFill>
                  <a:schemeClr val="lt1"/>
                </a:solidFill>
                <a:latin typeface="Prata"/>
                <a:ea typeface="Prata"/>
                <a:cs typeface="Prata"/>
                <a:sym typeface="Prata"/>
              </a:endParaRPr>
            </a:p>
          </p:txBody>
        </p:sp>
        <p:sp>
          <p:nvSpPr>
            <p:cNvPr id="588" name="Google Shape;588;p28"/>
            <p:cNvSpPr txBox="1"/>
            <p:nvPr/>
          </p:nvSpPr>
          <p:spPr>
            <a:xfrm>
              <a:off x="713201" y="3011550"/>
              <a:ext cx="1837500" cy="511200"/>
            </a:xfrm>
            <a:prstGeom prst="rect">
              <a:avLst/>
            </a:prstGeom>
            <a:noFill/>
            <a:ln>
              <a:noFill/>
            </a:ln>
          </p:spPr>
          <p:txBody>
            <a:bodyPr anchorCtr="0" anchor="ctr" bIns="90000" lIns="91425" spcFirstLastPara="1" rIns="91425" wrap="square" tIns="91425">
              <a:noAutofit/>
            </a:bodyPr>
            <a:lstStyle/>
            <a:p>
              <a:pPr indent="-317500" lvl="0" marL="457200" rtl="0" algn="l">
                <a:spcBef>
                  <a:spcPts val="0"/>
                </a:spcBef>
                <a:spcAft>
                  <a:spcPts val="0"/>
                </a:spcAft>
                <a:buClr>
                  <a:schemeClr val="lt1"/>
                </a:buClr>
                <a:buSzPts val="1400"/>
                <a:buFont typeface="DM Sans"/>
                <a:buChar char="●"/>
              </a:pPr>
              <a:r>
                <a:rPr lang="en">
                  <a:solidFill>
                    <a:schemeClr val="lt1"/>
                  </a:solidFill>
                  <a:latin typeface="DM Sans"/>
                  <a:ea typeface="DM Sans"/>
                  <a:cs typeface="DM Sans"/>
                  <a:sym typeface="DM Sans"/>
                </a:rPr>
                <a:t>PFS scale</a:t>
              </a:r>
              <a:endParaRPr>
                <a:solidFill>
                  <a:schemeClr val="lt1"/>
                </a:solidFill>
                <a:latin typeface="DM Sans"/>
                <a:ea typeface="DM Sans"/>
                <a:cs typeface="DM Sans"/>
                <a:sym typeface="DM Sans"/>
              </a:endParaRPr>
            </a:p>
            <a:p>
              <a:pPr indent="-317500" lvl="0" marL="457200" rtl="0" algn="l">
                <a:spcBef>
                  <a:spcPts val="0"/>
                </a:spcBef>
                <a:spcAft>
                  <a:spcPts val="0"/>
                </a:spcAft>
                <a:buClr>
                  <a:schemeClr val="lt1"/>
                </a:buClr>
                <a:buSzPts val="1400"/>
                <a:buFont typeface="DM Sans"/>
                <a:buChar char="●"/>
              </a:pPr>
              <a:r>
                <a:rPr lang="en">
                  <a:solidFill>
                    <a:schemeClr val="lt1"/>
                  </a:solidFill>
                  <a:latin typeface="DM Sans"/>
                  <a:ea typeface="DM Sans"/>
                  <a:cs typeface="DM Sans"/>
                  <a:sym typeface="DM Sans"/>
                </a:rPr>
                <a:t>PFS exposure</a:t>
              </a:r>
              <a:endParaRPr>
                <a:solidFill>
                  <a:schemeClr val="lt1"/>
                </a:solidFill>
                <a:latin typeface="DM Sans"/>
                <a:ea typeface="DM Sans"/>
                <a:cs typeface="DM Sans"/>
                <a:sym typeface="DM Sans"/>
              </a:endParaRPr>
            </a:p>
          </p:txBody>
        </p:sp>
        <p:sp>
          <p:nvSpPr>
            <p:cNvPr id="589" name="Google Shape;589;p28"/>
            <p:cNvSpPr txBox="1"/>
            <p:nvPr/>
          </p:nvSpPr>
          <p:spPr>
            <a:xfrm>
              <a:off x="713201" y="3817300"/>
              <a:ext cx="1837500" cy="777600"/>
            </a:xfrm>
            <a:prstGeom prst="rect">
              <a:avLst/>
            </a:prstGeom>
            <a:noFill/>
            <a:ln>
              <a:noFill/>
            </a:ln>
          </p:spPr>
          <p:txBody>
            <a:bodyPr anchorCtr="0" anchor="t" bIns="90000" lIns="91425" spcFirstLastPara="1" rIns="91425" wrap="square" tIns="91425">
              <a:noAutofit/>
            </a:bodyPr>
            <a:lstStyle/>
            <a:p>
              <a:pPr indent="0" lvl="0" marL="0" rtl="0" algn="l">
                <a:spcBef>
                  <a:spcPts val="0"/>
                </a:spcBef>
                <a:spcAft>
                  <a:spcPts val="0"/>
                </a:spcAft>
                <a:buNone/>
              </a:pPr>
              <a:r>
                <a:rPr lang="en">
                  <a:solidFill>
                    <a:schemeClr val="lt1"/>
                  </a:solidFill>
                  <a:latin typeface="DM Sans"/>
                  <a:ea typeface="DM Sans"/>
                  <a:cs typeface="DM Sans"/>
                  <a:sym typeface="DM Sans"/>
                </a:rPr>
                <a:t>Venus is the second planet from the Sun</a:t>
              </a:r>
              <a:endParaRPr>
                <a:solidFill>
                  <a:schemeClr val="lt1"/>
                </a:solidFill>
                <a:latin typeface="DM Sans"/>
                <a:ea typeface="DM Sans"/>
                <a:cs typeface="DM Sans"/>
                <a:sym typeface="DM Sans"/>
              </a:endParaRPr>
            </a:p>
          </p:txBody>
        </p:sp>
      </p:grpSp>
      <p:cxnSp>
        <p:nvCxnSpPr>
          <p:cNvPr id="590" name="Google Shape;590;p28"/>
          <p:cNvCxnSpPr>
            <a:stCxn id="573" idx="2"/>
            <a:endCxn id="587" idx="0"/>
          </p:cNvCxnSpPr>
          <p:nvPr/>
        </p:nvCxnSpPr>
        <p:spPr>
          <a:xfrm rot="5400000">
            <a:off x="2896950" y="538650"/>
            <a:ext cx="410100" cy="2940000"/>
          </a:xfrm>
          <a:prstGeom prst="bentConnector3">
            <a:avLst>
              <a:gd fmla="val 50000" name="adj1"/>
            </a:avLst>
          </a:prstGeom>
          <a:noFill/>
          <a:ln cap="flat" cmpd="sng" w="38100">
            <a:solidFill>
              <a:schemeClr val="lt1"/>
            </a:solidFill>
            <a:prstDash val="solid"/>
            <a:round/>
            <a:headEnd len="med" w="med" type="none"/>
            <a:tailEnd len="med" w="med" type="none"/>
          </a:ln>
        </p:spPr>
      </p:cxnSp>
      <p:cxnSp>
        <p:nvCxnSpPr>
          <p:cNvPr id="591" name="Google Shape;591;p28"/>
          <p:cNvCxnSpPr>
            <a:stCxn id="573" idx="2"/>
            <a:endCxn id="576" idx="0"/>
          </p:cNvCxnSpPr>
          <p:nvPr/>
        </p:nvCxnSpPr>
        <p:spPr>
          <a:xfrm rot="5400000">
            <a:off x="3876900" y="1518600"/>
            <a:ext cx="410100" cy="980100"/>
          </a:xfrm>
          <a:prstGeom prst="bentConnector3">
            <a:avLst>
              <a:gd fmla="val 50000" name="adj1"/>
            </a:avLst>
          </a:prstGeom>
          <a:noFill/>
          <a:ln cap="flat" cmpd="sng" w="38100">
            <a:solidFill>
              <a:schemeClr val="lt1"/>
            </a:solidFill>
            <a:prstDash val="solid"/>
            <a:round/>
            <a:headEnd len="med" w="med" type="none"/>
            <a:tailEnd len="med" w="med" type="none"/>
          </a:ln>
        </p:spPr>
      </p:cxnSp>
      <p:cxnSp>
        <p:nvCxnSpPr>
          <p:cNvPr id="592" name="Google Shape;592;p28"/>
          <p:cNvCxnSpPr>
            <a:stCxn id="573" idx="2"/>
            <a:endCxn id="580" idx="0"/>
          </p:cNvCxnSpPr>
          <p:nvPr/>
        </p:nvCxnSpPr>
        <p:spPr>
          <a:xfrm flipH="1" rot="-5400000">
            <a:off x="4857000" y="1518600"/>
            <a:ext cx="410100" cy="980100"/>
          </a:xfrm>
          <a:prstGeom prst="bentConnector3">
            <a:avLst>
              <a:gd fmla="val 50000" name="adj1"/>
            </a:avLst>
          </a:prstGeom>
          <a:noFill/>
          <a:ln cap="flat" cmpd="sng" w="38100">
            <a:solidFill>
              <a:schemeClr val="lt1"/>
            </a:solidFill>
            <a:prstDash val="solid"/>
            <a:round/>
            <a:headEnd len="med" w="med" type="none"/>
            <a:tailEnd len="med" w="med" type="none"/>
          </a:ln>
        </p:spPr>
      </p:cxnSp>
      <p:cxnSp>
        <p:nvCxnSpPr>
          <p:cNvPr id="593" name="Google Shape;593;p28"/>
          <p:cNvCxnSpPr>
            <a:stCxn id="573" idx="2"/>
            <a:endCxn id="584" idx="0"/>
          </p:cNvCxnSpPr>
          <p:nvPr/>
        </p:nvCxnSpPr>
        <p:spPr>
          <a:xfrm flipH="1" rot="-5400000">
            <a:off x="5836950" y="538650"/>
            <a:ext cx="410100" cy="2940000"/>
          </a:xfrm>
          <a:prstGeom prst="bentConnector3">
            <a:avLst>
              <a:gd fmla="val 50000" name="adj1"/>
            </a:avLst>
          </a:prstGeom>
          <a:noFill/>
          <a:ln cap="flat" cmpd="sng" w="38100">
            <a:solidFill>
              <a:schemeClr val="lt1"/>
            </a:solidFill>
            <a:prstDash val="solid"/>
            <a:round/>
            <a:headEnd len="med" w="med" type="none"/>
            <a:tailEnd len="med" w="med" type="none"/>
          </a:ln>
        </p:spPr>
      </p:cxnSp>
      <p:cxnSp>
        <p:nvCxnSpPr>
          <p:cNvPr id="594" name="Google Shape;594;p28"/>
          <p:cNvCxnSpPr>
            <a:stCxn id="589" idx="0"/>
            <a:endCxn id="588" idx="2"/>
          </p:cNvCxnSpPr>
          <p:nvPr/>
        </p:nvCxnSpPr>
        <p:spPr>
          <a:xfrm rot="-5400000">
            <a:off x="1484951" y="3669700"/>
            <a:ext cx="294600" cy="600"/>
          </a:xfrm>
          <a:prstGeom prst="bentConnector3">
            <a:avLst>
              <a:gd fmla="val 49992" name="adj1"/>
            </a:avLst>
          </a:prstGeom>
          <a:noFill/>
          <a:ln cap="flat" cmpd="sng" w="38100">
            <a:solidFill>
              <a:schemeClr val="lt1"/>
            </a:solidFill>
            <a:prstDash val="solid"/>
            <a:round/>
            <a:headEnd len="med" w="med" type="none"/>
            <a:tailEnd len="med" w="med" type="none"/>
          </a:ln>
        </p:spPr>
      </p:cxnSp>
      <p:cxnSp>
        <p:nvCxnSpPr>
          <p:cNvPr id="595" name="Google Shape;595;p28"/>
          <p:cNvCxnSpPr>
            <a:stCxn id="577" idx="0"/>
            <a:endCxn id="575" idx="2"/>
          </p:cNvCxnSpPr>
          <p:nvPr/>
        </p:nvCxnSpPr>
        <p:spPr>
          <a:xfrm rot="-5400000">
            <a:off x="3444984" y="3669700"/>
            <a:ext cx="294600" cy="600"/>
          </a:xfrm>
          <a:prstGeom prst="bentConnector3">
            <a:avLst>
              <a:gd fmla="val 49992" name="adj1"/>
            </a:avLst>
          </a:prstGeom>
          <a:noFill/>
          <a:ln cap="flat" cmpd="sng" w="38100">
            <a:solidFill>
              <a:schemeClr val="lt1"/>
            </a:solidFill>
            <a:prstDash val="solid"/>
            <a:round/>
            <a:headEnd len="med" w="med" type="none"/>
            <a:tailEnd len="med" w="med" type="none"/>
          </a:ln>
        </p:spPr>
      </p:cxnSp>
      <p:cxnSp>
        <p:nvCxnSpPr>
          <p:cNvPr id="596" name="Google Shape;596;p28"/>
          <p:cNvCxnSpPr>
            <a:stCxn id="579" idx="2"/>
            <a:endCxn id="581" idx="0"/>
          </p:cNvCxnSpPr>
          <p:nvPr/>
        </p:nvCxnSpPr>
        <p:spPr>
          <a:xfrm flipH="1" rot="-5400000">
            <a:off x="5405016" y="3669750"/>
            <a:ext cx="294600" cy="600"/>
          </a:xfrm>
          <a:prstGeom prst="bentConnector3">
            <a:avLst>
              <a:gd fmla="val 49992" name="adj1"/>
            </a:avLst>
          </a:prstGeom>
          <a:noFill/>
          <a:ln cap="flat" cmpd="sng" w="38100">
            <a:solidFill>
              <a:schemeClr val="lt1"/>
            </a:solidFill>
            <a:prstDash val="solid"/>
            <a:round/>
            <a:headEnd len="med" w="med" type="none"/>
            <a:tailEnd len="med" w="med" type="none"/>
          </a:ln>
        </p:spPr>
      </p:cxnSp>
      <p:cxnSp>
        <p:nvCxnSpPr>
          <p:cNvPr id="597" name="Google Shape;597;p28"/>
          <p:cNvCxnSpPr>
            <a:stCxn id="583" idx="2"/>
            <a:endCxn id="585" idx="0"/>
          </p:cNvCxnSpPr>
          <p:nvPr/>
        </p:nvCxnSpPr>
        <p:spPr>
          <a:xfrm flipH="1" rot="-5400000">
            <a:off x="7365049" y="3669750"/>
            <a:ext cx="294600" cy="600"/>
          </a:xfrm>
          <a:prstGeom prst="bentConnector3">
            <a:avLst>
              <a:gd fmla="val 49992" name="adj1"/>
            </a:avLst>
          </a:prstGeom>
          <a:noFill/>
          <a:ln cap="flat" cmpd="sng" w="38100">
            <a:solidFill>
              <a:schemeClr val="lt1"/>
            </a:solidFill>
            <a:prstDash val="solid"/>
            <a:round/>
            <a:headEnd len="med" w="med" type="none"/>
            <a:tailEnd len="med" w="med" type="non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1" name="Shape 601"/>
        <p:cNvGrpSpPr/>
        <p:nvPr/>
      </p:nvGrpSpPr>
      <p:grpSpPr>
        <a:xfrm>
          <a:off x="0" y="0"/>
          <a:ext cx="0" cy="0"/>
          <a:chOff x="0" y="0"/>
          <a:chExt cx="0" cy="0"/>
        </a:xfrm>
      </p:grpSpPr>
      <p:sp>
        <p:nvSpPr>
          <p:cNvPr id="602" name="Google Shape;602;p29"/>
          <p:cNvSpPr txBox="1"/>
          <p:nvPr>
            <p:ph type="title"/>
          </p:nvPr>
        </p:nvSpPr>
        <p:spPr>
          <a:xfrm>
            <a:off x="713250" y="534768"/>
            <a:ext cx="7717500" cy="57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lt1"/>
              </a:buClr>
              <a:buSzPts val="1100"/>
              <a:buFont typeface="Arial"/>
              <a:buNone/>
            </a:pPr>
            <a:r>
              <a:rPr lang="en"/>
              <a:t>PARIS FASHION SHOW</a:t>
            </a:r>
            <a:endParaRPr/>
          </a:p>
        </p:txBody>
      </p:sp>
      <p:sp>
        <p:nvSpPr>
          <p:cNvPr id="603" name="Google Shape;603;p29"/>
          <p:cNvSpPr txBox="1"/>
          <p:nvPr/>
        </p:nvSpPr>
        <p:spPr>
          <a:xfrm>
            <a:off x="713250" y="1033075"/>
            <a:ext cx="7717500" cy="29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lt1"/>
                </a:solidFill>
                <a:latin typeface="DM Sans"/>
                <a:ea typeface="DM Sans"/>
                <a:cs typeface="DM Sans"/>
                <a:sym typeface="DM Sans"/>
              </a:rPr>
              <a:t>Evaluation index system of the Paris fashion show</a:t>
            </a:r>
            <a:endParaRPr sz="1200">
              <a:solidFill>
                <a:schemeClr val="lt1"/>
              </a:solidFill>
              <a:latin typeface="DM Sans"/>
              <a:ea typeface="DM Sans"/>
              <a:cs typeface="DM Sans"/>
              <a:sym typeface="DM Sans"/>
            </a:endParaRPr>
          </a:p>
        </p:txBody>
      </p:sp>
      <p:graphicFrame>
        <p:nvGraphicFramePr>
          <p:cNvPr id="604" name="Google Shape;604;p29"/>
          <p:cNvGraphicFramePr/>
          <p:nvPr/>
        </p:nvGraphicFramePr>
        <p:xfrm>
          <a:off x="713250" y="1536875"/>
          <a:ext cx="3000000" cy="3000000"/>
        </p:xfrm>
        <a:graphic>
          <a:graphicData uri="http://schemas.openxmlformats.org/drawingml/2006/table">
            <a:tbl>
              <a:tblPr>
                <a:noFill/>
                <a:tableStyleId>{D16C0459-7D04-42DE-8B28-9031427552A8}</a:tableStyleId>
              </a:tblPr>
              <a:tblGrid>
                <a:gridCol w="2605325"/>
                <a:gridCol w="1253425"/>
                <a:gridCol w="2612550"/>
                <a:gridCol w="1246200"/>
              </a:tblGrid>
              <a:tr h="425625">
                <a:tc>
                  <a:txBody>
                    <a:bodyPr/>
                    <a:lstStyle/>
                    <a:p>
                      <a:pPr indent="0" lvl="0" marL="0" rtl="0" algn="l">
                        <a:spcBef>
                          <a:spcPts val="0"/>
                        </a:spcBef>
                        <a:spcAft>
                          <a:spcPts val="0"/>
                        </a:spcAft>
                        <a:buNone/>
                      </a:pPr>
                      <a:r>
                        <a:rPr lang="en">
                          <a:solidFill>
                            <a:schemeClr val="lt1"/>
                          </a:solidFill>
                          <a:latin typeface="Prata"/>
                          <a:ea typeface="Prata"/>
                          <a:cs typeface="Prata"/>
                          <a:sym typeface="Prata"/>
                        </a:rPr>
                        <a:t>DOMESTIC BRANDS</a:t>
                      </a:r>
                      <a:endParaRPr>
                        <a:solidFill>
                          <a:schemeClr val="lt1"/>
                        </a:solidFill>
                        <a:latin typeface="Prata"/>
                        <a:ea typeface="Prata"/>
                        <a:cs typeface="Prata"/>
                        <a:sym typeface="Prata"/>
                      </a:endParaRPr>
                    </a:p>
                  </a:txBody>
                  <a:tcPr marT="91425" marB="91425" marR="91425" marL="91425" anchor="ctr">
                    <a:lnL cap="flat" cmpd="sng" w="38100">
                      <a:solidFill>
                        <a:schemeClr val="lt1">
                          <a:alpha val="0"/>
                        </a:schemeClr>
                      </a:solidFill>
                      <a:prstDash val="solid"/>
                      <a:round/>
                      <a:headEnd len="sm" w="sm" type="none"/>
                      <a:tailEnd len="sm" w="sm" type="none"/>
                    </a:lnL>
                    <a:lnR cap="flat" cmpd="sng" w="38100">
                      <a:solidFill>
                        <a:schemeClr val="lt1">
                          <a:alpha val="0"/>
                        </a:schemeClr>
                      </a:solidFill>
                      <a:prstDash val="solid"/>
                      <a:round/>
                      <a:headEnd len="sm" w="sm" type="none"/>
                      <a:tailEnd len="sm" w="sm" type="none"/>
                    </a:lnR>
                    <a:lnT cap="flat" cmpd="sng" w="38100">
                      <a:solidFill>
                        <a:schemeClr val="lt1">
                          <a:alpha val="0"/>
                        </a:schemeClr>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latin typeface="Prata"/>
                          <a:ea typeface="Prata"/>
                          <a:cs typeface="Prata"/>
                          <a:sym typeface="Prata"/>
                        </a:rPr>
                        <a:t>0.01230</a:t>
                      </a:r>
                      <a:endParaRPr>
                        <a:solidFill>
                          <a:schemeClr val="lt1"/>
                        </a:solidFill>
                        <a:latin typeface="Prata"/>
                        <a:ea typeface="Prata"/>
                        <a:cs typeface="Prata"/>
                        <a:sym typeface="Prata"/>
                      </a:endParaRPr>
                    </a:p>
                  </a:txBody>
                  <a:tcPr marT="91425" marB="91425" marR="91425" marL="91425" anchor="ctr">
                    <a:lnL cap="flat" cmpd="sng" w="38100">
                      <a:solidFill>
                        <a:schemeClr val="lt1">
                          <a:alpha val="0"/>
                        </a:schemeClr>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alpha val="0"/>
                        </a:schemeClr>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latin typeface="Prata"/>
                          <a:ea typeface="Prata"/>
                          <a:cs typeface="Prata"/>
                          <a:sym typeface="Prata"/>
                        </a:rPr>
                        <a:t>NUMBER OF WORKS</a:t>
                      </a:r>
                      <a:endParaRPr>
                        <a:solidFill>
                          <a:schemeClr val="lt1"/>
                        </a:solidFill>
                        <a:latin typeface="Prata"/>
                        <a:ea typeface="Prata"/>
                        <a:cs typeface="Prata"/>
                        <a:sym typeface="Prata"/>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alpha val="0"/>
                        </a:schemeClr>
                      </a:solidFill>
                      <a:prstDash val="solid"/>
                      <a:round/>
                      <a:headEnd len="sm" w="sm" type="none"/>
                      <a:tailEnd len="sm" w="sm" type="none"/>
                    </a:lnR>
                    <a:lnT cap="flat" cmpd="sng" w="38100">
                      <a:solidFill>
                        <a:schemeClr val="lt1">
                          <a:alpha val="0"/>
                        </a:schemeClr>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latin typeface="Prata"/>
                          <a:ea typeface="Prata"/>
                          <a:cs typeface="Prata"/>
                          <a:sym typeface="Prata"/>
                        </a:rPr>
                        <a:t>0.00613</a:t>
                      </a:r>
                      <a:endParaRPr>
                        <a:solidFill>
                          <a:schemeClr val="lt1"/>
                        </a:solidFill>
                        <a:latin typeface="Prata"/>
                        <a:ea typeface="Prata"/>
                        <a:cs typeface="Prata"/>
                        <a:sym typeface="Prata"/>
                      </a:endParaRPr>
                    </a:p>
                  </a:txBody>
                  <a:tcPr marT="91425" marB="91425" marR="91425" marL="91425" anchor="ctr">
                    <a:lnL cap="flat" cmpd="sng" w="38100">
                      <a:solidFill>
                        <a:schemeClr val="lt1">
                          <a:alpha val="0"/>
                        </a:schemeClr>
                      </a:solidFill>
                      <a:prstDash val="solid"/>
                      <a:round/>
                      <a:headEnd len="sm" w="sm" type="none"/>
                      <a:tailEnd len="sm" w="sm" type="none"/>
                    </a:lnL>
                    <a:lnR cap="flat" cmpd="sng" w="38100">
                      <a:solidFill>
                        <a:schemeClr val="lt1">
                          <a:alpha val="0"/>
                        </a:schemeClr>
                      </a:solidFill>
                      <a:prstDash val="solid"/>
                      <a:round/>
                      <a:headEnd len="sm" w="sm" type="none"/>
                      <a:tailEnd len="sm" w="sm" type="none"/>
                    </a:lnR>
                    <a:lnT cap="flat" cmpd="sng" w="38100">
                      <a:solidFill>
                        <a:schemeClr val="lt1">
                          <a:alpha val="0"/>
                        </a:schemeClr>
                      </a:solidFill>
                      <a:prstDash val="solid"/>
                      <a:round/>
                      <a:headEnd len="sm" w="sm" type="none"/>
                      <a:tailEnd len="sm" w="sm" type="none"/>
                    </a:lnT>
                    <a:lnB cap="flat" cmpd="sng" w="38100">
                      <a:solidFill>
                        <a:schemeClr val="lt1"/>
                      </a:solidFill>
                      <a:prstDash val="solid"/>
                      <a:round/>
                      <a:headEnd len="sm" w="sm" type="none"/>
                      <a:tailEnd len="sm" w="sm" type="none"/>
                    </a:lnB>
                  </a:tcPr>
                </a:tc>
              </a:tr>
              <a:tr h="425625">
                <a:tc>
                  <a:txBody>
                    <a:bodyPr/>
                    <a:lstStyle/>
                    <a:p>
                      <a:pPr indent="0" lvl="0" marL="0" rtl="0" algn="l">
                        <a:spcBef>
                          <a:spcPts val="0"/>
                        </a:spcBef>
                        <a:spcAft>
                          <a:spcPts val="0"/>
                        </a:spcAft>
                        <a:buNone/>
                      </a:pPr>
                      <a:r>
                        <a:rPr lang="en">
                          <a:solidFill>
                            <a:schemeClr val="lt1"/>
                          </a:solidFill>
                          <a:latin typeface="Prata"/>
                          <a:ea typeface="Prata"/>
                          <a:cs typeface="Prata"/>
                          <a:sym typeface="Prata"/>
                        </a:rPr>
                        <a:t>FOREIGN BRANDS</a:t>
                      </a:r>
                      <a:endParaRPr>
                        <a:solidFill>
                          <a:schemeClr val="lt1"/>
                        </a:solidFill>
                        <a:latin typeface="Prata"/>
                        <a:ea typeface="Prata"/>
                        <a:cs typeface="Prata"/>
                        <a:sym typeface="Prata"/>
                      </a:endParaRPr>
                    </a:p>
                  </a:txBody>
                  <a:tcPr marT="91425" marB="91425" marR="91425" marL="91425" anchor="ctr">
                    <a:lnL cap="flat" cmpd="sng" w="38100">
                      <a:solidFill>
                        <a:schemeClr val="lt1">
                          <a:alpha val="0"/>
                        </a:schemeClr>
                      </a:solidFill>
                      <a:prstDash val="solid"/>
                      <a:round/>
                      <a:headEnd len="sm" w="sm" type="none"/>
                      <a:tailEnd len="sm" w="sm" type="none"/>
                    </a:lnL>
                    <a:lnR cap="flat" cmpd="sng" w="38100">
                      <a:solidFill>
                        <a:schemeClr val="lt1">
                          <a:alpha val="0"/>
                        </a:schemeClr>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latin typeface="Prata"/>
                          <a:ea typeface="Prata"/>
                          <a:cs typeface="Prata"/>
                          <a:sym typeface="Prata"/>
                        </a:rPr>
                        <a:t>0.01660</a:t>
                      </a:r>
                      <a:endParaRPr>
                        <a:solidFill>
                          <a:schemeClr val="lt1"/>
                        </a:solidFill>
                        <a:latin typeface="Prata"/>
                        <a:ea typeface="Prata"/>
                        <a:cs typeface="Prata"/>
                        <a:sym typeface="Prata"/>
                      </a:endParaRPr>
                    </a:p>
                  </a:txBody>
                  <a:tcPr marT="91425" marB="91425" marR="91425" marL="91425" anchor="ctr">
                    <a:lnL cap="flat" cmpd="sng" w="38100">
                      <a:solidFill>
                        <a:schemeClr val="lt1">
                          <a:alpha val="0"/>
                        </a:schemeClr>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latin typeface="Prata"/>
                          <a:ea typeface="Prata"/>
                          <a:cs typeface="Prata"/>
                          <a:sym typeface="Prata"/>
                        </a:rPr>
                        <a:t>NUMBER OF FANS</a:t>
                      </a:r>
                      <a:endParaRPr>
                        <a:solidFill>
                          <a:schemeClr val="lt1"/>
                        </a:solidFill>
                        <a:latin typeface="Prata"/>
                        <a:ea typeface="Prata"/>
                        <a:cs typeface="Prata"/>
                        <a:sym typeface="Prata"/>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alpha val="0"/>
                        </a:schemeClr>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latin typeface="Prata"/>
                          <a:ea typeface="Prata"/>
                          <a:cs typeface="Prata"/>
                          <a:sym typeface="Prata"/>
                        </a:rPr>
                        <a:t>0.01050</a:t>
                      </a:r>
                      <a:endParaRPr>
                        <a:solidFill>
                          <a:schemeClr val="lt1"/>
                        </a:solidFill>
                        <a:latin typeface="Prata"/>
                        <a:ea typeface="Prata"/>
                        <a:cs typeface="Prata"/>
                        <a:sym typeface="Prata"/>
                      </a:endParaRPr>
                    </a:p>
                  </a:txBody>
                  <a:tcPr marT="91425" marB="91425" marR="91425" marL="91425" anchor="ctr">
                    <a:lnL cap="flat" cmpd="sng" w="38100">
                      <a:solidFill>
                        <a:schemeClr val="lt1">
                          <a:alpha val="0"/>
                        </a:schemeClr>
                      </a:solidFill>
                      <a:prstDash val="solid"/>
                      <a:round/>
                      <a:headEnd len="sm" w="sm" type="none"/>
                      <a:tailEnd len="sm" w="sm" type="none"/>
                    </a:lnL>
                    <a:lnR cap="flat" cmpd="sng" w="38100">
                      <a:solidFill>
                        <a:schemeClr val="lt1">
                          <a:alpha val="0"/>
                        </a:schemeClr>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r>
              <a:tr h="425625">
                <a:tc>
                  <a:txBody>
                    <a:bodyPr/>
                    <a:lstStyle/>
                    <a:p>
                      <a:pPr indent="0" lvl="0" marL="0" rtl="0" algn="l">
                        <a:spcBef>
                          <a:spcPts val="0"/>
                        </a:spcBef>
                        <a:spcAft>
                          <a:spcPts val="0"/>
                        </a:spcAft>
                        <a:buNone/>
                      </a:pPr>
                      <a:r>
                        <a:rPr lang="en">
                          <a:solidFill>
                            <a:schemeClr val="lt1"/>
                          </a:solidFill>
                          <a:latin typeface="Prata"/>
                          <a:ea typeface="Prata"/>
                          <a:cs typeface="Prata"/>
                          <a:sym typeface="Prata"/>
                        </a:rPr>
                        <a:t>DESIGNERS</a:t>
                      </a:r>
                      <a:endParaRPr>
                        <a:solidFill>
                          <a:schemeClr val="lt1"/>
                        </a:solidFill>
                        <a:latin typeface="Prata"/>
                        <a:ea typeface="Prata"/>
                        <a:cs typeface="Prata"/>
                        <a:sym typeface="Prata"/>
                      </a:endParaRPr>
                    </a:p>
                  </a:txBody>
                  <a:tcPr marT="91425" marB="91425" marR="91425" marL="91425" anchor="ctr">
                    <a:lnL cap="flat" cmpd="sng" w="38100">
                      <a:solidFill>
                        <a:schemeClr val="lt1">
                          <a:alpha val="0"/>
                        </a:schemeClr>
                      </a:solidFill>
                      <a:prstDash val="solid"/>
                      <a:round/>
                      <a:headEnd len="sm" w="sm" type="none"/>
                      <a:tailEnd len="sm" w="sm" type="none"/>
                    </a:lnL>
                    <a:lnR cap="flat" cmpd="sng" w="38100">
                      <a:solidFill>
                        <a:schemeClr val="lt1">
                          <a:alpha val="0"/>
                        </a:schemeClr>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latin typeface="Prata"/>
                          <a:ea typeface="Prata"/>
                          <a:cs typeface="Prata"/>
                          <a:sym typeface="Prata"/>
                        </a:rPr>
                        <a:t>0.02270</a:t>
                      </a:r>
                      <a:endParaRPr>
                        <a:solidFill>
                          <a:schemeClr val="lt1"/>
                        </a:solidFill>
                        <a:latin typeface="Prata"/>
                        <a:ea typeface="Prata"/>
                        <a:cs typeface="Prata"/>
                        <a:sym typeface="Prata"/>
                      </a:endParaRPr>
                    </a:p>
                  </a:txBody>
                  <a:tcPr marT="91425" marB="91425" marR="91425" marL="91425" anchor="ctr">
                    <a:lnL cap="flat" cmpd="sng" w="38100">
                      <a:solidFill>
                        <a:schemeClr val="lt1">
                          <a:alpha val="0"/>
                        </a:schemeClr>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latin typeface="Prata"/>
                          <a:ea typeface="Prata"/>
                          <a:cs typeface="Prata"/>
                          <a:sym typeface="Prata"/>
                        </a:rPr>
                        <a:t>NUMBER OF MEDIA</a:t>
                      </a:r>
                      <a:endParaRPr>
                        <a:solidFill>
                          <a:schemeClr val="lt1"/>
                        </a:solidFill>
                        <a:latin typeface="Prata"/>
                        <a:ea typeface="Prata"/>
                        <a:cs typeface="Prata"/>
                        <a:sym typeface="Prata"/>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alpha val="0"/>
                        </a:schemeClr>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latin typeface="Prata"/>
                          <a:ea typeface="Prata"/>
                          <a:cs typeface="Prata"/>
                          <a:sym typeface="Prata"/>
                        </a:rPr>
                        <a:t>0.01640</a:t>
                      </a:r>
                      <a:endParaRPr>
                        <a:solidFill>
                          <a:schemeClr val="lt1"/>
                        </a:solidFill>
                        <a:latin typeface="Prata"/>
                        <a:ea typeface="Prata"/>
                        <a:cs typeface="Prata"/>
                        <a:sym typeface="Prata"/>
                      </a:endParaRPr>
                    </a:p>
                  </a:txBody>
                  <a:tcPr marT="91425" marB="91425" marR="91425" marL="91425" anchor="ctr">
                    <a:lnL cap="flat" cmpd="sng" w="38100">
                      <a:solidFill>
                        <a:schemeClr val="lt1">
                          <a:alpha val="0"/>
                        </a:schemeClr>
                      </a:solidFill>
                      <a:prstDash val="solid"/>
                      <a:round/>
                      <a:headEnd len="sm" w="sm" type="none"/>
                      <a:tailEnd len="sm" w="sm" type="none"/>
                    </a:lnL>
                    <a:lnR cap="flat" cmpd="sng" w="38100">
                      <a:solidFill>
                        <a:schemeClr val="lt1">
                          <a:alpha val="0"/>
                        </a:schemeClr>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r>
              <a:tr h="425625">
                <a:tc>
                  <a:txBody>
                    <a:bodyPr/>
                    <a:lstStyle/>
                    <a:p>
                      <a:pPr indent="0" lvl="0" marL="0" rtl="0" algn="l">
                        <a:spcBef>
                          <a:spcPts val="0"/>
                        </a:spcBef>
                        <a:spcAft>
                          <a:spcPts val="0"/>
                        </a:spcAft>
                        <a:buNone/>
                      </a:pPr>
                      <a:r>
                        <a:rPr lang="en">
                          <a:solidFill>
                            <a:schemeClr val="lt1"/>
                          </a:solidFill>
                          <a:latin typeface="Prata"/>
                          <a:ea typeface="Prata"/>
                          <a:cs typeface="Prata"/>
                          <a:sym typeface="Prata"/>
                        </a:rPr>
                        <a:t>MODEL</a:t>
                      </a:r>
                      <a:endParaRPr>
                        <a:solidFill>
                          <a:schemeClr val="lt1"/>
                        </a:solidFill>
                        <a:latin typeface="Prata"/>
                        <a:ea typeface="Prata"/>
                        <a:cs typeface="Prata"/>
                        <a:sym typeface="Prata"/>
                      </a:endParaRPr>
                    </a:p>
                  </a:txBody>
                  <a:tcPr marT="91425" marB="91425" marR="91425" marL="91425" anchor="ctr">
                    <a:lnL cap="flat" cmpd="sng" w="38100">
                      <a:solidFill>
                        <a:schemeClr val="lt1">
                          <a:alpha val="0"/>
                        </a:schemeClr>
                      </a:solidFill>
                      <a:prstDash val="solid"/>
                      <a:round/>
                      <a:headEnd len="sm" w="sm" type="none"/>
                      <a:tailEnd len="sm" w="sm" type="none"/>
                    </a:lnL>
                    <a:lnR cap="flat" cmpd="sng" w="38100">
                      <a:solidFill>
                        <a:schemeClr val="lt1">
                          <a:alpha val="0"/>
                        </a:schemeClr>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latin typeface="Prata"/>
                          <a:ea typeface="Prata"/>
                          <a:cs typeface="Prata"/>
                          <a:sym typeface="Prata"/>
                        </a:rPr>
                        <a:t>0.01560</a:t>
                      </a:r>
                      <a:endParaRPr>
                        <a:solidFill>
                          <a:schemeClr val="lt1"/>
                        </a:solidFill>
                        <a:latin typeface="Prata"/>
                        <a:ea typeface="Prata"/>
                        <a:cs typeface="Prata"/>
                        <a:sym typeface="Prata"/>
                      </a:endParaRPr>
                    </a:p>
                  </a:txBody>
                  <a:tcPr marT="91425" marB="91425" marR="91425" marL="91425" anchor="ctr">
                    <a:lnL cap="flat" cmpd="sng" w="38100">
                      <a:solidFill>
                        <a:schemeClr val="lt1">
                          <a:alpha val="0"/>
                        </a:schemeClr>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latin typeface="Prata"/>
                          <a:ea typeface="Prata"/>
                          <a:cs typeface="Prata"/>
                          <a:sym typeface="Prata"/>
                        </a:rPr>
                        <a:t>PARTICIPATION</a:t>
                      </a:r>
                      <a:endParaRPr>
                        <a:solidFill>
                          <a:schemeClr val="lt1"/>
                        </a:solidFill>
                        <a:latin typeface="Prata"/>
                        <a:ea typeface="Prata"/>
                        <a:cs typeface="Prata"/>
                        <a:sym typeface="Prata"/>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alpha val="0"/>
                        </a:schemeClr>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latin typeface="Prata"/>
                          <a:ea typeface="Prata"/>
                          <a:cs typeface="Prata"/>
                          <a:sym typeface="Prata"/>
                        </a:rPr>
                        <a:t>0.00843</a:t>
                      </a:r>
                      <a:endParaRPr>
                        <a:solidFill>
                          <a:schemeClr val="lt1"/>
                        </a:solidFill>
                        <a:latin typeface="Prata"/>
                        <a:ea typeface="Prata"/>
                        <a:cs typeface="Prata"/>
                        <a:sym typeface="Prata"/>
                      </a:endParaRPr>
                    </a:p>
                  </a:txBody>
                  <a:tcPr marT="91425" marB="91425" marR="91425" marL="91425" anchor="ctr">
                    <a:lnL cap="flat" cmpd="sng" w="38100">
                      <a:solidFill>
                        <a:schemeClr val="lt1">
                          <a:alpha val="0"/>
                        </a:schemeClr>
                      </a:solidFill>
                      <a:prstDash val="solid"/>
                      <a:round/>
                      <a:headEnd len="sm" w="sm" type="none"/>
                      <a:tailEnd len="sm" w="sm" type="none"/>
                    </a:lnL>
                    <a:lnR cap="flat" cmpd="sng" w="38100">
                      <a:solidFill>
                        <a:schemeClr val="lt1">
                          <a:alpha val="0"/>
                        </a:schemeClr>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r>
              <a:tr h="425625">
                <a:tc>
                  <a:txBody>
                    <a:bodyPr/>
                    <a:lstStyle/>
                    <a:p>
                      <a:pPr indent="0" lvl="0" marL="0" rtl="0" algn="l">
                        <a:spcBef>
                          <a:spcPts val="0"/>
                        </a:spcBef>
                        <a:spcAft>
                          <a:spcPts val="0"/>
                        </a:spcAft>
                        <a:buNone/>
                      </a:pPr>
                      <a:r>
                        <a:rPr lang="en">
                          <a:solidFill>
                            <a:schemeClr val="lt1"/>
                          </a:solidFill>
                          <a:latin typeface="Prata"/>
                          <a:ea typeface="Prata"/>
                          <a:cs typeface="Prata"/>
                          <a:sym typeface="Prata"/>
                        </a:rPr>
                        <a:t>NUMBER OF SHOW</a:t>
                      </a:r>
                      <a:endParaRPr>
                        <a:solidFill>
                          <a:schemeClr val="lt1"/>
                        </a:solidFill>
                        <a:latin typeface="Prata"/>
                        <a:ea typeface="Prata"/>
                        <a:cs typeface="Prata"/>
                        <a:sym typeface="Prata"/>
                      </a:endParaRPr>
                    </a:p>
                  </a:txBody>
                  <a:tcPr marT="91425" marB="91425" marR="91425" marL="91425" anchor="ctr">
                    <a:lnL cap="flat" cmpd="sng" w="38100">
                      <a:solidFill>
                        <a:schemeClr val="lt1">
                          <a:alpha val="0"/>
                        </a:schemeClr>
                      </a:solidFill>
                      <a:prstDash val="solid"/>
                      <a:round/>
                      <a:headEnd len="sm" w="sm" type="none"/>
                      <a:tailEnd len="sm" w="sm" type="none"/>
                    </a:lnL>
                    <a:lnR cap="flat" cmpd="sng" w="38100">
                      <a:solidFill>
                        <a:schemeClr val="lt1">
                          <a:alpha val="0"/>
                        </a:schemeClr>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latin typeface="Prata"/>
                          <a:ea typeface="Prata"/>
                          <a:cs typeface="Prata"/>
                          <a:sym typeface="Prata"/>
                        </a:rPr>
                        <a:t>0.01550</a:t>
                      </a:r>
                      <a:endParaRPr>
                        <a:solidFill>
                          <a:schemeClr val="lt1"/>
                        </a:solidFill>
                        <a:latin typeface="Prata"/>
                        <a:ea typeface="Prata"/>
                        <a:cs typeface="Prata"/>
                        <a:sym typeface="Prata"/>
                      </a:endParaRPr>
                    </a:p>
                  </a:txBody>
                  <a:tcPr marT="91425" marB="91425" marR="91425" marL="91425" anchor="ctr">
                    <a:lnL cap="flat" cmpd="sng" w="38100">
                      <a:solidFill>
                        <a:schemeClr val="lt1">
                          <a:alpha val="0"/>
                        </a:schemeClr>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latin typeface="Prata"/>
                          <a:ea typeface="Prata"/>
                          <a:cs typeface="Prata"/>
                          <a:sym typeface="Prata"/>
                        </a:rPr>
                        <a:t>MICROBLOGS</a:t>
                      </a:r>
                      <a:endParaRPr>
                        <a:solidFill>
                          <a:schemeClr val="lt1"/>
                        </a:solidFill>
                        <a:latin typeface="Prata"/>
                        <a:ea typeface="Prata"/>
                        <a:cs typeface="Prata"/>
                        <a:sym typeface="Prata"/>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alpha val="0"/>
                        </a:schemeClr>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latin typeface="Prata"/>
                          <a:ea typeface="Prata"/>
                          <a:cs typeface="Prata"/>
                          <a:sym typeface="Prata"/>
                        </a:rPr>
                        <a:t>0.00819</a:t>
                      </a:r>
                      <a:endParaRPr>
                        <a:solidFill>
                          <a:schemeClr val="lt1"/>
                        </a:solidFill>
                        <a:latin typeface="Prata"/>
                        <a:ea typeface="Prata"/>
                        <a:cs typeface="Prata"/>
                        <a:sym typeface="Prata"/>
                      </a:endParaRPr>
                    </a:p>
                  </a:txBody>
                  <a:tcPr marT="91425" marB="91425" marR="91425" marL="91425" anchor="ctr">
                    <a:lnL cap="flat" cmpd="sng" w="38100">
                      <a:solidFill>
                        <a:schemeClr val="lt1">
                          <a:alpha val="0"/>
                        </a:schemeClr>
                      </a:solidFill>
                      <a:prstDash val="solid"/>
                      <a:round/>
                      <a:headEnd len="sm" w="sm" type="none"/>
                      <a:tailEnd len="sm" w="sm" type="none"/>
                    </a:lnL>
                    <a:lnR cap="flat" cmpd="sng" w="38100">
                      <a:solidFill>
                        <a:schemeClr val="lt1">
                          <a:alpha val="0"/>
                        </a:schemeClr>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r>
              <a:tr h="425625">
                <a:tc>
                  <a:txBody>
                    <a:bodyPr/>
                    <a:lstStyle/>
                    <a:p>
                      <a:pPr indent="0" lvl="0" marL="0" rtl="0" algn="l">
                        <a:spcBef>
                          <a:spcPts val="0"/>
                        </a:spcBef>
                        <a:spcAft>
                          <a:spcPts val="0"/>
                        </a:spcAft>
                        <a:buNone/>
                      </a:pPr>
                      <a:r>
                        <a:rPr lang="en">
                          <a:solidFill>
                            <a:schemeClr val="lt1"/>
                          </a:solidFill>
                          <a:latin typeface="Prata"/>
                          <a:ea typeface="Prata"/>
                          <a:cs typeface="Prata"/>
                          <a:sym typeface="Prata"/>
                        </a:rPr>
                        <a:t>MARKETING</a:t>
                      </a:r>
                      <a:endParaRPr>
                        <a:solidFill>
                          <a:schemeClr val="lt1"/>
                        </a:solidFill>
                        <a:latin typeface="Prata"/>
                        <a:ea typeface="Prata"/>
                        <a:cs typeface="Prata"/>
                        <a:sym typeface="Prata"/>
                      </a:endParaRPr>
                    </a:p>
                  </a:txBody>
                  <a:tcPr marT="91425" marB="91425" marR="91425" marL="91425" anchor="ctr">
                    <a:lnL cap="flat" cmpd="sng" w="38100">
                      <a:solidFill>
                        <a:schemeClr val="lt1">
                          <a:alpha val="0"/>
                        </a:schemeClr>
                      </a:solidFill>
                      <a:prstDash val="solid"/>
                      <a:round/>
                      <a:headEnd len="sm" w="sm" type="none"/>
                      <a:tailEnd len="sm" w="sm" type="none"/>
                    </a:lnL>
                    <a:lnR cap="flat" cmpd="sng" w="38100">
                      <a:solidFill>
                        <a:schemeClr val="lt1">
                          <a:alpha val="0"/>
                        </a:schemeClr>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latin typeface="Prata"/>
                          <a:ea typeface="Prata"/>
                          <a:cs typeface="Prata"/>
                          <a:sym typeface="Prata"/>
                        </a:rPr>
                        <a:t>0.01050</a:t>
                      </a:r>
                      <a:endParaRPr>
                        <a:solidFill>
                          <a:schemeClr val="lt1"/>
                        </a:solidFill>
                        <a:latin typeface="Prata"/>
                        <a:ea typeface="Prata"/>
                        <a:cs typeface="Prata"/>
                        <a:sym typeface="Prata"/>
                      </a:endParaRPr>
                    </a:p>
                  </a:txBody>
                  <a:tcPr marT="91425" marB="91425" marR="91425" marL="91425" anchor="ctr">
                    <a:lnL cap="flat" cmpd="sng" w="38100">
                      <a:solidFill>
                        <a:schemeClr val="lt1">
                          <a:alpha val="0"/>
                        </a:schemeClr>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latin typeface="Prata"/>
                          <a:ea typeface="Prata"/>
                          <a:cs typeface="Prata"/>
                          <a:sym typeface="Prata"/>
                        </a:rPr>
                        <a:t>WEB SEARCH</a:t>
                      </a:r>
                      <a:endParaRPr>
                        <a:solidFill>
                          <a:schemeClr val="lt1"/>
                        </a:solidFill>
                        <a:latin typeface="Prata"/>
                        <a:ea typeface="Prata"/>
                        <a:cs typeface="Prata"/>
                        <a:sym typeface="Prata"/>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alpha val="0"/>
                        </a:schemeClr>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latin typeface="Prata"/>
                          <a:ea typeface="Prata"/>
                          <a:cs typeface="Prata"/>
                          <a:sym typeface="Prata"/>
                        </a:rPr>
                        <a:t>0.01130</a:t>
                      </a:r>
                      <a:endParaRPr>
                        <a:solidFill>
                          <a:schemeClr val="lt1"/>
                        </a:solidFill>
                        <a:latin typeface="Prata"/>
                        <a:ea typeface="Prata"/>
                        <a:cs typeface="Prata"/>
                        <a:sym typeface="Prata"/>
                      </a:endParaRPr>
                    </a:p>
                  </a:txBody>
                  <a:tcPr marT="91425" marB="91425" marR="91425" marL="91425" anchor="ctr">
                    <a:lnL cap="flat" cmpd="sng" w="38100">
                      <a:solidFill>
                        <a:schemeClr val="lt1">
                          <a:alpha val="0"/>
                        </a:schemeClr>
                      </a:solidFill>
                      <a:prstDash val="solid"/>
                      <a:round/>
                      <a:headEnd len="sm" w="sm" type="none"/>
                      <a:tailEnd len="sm" w="sm" type="none"/>
                    </a:lnL>
                    <a:lnR cap="flat" cmpd="sng" w="38100">
                      <a:solidFill>
                        <a:schemeClr val="lt1">
                          <a:alpha val="0"/>
                        </a:schemeClr>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r>
              <a:tr h="425625">
                <a:tc>
                  <a:txBody>
                    <a:bodyPr/>
                    <a:lstStyle/>
                    <a:p>
                      <a:pPr indent="0" lvl="0" marL="0" rtl="0" algn="l">
                        <a:spcBef>
                          <a:spcPts val="0"/>
                        </a:spcBef>
                        <a:spcAft>
                          <a:spcPts val="0"/>
                        </a:spcAft>
                        <a:buNone/>
                      </a:pPr>
                      <a:r>
                        <a:rPr lang="en">
                          <a:solidFill>
                            <a:schemeClr val="lt1"/>
                          </a:solidFill>
                          <a:latin typeface="Prata"/>
                          <a:ea typeface="Prata"/>
                          <a:cs typeface="Prata"/>
                          <a:sym typeface="Prata"/>
                        </a:rPr>
                        <a:t>RATING</a:t>
                      </a:r>
                      <a:endParaRPr>
                        <a:solidFill>
                          <a:schemeClr val="lt1"/>
                        </a:solidFill>
                        <a:latin typeface="Prata"/>
                        <a:ea typeface="Prata"/>
                        <a:cs typeface="Prata"/>
                        <a:sym typeface="Prata"/>
                      </a:endParaRPr>
                    </a:p>
                  </a:txBody>
                  <a:tcPr marT="91425" marB="91425" marR="91425" marL="91425" anchor="ctr">
                    <a:lnL cap="flat" cmpd="sng" w="38100">
                      <a:solidFill>
                        <a:schemeClr val="lt1">
                          <a:alpha val="0"/>
                        </a:schemeClr>
                      </a:solidFill>
                      <a:prstDash val="solid"/>
                      <a:round/>
                      <a:headEnd len="sm" w="sm" type="none"/>
                      <a:tailEnd len="sm" w="sm" type="none"/>
                    </a:lnL>
                    <a:lnR cap="flat" cmpd="sng" w="38100">
                      <a:solidFill>
                        <a:schemeClr val="lt1">
                          <a:alpha val="0"/>
                        </a:schemeClr>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alpha val="0"/>
                        </a:schemeClr>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latin typeface="Prata"/>
                          <a:ea typeface="Prata"/>
                          <a:cs typeface="Prata"/>
                          <a:sym typeface="Prata"/>
                        </a:rPr>
                        <a:t>0.02590</a:t>
                      </a:r>
                      <a:endParaRPr>
                        <a:solidFill>
                          <a:schemeClr val="lt1"/>
                        </a:solidFill>
                        <a:latin typeface="Prata"/>
                        <a:ea typeface="Prata"/>
                        <a:cs typeface="Prata"/>
                        <a:sym typeface="Prata"/>
                      </a:endParaRPr>
                    </a:p>
                  </a:txBody>
                  <a:tcPr marT="91425" marB="91425" marR="91425" marL="91425" anchor="ctr">
                    <a:lnL cap="flat" cmpd="sng" w="38100">
                      <a:solidFill>
                        <a:schemeClr val="lt1">
                          <a:alpha val="0"/>
                        </a:schemeClr>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alpha val="0"/>
                        </a:schemeClr>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latin typeface="Prata"/>
                          <a:ea typeface="Prata"/>
                          <a:cs typeface="Prata"/>
                          <a:sym typeface="Prata"/>
                        </a:rPr>
                        <a:t>AFFILIATION</a:t>
                      </a:r>
                      <a:endParaRPr>
                        <a:solidFill>
                          <a:schemeClr val="lt1"/>
                        </a:solidFill>
                        <a:latin typeface="Prata"/>
                        <a:ea typeface="Prata"/>
                        <a:cs typeface="Prata"/>
                        <a:sym typeface="Prata"/>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alpha val="0"/>
                        </a:schemeClr>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alpha val="0"/>
                        </a:schemeClr>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latin typeface="Prata"/>
                          <a:ea typeface="Prata"/>
                          <a:cs typeface="Prata"/>
                          <a:sym typeface="Prata"/>
                        </a:rPr>
                        <a:t>0.01230</a:t>
                      </a:r>
                      <a:endParaRPr>
                        <a:solidFill>
                          <a:schemeClr val="lt1"/>
                        </a:solidFill>
                        <a:latin typeface="Prata"/>
                        <a:ea typeface="Prata"/>
                        <a:cs typeface="Prata"/>
                        <a:sym typeface="Prata"/>
                      </a:endParaRPr>
                    </a:p>
                  </a:txBody>
                  <a:tcPr marT="91425" marB="91425" marR="91425" marL="91425" anchor="ctr">
                    <a:lnL cap="flat" cmpd="sng" w="38100">
                      <a:solidFill>
                        <a:schemeClr val="lt1">
                          <a:alpha val="0"/>
                        </a:schemeClr>
                      </a:solidFill>
                      <a:prstDash val="solid"/>
                      <a:round/>
                      <a:headEnd len="sm" w="sm" type="none"/>
                      <a:tailEnd len="sm" w="sm" type="none"/>
                    </a:lnL>
                    <a:lnR cap="flat" cmpd="sng" w="38100">
                      <a:solidFill>
                        <a:schemeClr val="lt1">
                          <a:alpha val="0"/>
                        </a:schemeClr>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alpha val="0"/>
                        </a:schemeClr>
                      </a:solidFill>
                      <a:prstDash val="solid"/>
                      <a:round/>
                      <a:headEnd len="sm" w="sm" type="none"/>
                      <a:tailEnd len="sm" w="sm" type="none"/>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8" name="Shape 608"/>
        <p:cNvGrpSpPr/>
        <p:nvPr/>
      </p:nvGrpSpPr>
      <p:grpSpPr>
        <a:xfrm>
          <a:off x="0" y="0"/>
          <a:ext cx="0" cy="0"/>
          <a:chOff x="0" y="0"/>
          <a:chExt cx="0" cy="0"/>
        </a:xfrm>
      </p:grpSpPr>
      <p:grpSp>
        <p:nvGrpSpPr>
          <p:cNvPr id="609" name="Google Shape;609;p30"/>
          <p:cNvGrpSpPr/>
          <p:nvPr/>
        </p:nvGrpSpPr>
        <p:grpSpPr>
          <a:xfrm>
            <a:off x="713250" y="1631713"/>
            <a:ext cx="1446000" cy="1563069"/>
            <a:chOff x="713250" y="1631713"/>
            <a:chExt cx="1446000" cy="1563069"/>
          </a:xfrm>
        </p:grpSpPr>
        <p:sp>
          <p:nvSpPr>
            <p:cNvPr id="610" name="Google Shape;610;p30"/>
            <p:cNvSpPr/>
            <p:nvPr/>
          </p:nvSpPr>
          <p:spPr>
            <a:xfrm>
              <a:off x="1061250" y="1631713"/>
              <a:ext cx="750000" cy="750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11" name="Google Shape;611;p30"/>
            <p:cNvGrpSpPr/>
            <p:nvPr/>
          </p:nvGrpSpPr>
          <p:grpSpPr>
            <a:xfrm>
              <a:off x="713250" y="2430981"/>
              <a:ext cx="1446000" cy="763800"/>
              <a:chOff x="713250" y="2430981"/>
              <a:chExt cx="1446000" cy="763800"/>
            </a:xfrm>
          </p:grpSpPr>
          <p:sp>
            <p:nvSpPr>
              <p:cNvPr id="612" name="Google Shape;612;p30"/>
              <p:cNvSpPr txBox="1"/>
              <p:nvPr/>
            </p:nvSpPr>
            <p:spPr>
              <a:xfrm>
                <a:off x="924750" y="2430981"/>
                <a:ext cx="1023000" cy="381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lt1"/>
                    </a:solidFill>
                    <a:latin typeface="Prata"/>
                    <a:ea typeface="Prata"/>
                    <a:cs typeface="Prata"/>
                    <a:sym typeface="Prata"/>
                  </a:rPr>
                  <a:t>25%</a:t>
                </a:r>
                <a:endParaRPr sz="2000">
                  <a:solidFill>
                    <a:schemeClr val="lt1"/>
                  </a:solidFill>
                  <a:latin typeface="Prata"/>
                  <a:ea typeface="Prata"/>
                  <a:cs typeface="Prata"/>
                  <a:sym typeface="Prata"/>
                </a:endParaRPr>
              </a:p>
            </p:txBody>
          </p:sp>
          <p:sp>
            <p:nvSpPr>
              <p:cNvPr id="613" name="Google Shape;613;p30"/>
              <p:cNvSpPr txBox="1"/>
              <p:nvPr/>
            </p:nvSpPr>
            <p:spPr>
              <a:xfrm>
                <a:off x="713250" y="2812881"/>
                <a:ext cx="1446000" cy="381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Prata"/>
                    <a:ea typeface="Prata"/>
                    <a:cs typeface="Prata"/>
                    <a:sym typeface="Prata"/>
                  </a:rPr>
                  <a:t>MALE</a:t>
                </a:r>
                <a:endParaRPr>
                  <a:solidFill>
                    <a:schemeClr val="lt1"/>
                  </a:solidFill>
                  <a:latin typeface="Prata"/>
                  <a:ea typeface="Prata"/>
                  <a:cs typeface="Prata"/>
                  <a:sym typeface="Prata"/>
                </a:endParaRPr>
              </a:p>
            </p:txBody>
          </p:sp>
        </p:grpSp>
      </p:grpSp>
      <p:grpSp>
        <p:nvGrpSpPr>
          <p:cNvPr id="614" name="Google Shape;614;p30"/>
          <p:cNvGrpSpPr/>
          <p:nvPr/>
        </p:nvGrpSpPr>
        <p:grpSpPr>
          <a:xfrm>
            <a:off x="1960575" y="1623625"/>
            <a:ext cx="1446000" cy="1571156"/>
            <a:chOff x="1960575" y="1623625"/>
            <a:chExt cx="1446000" cy="1571156"/>
          </a:xfrm>
        </p:grpSpPr>
        <p:sp>
          <p:nvSpPr>
            <p:cNvPr id="615" name="Google Shape;615;p30"/>
            <p:cNvSpPr/>
            <p:nvPr/>
          </p:nvSpPr>
          <p:spPr>
            <a:xfrm>
              <a:off x="2308572" y="1623625"/>
              <a:ext cx="750000" cy="750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16" name="Google Shape;616;p30"/>
            <p:cNvGrpSpPr/>
            <p:nvPr/>
          </p:nvGrpSpPr>
          <p:grpSpPr>
            <a:xfrm>
              <a:off x="1960575" y="2430981"/>
              <a:ext cx="1446000" cy="763800"/>
              <a:chOff x="1960572" y="2430981"/>
              <a:chExt cx="1446000" cy="763800"/>
            </a:xfrm>
          </p:grpSpPr>
          <p:sp>
            <p:nvSpPr>
              <p:cNvPr id="617" name="Google Shape;617;p30"/>
              <p:cNvSpPr txBox="1"/>
              <p:nvPr/>
            </p:nvSpPr>
            <p:spPr>
              <a:xfrm>
                <a:off x="2172072" y="2430981"/>
                <a:ext cx="1023000" cy="381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lt1"/>
                    </a:solidFill>
                    <a:latin typeface="Prata"/>
                    <a:ea typeface="Prata"/>
                    <a:cs typeface="Prata"/>
                    <a:sym typeface="Prata"/>
                  </a:rPr>
                  <a:t>50%</a:t>
                </a:r>
                <a:endParaRPr sz="2000">
                  <a:solidFill>
                    <a:schemeClr val="lt1"/>
                  </a:solidFill>
                  <a:latin typeface="Prata"/>
                  <a:ea typeface="Prata"/>
                  <a:cs typeface="Prata"/>
                  <a:sym typeface="Prata"/>
                </a:endParaRPr>
              </a:p>
            </p:txBody>
          </p:sp>
          <p:sp>
            <p:nvSpPr>
              <p:cNvPr id="618" name="Google Shape;618;p30"/>
              <p:cNvSpPr txBox="1"/>
              <p:nvPr/>
            </p:nvSpPr>
            <p:spPr>
              <a:xfrm>
                <a:off x="1960572" y="2812881"/>
                <a:ext cx="1446000" cy="381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Prata"/>
                    <a:ea typeface="Prata"/>
                    <a:cs typeface="Prata"/>
                    <a:sym typeface="Prata"/>
                  </a:rPr>
                  <a:t>FEMALE</a:t>
                </a:r>
                <a:endParaRPr>
                  <a:solidFill>
                    <a:schemeClr val="lt1"/>
                  </a:solidFill>
                  <a:latin typeface="Prata"/>
                  <a:ea typeface="Prata"/>
                  <a:cs typeface="Prata"/>
                  <a:sym typeface="Prata"/>
                </a:endParaRPr>
              </a:p>
            </p:txBody>
          </p:sp>
        </p:grpSp>
      </p:grpSp>
      <p:grpSp>
        <p:nvGrpSpPr>
          <p:cNvPr id="619" name="Google Shape;619;p30"/>
          <p:cNvGrpSpPr/>
          <p:nvPr/>
        </p:nvGrpSpPr>
        <p:grpSpPr>
          <a:xfrm>
            <a:off x="3207900" y="1631713"/>
            <a:ext cx="1446000" cy="1563069"/>
            <a:chOff x="3207900" y="1631713"/>
            <a:chExt cx="1446000" cy="1563069"/>
          </a:xfrm>
        </p:grpSpPr>
        <p:sp>
          <p:nvSpPr>
            <p:cNvPr id="620" name="Google Shape;620;p30"/>
            <p:cNvSpPr/>
            <p:nvPr/>
          </p:nvSpPr>
          <p:spPr>
            <a:xfrm>
              <a:off x="3555900" y="1631713"/>
              <a:ext cx="750000" cy="750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21" name="Google Shape;621;p30"/>
            <p:cNvGrpSpPr/>
            <p:nvPr/>
          </p:nvGrpSpPr>
          <p:grpSpPr>
            <a:xfrm>
              <a:off x="3207900" y="2430981"/>
              <a:ext cx="1446000" cy="763800"/>
              <a:chOff x="3207900" y="2430981"/>
              <a:chExt cx="1446000" cy="763800"/>
            </a:xfrm>
          </p:grpSpPr>
          <p:sp>
            <p:nvSpPr>
              <p:cNvPr id="622" name="Google Shape;622;p30"/>
              <p:cNvSpPr txBox="1"/>
              <p:nvPr/>
            </p:nvSpPr>
            <p:spPr>
              <a:xfrm>
                <a:off x="3419400" y="2430981"/>
                <a:ext cx="1023000" cy="381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lt1"/>
                    </a:solidFill>
                    <a:latin typeface="Prata"/>
                    <a:ea typeface="Prata"/>
                    <a:cs typeface="Prata"/>
                    <a:sym typeface="Prata"/>
                  </a:rPr>
                  <a:t>2</a:t>
                </a:r>
                <a:r>
                  <a:rPr lang="en" sz="2000">
                    <a:solidFill>
                      <a:schemeClr val="lt1"/>
                    </a:solidFill>
                    <a:latin typeface="Prata"/>
                    <a:ea typeface="Prata"/>
                    <a:cs typeface="Prata"/>
                    <a:sym typeface="Prata"/>
                  </a:rPr>
                  <a:t>5%</a:t>
                </a:r>
                <a:endParaRPr sz="2000">
                  <a:solidFill>
                    <a:schemeClr val="lt1"/>
                  </a:solidFill>
                  <a:latin typeface="Prata"/>
                  <a:ea typeface="Prata"/>
                  <a:cs typeface="Prata"/>
                  <a:sym typeface="Prata"/>
                </a:endParaRPr>
              </a:p>
            </p:txBody>
          </p:sp>
          <p:sp>
            <p:nvSpPr>
              <p:cNvPr id="623" name="Google Shape;623;p30"/>
              <p:cNvSpPr txBox="1"/>
              <p:nvPr/>
            </p:nvSpPr>
            <p:spPr>
              <a:xfrm>
                <a:off x="3207900" y="2812881"/>
                <a:ext cx="1446000" cy="381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Prata"/>
                    <a:ea typeface="Prata"/>
                    <a:cs typeface="Prata"/>
                    <a:sym typeface="Prata"/>
                  </a:rPr>
                  <a:t>OTHER</a:t>
                </a:r>
                <a:endParaRPr>
                  <a:solidFill>
                    <a:schemeClr val="lt1"/>
                  </a:solidFill>
                  <a:latin typeface="Prata"/>
                  <a:ea typeface="Prata"/>
                  <a:cs typeface="Prata"/>
                  <a:sym typeface="Prata"/>
                </a:endParaRPr>
              </a:p>
            </p:txBody>
          </p:sp>
        </p:grpSp>
      </p:grpSp>
      <p:sp>
        <p:nvSpPr>
          <p:cNvPr id="624" name="Google Shape;624;p30"/>
          <p:cNvSpPr txBox="1"/>
          <p:nvPr>
            <p:ph type="title"/>
          </p:nvPr>
        </p:nvSpPr>
        <p:spPr>
          <a:xfrm>
            <a:off x="713250" y="534768"/>
            <a:ext cx="7717500" cy="57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lt1"/>
              </a:buClr>
              <a:buSzPts val="1100"/>
              <a:buFont typeface="Arial"/>
              <a:buNone/>
            </a:pPr>
            <a:r>
              <a:rPr lang="en"/>
              <a:t>PARIS FASHION SHOW</a:t>
            </a:r>
            <a:endParaRPr/>
          </a:p>
        </p:txBody>
      </p:sp>
      <p:sp>
        <p:nvSpPr>
          <p:cNvPr id="625" name="Google Shape;625;p30"/>
          <p:cNvSpPr/>
          <p:nvPr/>
        </p:nvSpPr>
        <p:spPr>
          <a:xfrm>
            <a:off x="1061250" y="1631713"/>
            <a:ext cx="750000" cy="750000"/>
          </a:xfrm>
          <a:prstGeom prst="pie">
            <a:avLst>
              <a:gd fmla="val 16286137" name="adj1"/>
              <a:gd fmla="val 24905"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30"/>
          <p:cNvSpPr/>
          <p:nvPr/>
        </p:nvSpPr>
        <p:spPr>
          <a:xfrm>
            <a:off x="2308572" y="1623625"/>
            <a:ext cx="750000" cy="750000"/>
          </a:xfrm>
          <a:prstGeom prst="pie">
            <a:avLst>
              <a:gd fmla="val 16286137" name="adj1"/>
              <a:gd fmla="val 5388444"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30"/>
          <p:cNvSpPr/>
          <p:nvPr/>
        </p:nvSpPr>
        <p:spPr>
          <a:xfrm>
            <a:off x="3555900" y="1631713"/>
            <a:ext cx="750000" cy="750000"/>
          </a:xfrm>
          <a:prstGeom prst="pie">
            <a:avLst>
              <a:gd fmla="val 16203915" name="adj1"/>
              <a:gd fmla="val 43489"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28" name="Google Shape;628;p30"/>
          <p:cNvGrpSpPr/>
          <p:nvPr/>
        </p:nvGrpSpPr>
        <p:grpSpPr>
          <a:xfrm>
            <a:off x="713259" y="3785450"/>
            <a:ext cx="3326840" cy="249300"/>
            <a:chOff x="713259" y="3785450"/>
            <a:chExt cx="3326840" cy="249300"/>
          </a:xfrm>
        </p:grpSpPr>
        <p:sp>
          <p:nvSpPr>
            <p:cNvPr id="629" name="Google Shape;629;p30"/>
            <p:cNvSpPr txBox="1"/>
            <p:nvPr/>
          </p:nvSpPr>
          <p:spPr>
            <a:xfrm>
              <a:off x="713259" y="3785450"/>
              <a:ext cx="826500" cy="249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Prata"/>
                  <a:ea typeface="Prata"/>
                  <a:cs typeface="Prata"/>
                  <a:sym typeface="Prata"/>
                </a:rPr>
                <a:t>20 - 25</a:t>
              </a:r>
              <a:endParaRPr>
                <a:solidFill>
                  <a:schemeClr val="lt1"/>
                </a:solidFill>
                <a:latin typeface="Prata"/>
                <a:ea typeface="Prata"/>
                <a:cs typeface="Prata"/>
                <a:sym typeface="Prata"/>
              </a:endParaRPr>
            </a:p>
          </p:txBody>
        </p:sp>
        <p:sp>
          <p:nvSpPr>
            <p:cNvPr id="630" name="Google Shape;630;p30"/>
            <p:cNvSpPr txBox="1"/>
            <p:nvPr/>
          </p:nvSpPr>
          <p:spPr>
            <a:xfrm>
              <a:off x="3396899" y="3785450"/>
              <a:ext cx="643200" cy="249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Prata"/>
                  <a:ea typeface="Prata"/>
                  <a:cs typeface="Prata"/>
                  <a:sym typeface="Prata"/>
                </a:rPr>
                <a:t>3</a:t>
              </a:r>
              <a:r>
                <a:rPr lang="en">
                  <a:solidFill>
                    <a:schemeClr val="lt1"/>
                  </a:solidFill>
                  <a:latin typeface="Prata"/>
                  <a:ea typeface="Prata"/>
                  <a:cs typeface="Prata"/>
                  <a:sym typeface="Prata"/>
                </a:rPr>
                <a:t>0%</a:t>
              </a:r>
              <a:endParaRPr>
                <a:solidFill>
                  <a:schemeClr val="lt1"/>
                </a:solidFill>
                <a:latin typeface="Prata"/>
                <a:ea typeface="Prata"/>
                <a:cs typeface="Prata"/>
                <a:sym typeface="Prata"/>
              </a:endParaRPr>
            </a:p>
          </p:txBody>
        </p:sp>
        <p:sp>
          <p:nvSpPr>
            <p:cNvPr id="631" name="Google Shape;631;p30"/>
            <p:cNvSpPr/>
            <p:nvPr/>
          </p:nvSpPr>
          <p:spPr>
            <a:xfrm rot="5400000">
              <a:off x="2382974" y="3072650"/>
              <a:ext cx="170700" cy="16749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2" name="Google Shape;632;p30"/>
          <p:cNvGrpSpPr/>
          <p:nvPr/>
        </p:nvGrpSpPr>
        <p:grpSpPr>
          <a:xfrm>
            <a:off x="713259" y="4070900"/>
            <a:ext cx="3326840" cy="249300"/>
            <a:chOff x="713259" y="4070900"/>
            <a:chExt cx="3326840" cy="249300"/>
          </a:xfrm>
        </p:grpSpPr>
        <p:sp>
          <p:nvSpPr>
            <p:cNvPr id="633" name="Google Shape;633;p30"/>
            <p:cNvSpPr txBox="1"/>
            <p:nvPr/>
          </p:nvSpPr>
          <p:spPr>
            <a:xfrm>
              <a:off x="713259" y="4070900"/>
              <a:ext cx="826500" cy="249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Prata"/>
                  <a:ea typeface="Prata"/>
                  <a:cs typeface="Prata"/>
                  <a:sym typeface="Prata"/>
                </a:rPr>
                <a:t>26 - 50</a:t>
              </a:r>
              <a:endParaRPr>
                <a:solidFill>
                  <a:schemeClr val="lt1"/>
                </a:solidFill>
                <a:latin typeface="Prata"/>
                <a:ea typeface="Prata"/>
                <a:cs typeface="Prata"/>
                <a:sym typeface="Prata"/>
              </a:endParaRPr>
            </a:p>
          </p:txBody>
        </p:sp>
        <p:sp>
          <p:nvSpPr>
            <p:cNvPr id="634" name="Google Shape;634;p30"/>
            <p:cNvSpPr txBox="1"/>
            <p:nvPr/>
          </p:nvSpPr>
          <p:spPr>
            <a:xfrm>
              <a:off x="3396899" y="4070900"/>
              <a:ext cx="643200" cy="249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Prata"/>
                  <a:ea typeface="Prata"/>
                  <a:cs typeface="Prata"/>
                  <a:sym typeface="Prata"/>
                </a:rPr>
                <a:t>30%</a:t>
              </a:r>
              <a:endParaRPr>
                <a:solidFill>
                  <a:schemeClr val="lt1"/>
                </a:solidFill>
                <a:latin typeface="Prata"/>
                <a:ea typeface="Prata"/>
                <a:cs typeface="Prata"/>
                <a:sym typeface="Prata"/>
              </a:endParaRPr>
            </a:p>
          </p:txBody>
        </p:sp>
        <p:sp>
          <p:nvSpPr>
            <p:cNvPr id="635" name="Google Shape;635;p30"/>
            <p:cNvSpPr/>
            <p:nvPr/>
          </p:nvSpPr>
          <p:spPr>
            <a:xfrm rot="5400000">
              <a:off x="2382974" y="3358097"/>
              <a:ext cx="170700" cy="16749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6" name="Google Shape;636;p30"/>
          <p:cNvGrpSpPr/>
          <p:nvPr/>
        </p:nvGrpSpPr>
        <p:grpSpPr>
          <a:xfrm>
            <a:off x="713259" y="4356350"/>
            <a:ext cx="3326840" cy="249300"/>
            <a:chOff x="713259" y="4356350"/>
            <a:chExt cx="3326840" cy="249300"/>
          </a:xfrm>
        </p:grpSpPr>
        <p:sp>
          <p:nvSpPr>
            <p:cNvPr id="637" name="Google Shape;637;p30"/>
            <p:cNvSpPr txBox="1"/>
            <p:nvPr/>
          </p:nvSpPr>
          <p:spPr>
            <a:xfrm>
              <a:off x="713259" y="4356350"/>
              <a:ext cx="826500" cy="249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Prata"/>
                  <a:ea typeface="Prata"/>
                  <a:cs typeface="Prata"/>
                  <a:sym typeface="Prata"/>
                </a:rPr>
                <a:t>50 +</a:t>
              </a:r>
              <a:endParaRPr>
                <a:solidFill>
                  <a:schemeClr val="lt1"/>
                </a:solidFill>
                <a:latin typeface="Prata"/>
                <a:ea typeface="Prata"/>
                <a:cs typeface="Prata"/>
                <a:sym typeface="Prata"/>
              </a:endParaRPr>
            </a:p>
          </p:txBody>
        </p:sp>
        <p:sp>
          <p:nvSpPr>
            <p:cNvPr id="638" name="Google Shape;638;p30"/>
            <p:cNvSpPr txBox="1"/>
            <p:nvPr/>
          </p:nvSpPr>
          <p:spPr>
            <a:xfrm>
              <a:off x="3396899" y="4356350"/>
              <a:ext cx="643200" cy="249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Prata"/>
                  <a:ea typeface="Prata"/>
                  <a:cs typeface="Prata"/>
                  <a:sym typeface="Prata"/>
                </a:rPr>
                <a:t>4</a:t>
              </a:r>
              <a:r>
                <a:rPr lang="en">
                  <a:solidFill>
                    <a:schemeClr val="lt1"/>
                  </a:solidFill>
                  <a:latin typeface="Prata"/>
                  <a:ea typeface="Prata"/>
                  <a:cs typeface="Prata"/>
                  <a:sym typeface="Prata"/>
                </a:rPr>
                <a:t>0%</a:t>
              </a:r>
              <a:endParaRPr>
                <a:solidFill>
                  <a:schemeClr val="lt1"/>
                </a:solidFill>
                <a:latin typeface="Prata"/>
                <a:ea typeface="Prata"/>
                <a:cs typeface="Prata"/>
                <a:sym typeface="Prata"/>
              </a:endParaRPr>
            </a:p>
          </p:txBody>
        </p:sp>
        <p:sp>
          <p:nvSpPr>
            <p:cNvPr id="639" name="Google Shape;639;p30"/>
            <p:cNvSpPr/>
            <p:nvPr/>
          </p:nvSpPr>
          <p:spPr>
            <a:xfrm rot="5400000">
              <a:off x="2382974" y="3643544"/>
              <a:ext cx="170700" cy="16749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40" name="Google Shape;640;p30"/>
          <p:cNvSpPr/>
          <p:nvPr/>
        </p:nvSpPr>
        <p:spPr>
          <a:xfrm rot="5400000">
            <a:off x="1879385" y="4145900"/>
            <a:ext cx="170700" cy="670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41" name="Google Shape;641;p30"/>
          <p:cNvGrpSpPr/>
          <p:nvPr/>
        </p:nvGrpSpPr>
        <p:grpSpPr>
          <a:xfrm>
            <a:off x="6300093" y="1723263"/>
            <a:ext cx="1238775" cy="156300"/>
            <a:chOff x="6300093" y="2530200"/>
            <a:chExt cx="1238775" cy="156300"/>
          </a:xfrm>
        </p:grpSpPr>
        <p:sp>
          <p:nvSpPr>
            <p:cNvPr id="642" name="Google Shape;642;p30"/>
            <p:cNvSpPr/>
            <p:nvPr/>
          </p:nvSpPr>
          <p:spPr>
            <a:xfrm>
              <a:off x="6300093" y="2530200"/>
              <a:ext cx="156300" cy="1563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30"/>
            <p:cNvSpPr/>
            <p:nvPr/>
          </p:nvSpPr>
          <p:spPr>
            <a:xfrm>
              <a:off x="6570711" y="2530200"/>
              <a:ext cx="156300" cy="1563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30"/>
            <p:cNvSpPr/>
            <p:nvPr/>
          </p:nvSpPr>
          <p:spPr>
            <a:xfrm>
              <a:off x="6841330" y="2530200"/>
              <a:ext cx="156300" cy="1563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30"/>
            <p:cNvSpPr/>
            <p:nvPr/>
          </p:nvSpPr>
          <p:spPr>
            <a:xfrm>
              <a:off x="7111949" y="2530200"/>
              <a:ext cx="156300" cy="1563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30"/>
            <p:cNvSpPr/>
            <p:nvPr/>
          </p:nvSpPr>
          <p:spPr>
            <a:xfrm>
              <a:off x="7382568" y="2530200"/>
              <a:ext cx="156300" cy="1563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7" name="Google Shape;647;p30"/>
          <p:cNvGrpSpPr/>
          <p:nvPr/>
        </p:nvGrpSpPr>
        <p:grpSpPr>
          <a:xfrm>
            <a:off x="4934204" y="1610475"/>
            <a:ext cx="3496545" cy="381900"/>
            <a:chOff x="4934204" y="1610475"/>
            <a:chExt cx="3496545" cy="381900"/>
          </a:xfrm>
        </p:grpSpPr>
        <p:sp>
          <p:nvSpPr>
            <p:cNvPr id="648" name="Google Shape;648;p30"/>
            <p:cNvSpPr txBox="1"/>
            <p:nvPr/>
          </p:nvSpPr>
          <p:spPr>
            <a:xfrm>
              <a:off x="7787549" y="1610475"/>
              <a:ext cx="643200" cy="381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Prata"/>
                  <a:ea typeface="Prata"/>
                  <a:cs typeface="Prata"/>
                  <a:sym typeface="Prata"/>
                </a:rPr>
                <a:t>5</a:t>
              </a:r>
              <a:r>
                <a:rPr lang="en">
                  <a:solidFill>
                    <a:schemeClr val="lt1"/>
                  </a:solidFill>
                  <a:latin typeface="Prata"/>
                  <a:ea typeface="Prata"/>
                  <a:cs typeface="Prata"/>
                  <a:sym typeface="Prata"/>
                </a:rPr>
                <a:t>/5</a:t>
              </a:r>
              <a:endParaRPr>
                <a:solidFill>
                  <a:schemeClr val="lt1"/>
                </a:solidFill>
                <a:latin typeface="Prata"/>
                <a:ea typeface="Prata"/>
                <a:cs typeface="Prata"/>
                <a:sym typeface="Prata"/>
              </a:endParaRPr>
            </a:p>
          </p:txBody>
        </p:sp>
        <p:sp>
          <p:nvSpPr>
            <p:cNvPr id="649" name="Google Shape;649;p30"/>
            <p:cNvSpPr txBox="1"/>
            <p:nvPr/>
          </p:nvSpPr>
          <p:spPr>
            <a:xfrm>
              <a:off x="4934204" y="1610475"/>
              <a:ext cx="1317000" cy="381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DM Sans"/>
                  <a:ea typeface="DM Sans"/>
                  <a:cs typeface="DM Sans"/>
                  <a:sym typeface="DM Sans"/>
                </a:rPr>
                <a:t>Fashion</a:t>
              </a:r>
              <a:endParaRPr b="1">
                <a:solidFill>
                  <a:schemeClr val="lt1"/>
                </a:solidFill>
                <a:latin typeface="DM Sans"/>
                <a:ea typeface="DM Sans"/>
                <a:cs typeface="DM Sans"/>
                <a:sym typeface="DM Sans"/>
              </a:endParaRPr>
            </a:p>
          </p:txBody>
        </p:sp>
      </p:grpSp>
      <p:grpSp>
        <p:nvGrpSpPr>
          <p:cNvPr id="650" name="Google Shape;650;p30"/>
          <p:cNvGrpSpPr/>
          <p:nvPr/>
        </p:nvGrpSpPr>
        <p:grpSpPr>
          <a:xfrm>
            <a:off x="6300093" y="2108425"/>
            <a:ext cx="1238775" cy="156300"/>
            <a:chOff x="6300093" y="2530200"/>
            <a:chExt cx="1238775" cy="156300"/>
          </a:xfrm>
        </p:grpSpPr>
        <p:sp>
          <p:nvSpPr>
            <p:cNvPr id="651" name="Google Shape;651;p30"/>
            <p:cNvSpPr/>
            <p:nvPr/>
          </p:nvSpPr>
          <p:spPr>
            <a:xfrm>
              <a:off x="6300093" y="2530200"/>
              <a:ext cx="156300" cy="1563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30"/>
            <p:cNvSpPr/>
            <p:nvPr/>
          </p:nvSpPr>
          <p:spPr>
            <a:xfrm>
              <a:off x="6570711" y="2530200"/>
              <a:ext cx="156300" cy="1563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30"/>
            <p:cNvSpPr/>
            <p:nvPr/>
          </p:nvSpPr>
          <p:spPr>
            <a:xfrm>
              <a:off x="6841330" y="2530200"/>
              <a:ext cx="156300" cy="1563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30"/>
            <p:cNvSpPr/>
            <p:nvPr/>
          </p:nvSpPr>
          <p:spPr>
            <a:xfrm>
              <a:off x="7111949" y="2530200"/>
              <a:ext cx="156300" cy="1563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30"/>
            <p:cNvSpPr/>
            <p:nvPr/>
          </p:nvSpPr>
          <p:spPr>
            <a:xfrm>
              <a:off x="7382568" y="2530200"/>
              <a:ext cx="156300" cy="1563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6" name="Google Shape;656;p30"/>
          <p:cNvGrpSpPr/>
          <p:nvPr/>
        </p:nvGrpSpPr>
        <p:grpSpPr>
          <a:xfrm>
            <a:off x="4934204" y="1995638"/>
            <a:ext cx="3496545" cy="381903"/>
            <a:chOff x="4934204" y="1995638"/>
            <a:chExt cx="3496545" cy="381903"/>
          </a:xfrm>
        </p:grpSpPr>
        <p:sp>
          <p:nvSpPr>
            <p:cNvPr id="657" name="Google Shape;657;p30"/>
            <p:cNvSpPr txBox="1"/>
            <p:nvPr/>
          </p:nvSpPr>
          <p:spPr>
            <a:xfrm>
              <a:off x="7787549" y="1995641"/>
              <a:ext cx="643200" cy="381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Prata"/>
                  <a:ea typeface="Prata"/>
                  <a:cs typeface="Prata"/>
                  <a:sym typeface="Prata"/>
                </a:rPr>
                <a:t>4</a:t>
              </a:r>
              <a:r>
                <a:rPr lang="en">
                  <a:solidFill>
                    <a:schemeClr val="lt1"/>
                  </a:solidFill>
                  <a:latin typeface="Prata"/>
                  <a:ea typeface="Prata"/>
                  <a:cs typeface="Prata"/>
                  <a:sym typeface="Prata"/>
                </a:rPr>
                <a:t>/5</a:t>
              </a:r>
              <a:endParaRPr>
                <a:solidFill>
                  <a:schemeClr val="lt1"/>
                </a:solidFill>
                <a:latin typeface="Prata"/>
                <a:ea typeface="Prata"/>
                <a:cs typeface="Prata"/>
                <a:sym typeface="Prata"/>
              </a:endParaRPr>
            </a:p>
          </p:txBody>
        </p:sp>
        <p:sp>
          <p:nvSpPr>
            <p:cNvPr id="658" name="Google Shape;658;p30"/>
            <p:cNvSpPr txBox="1"/>
            <p:nvPr/>
          </p:nvSpPr>
          <p:spPr>
            <a:xfrm>
              <a:off x="4934204" y="1995638"/>
              <a:ext cx="1317000" cy="381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DM Sans"/>
                  <a:ea typeface="DM Sans"/>
                  <a:cs typeface="DM Sans"/>
                  <a:sym typeface="DM Sans"/>
                </a:rPr>
                <a:t>Design</a:t>
              </a:r>
              <a:endParaRPr b="1">
                <a:solidFill>
                  <a:schemeClr val="lt1"/>
                </a:solidFill>
                <a:latin typeface="DM Sans"/>
                <a:ea typeface="DM Sans"/>
                <a:cs typeface="DM Sans"/>
                <a:sym typeface="DM Sans"/>
              </a:endParaRPr>
            </a:p>
          </p:txBody>
        </p:sp>
      </p:grpSp>
      <p:grpSp>
        <p:nvGrpSpPr>
          <p:cNvPr id="659" name="Google Shape;659;p30"/>
          <p:cNvGrpSpPr/>
          <p:nvPr/>
        </p:nvGrpSpPr>
        <p:grpSpPr>
          <a:xfrm>
            <a:off x="6300093" y="2493588"/>
            <a:ext cx="1238775" cy="156300"/>
            <a:chOff x="6300093" y="2530200"/>
            <a:chExt cx="1238775" cy="156300"/>
          </a:xfrm>
        </p:grpSpPr>
        <p:sp>
          <p:nvSpPr>
            <p:cNvPr id="660" name="Google Shape;660;p30"/>
            <p:cNvSpPr/>
            <p:nvPr/>
          </p:nvSpPr>
          <p:spPr>
            <a:xfrm>
              <a:off x="6300093" y="2530200"/>
              <a:ext cx="156300" cy="1563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30"/>
            <p:cNvSpPr/>
            <p:nvPr/>
          </p:nvSpPr>
          <p:spPr>
            <a:xfrm>
              <a:off x="6570711" y="2530200"/>
              <a:ext cx="156300" cy="1563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30"/>
            <p:cNvSpPr/>
            <p:nvPr/>
          </p:nvSpPr>
          <p:spPr>
            <a:xfrm>
              <a:off x="6841330" y="2530200"/>
              <a:ext cx="156300" cy="1563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30"/>
            <p:cNvSpPr/>
            <p:nvPr/>
          </p:nvSpPr>
          <p:spPr>
            <a:xfrm>
              <a:off x="7111949" y="2530200"/>
              <a:ext cx="156300" cy="1563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30"/>
            <p:cNvSpPr/>
            <p:nvPr/>
          </p:nvSpPr>
          <p:spPr>
            <a:xfrm>
              <a:off x="7382568" y="2530200"/>
              <a:ext cx="156300" cy="1563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5" name="Google Shape;665;p30"/>
          <p:cNvGrpSpPr/>
          <p:nvPr/>
        </p:nvGrpSpPr>
        <p:grpSpPr>
          <a:xfrm>
            <a:off x="4934204" y="2380800"/>
            <a:ext cx="3496545" cy="381906"/>
            <a:chOff x="4934204" y="2380800"/>
            <a:chExt cx="3496545" cy="381906"/>
          </a:xfrm>
        </p:grpSpPr>
        <p:sp>
          <p:nvSpPr>
            <p:cNvPr id="666" name="Google Shape;666;p30"/>
            <p:cNvSpPr txBox="1"/>
            <p:nvPr/>
          </p:nvSpPr>
          <p:spPr>
            <a:xfrm>
              <a:off x="7787549" y="2380806"/>
              <a:ext cx="643200" cy="381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Prata"/>
                  <a:ea typeface="Prata"/>
                  <a:cs typeface="Prata"/>
                  <a:sym typeface="Prata"/>
                </a:rPr>
                <a:t>3</a:t>
              </a:r>
              <a:r>
                <a:rPr lang="en">
                  <a:solidFill>
                    <a:schemeClr val="lt1"/>
                  </a:solidFill>
                  <a:latin typeface="Prata"/>
                  <a:ea typeface="Prata"/>
                  <a:cs typeface="Prata"/>
                  <a:sym typeface="Prata"/>
                </a:rPr>
                <a:t>/5</a:t>
              </a:r>
              <a:endParaRPr>
                <a:solidFill>
                  <a:schemeClr val="lt1"/>
                </a:solidFill>
                <a:latin typeface="Prata"/>
                <a:ea typeface="Prata"/>
                <a:cs typeface="Prata"/>
                <a:sym typeface="Prata"/>
              </a:endParaRPr>
            </a:p>
          </p:txBody>
        </p:sp>
        <p:sp>
          <p:nvSpPr>
            <p:cNvPr id="667" name="Google Shape;667;p30"/>
            <p:cNvSpPr txBox="1"/>
            <p:nvPr/>
          </p:nvSpPr>
          <p:spPr>
            <a:xfrm>
              <a:off x="4934204" y="2380800"/>
              <a:ext cx="1317000" cy="381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DM Sans"/>
                  <a:ea typeface="DM Sans"/>
                  <a:cs typeface="DM Sans"/>
                  <a:sym typeface="DM Sans"/>
                </a:rPr>
                <a:t>Photography</a:t>
              </a:r>
              <a:endParaRPr b="1">
                <a:solidFill>
                  <a:schemeClr val="lt1"/>
                </a:solidFill>
                <a:latin typeface="DM Sans"/>
                <a:ea typeface="DM Sans"/>
                <a:cs typeface="DM Sans"/>
                <a:sym typeface="DM Sans"/>
              </a:endParaRPr>
            </a:p>
          </p:txBody>
        </p:sp>
      </p:grpSp>
      <p:grpSp>
        <p:nvGrpSpPr>
          <p:cNvPr id="668" name="Google Shape;668;p30"/>
          <p:cNvGrpSpPr/>
          <p:nvPr/>
        </p:nvGrpSpPr>
        <p:grpSpPr>
          <a:xfrm>
            <a:off x="6300093" y="2878750"/>
            <a:ext cx="1238775" cy="156300"/>
            <a:chOff x="6300093" y="2530200"/>
            <a:chExt cx="1238775" cy="156300"/>
          </a:xfrm>
        </p:grpSpPr>
        <p:sp>
          <p:nvSpPr>
            <p:cNvPr id="669" name="Google Shape;669;p30"/>
            <p:cNvSpPr/>
            <p:nvPr/>
          </p:nvSpPr>
          <p:spPr>
            <a:xfrm>
              <a:off x="6300093" y="2530200"/>
              <a:ext cx="156300" cy="1563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30"/>
            <p:cNvSpPr/>
            <p:nvPr/>
          </p:nvSpPr>
          <p:spPr>
            <a:xfrm>
              <a:off x="6570711" y="2530200"/>
              <a:ext cx="156300" cy="1563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30"/>
            <p:cNvSpPr/>
            <p:nvPr/>
          </p:nvSpPr>
          <p:spPr>
            <a:xfrm>
              <a:off x="6841330" y="2530200"/>
              <a:ext cx="156300" cy="1563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30"/>
            <p:cNvSpPr/>
            <p:nvPr/>
          </p:nvSpPr>
          <p:spPr>
            <a:xfrm>
              <a:off x="7111949" y="2530200"/>
              <a:ext cx="156300" cy="1563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30"/>
            <p:cNvSpPr/>
            <p:nvPr/>
          </p:nvSpPr>
          <p:spPr>
            <a:xfrm>
              <a:off x="7382568" y="2530200"/>
              <a:ext cx="156300" cy="1563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4" name="Google Shape;674;p30"/>
          <p:cNvGrpSpPr/>
          <p:nvPr/>
        </p:nvGrpSpPr>
        <p:grpSpPr>
          <a:xfrm>
            <a:off x="4934204" y="2765963"/>
            <a:ext cx="3496545" cy="381909"/>
            <a:chOff x="4934204" y="2765963"/>
            <a:chExt cx="3496545" cy="381909"/>
          </a:xfrm>
        </p:grpSpPr>
        <p:sp>
          <p:nvSpPr>
            <p:cNvPr id="675" name="Google Shape;675;p30"/>
            <p:cNvSpPr txBox="1"/>
            <p:nvPr/>
          </p:nvSpPr>
          <p:spPr>
            <a:xfrm>
              <a:off x="7787549" y="2765972"/>
              <a:ext cx="643200" cy="381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Prata"/>
                  <a:ea typeface="Prata"/>
                  <a:cs typeface="Prata"/>
                  <a:sym typeface="Prata"/>
                </a:rPr>
                <a:t>4</a:t>
              </a:r>
              <a:r>
                <a:rPr lang="en">
                  <a:solidFill>
                    <a:schemeClr val="lt1"/>
                  </a:solidFill>
                  <a:latin typeface="Prata"/>
                  <a:ea typeface="Prata"/>
                  <a:cs typeface="Prata"/>
                  <a:sym typeface="Prata"/>
                </a:rPr>
                <a:t>/5</a:t>
              </a:r>
              <a:endParaRPr>
                <a:solidFill>
                  <a:schemeClr val="lt1"/>
                </a:solidFill>
                <a:latin typeface="Prata"/>
                <a:ea typeface="Prata"/>
                <a:cs typeface="Prata"/>
                <a:sym typeface="Prata"/>
              </a:endParaRPr>
            </a:p>
          </p:txBody>
        </p:sp>
        <p:sp>
          <p:nvSpPr>
            <p:cNvPr id="676" name="Google Shape;676;p30"/>
            <p:cNvSpPr txBox="1"/>
            <p:nvPr/>
          </p:nvSpPr>
          <p:spPr>
            <a:xfrm>
              <a:off x="4934204" y="2765963"/>
              <a:ext cx="1317000" cy="381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DM Sans"/>
                  <a:ea typeface="DM Sans"/>
                  <a:cs typeface="DM Sans"/>
                  <a:sym typeface="DM Sans"/>
                </a:rPr>
                <a:t>Shows</a:t>
              </a:r>
              <a:endParaRPr b="1">
                <a:solidFill>
                  <a:schemeClr val="lt1"/>
                </a:solidFill>
                <a:latin typeface="DM Sans"/>
                <a:ea typeface="DM Sans"/>
                <a:cs typeface="DM Sans"/>
                <a:sym typeface="DM Sans"/>
              </a:endParaRPr>
            </a:p>
          </p:txBody>
        </p:sp>
      </p:grpSp>
      <p:sp>
        <p:nvSpPr>
          <p:cNvPr id="677" name="Google Shape;677;p30"/>
          <p:cNvSpPr txBox="1"/>
          <p:nvPr/>
        </p:nvSpPr>
        <p:spPr>
          <a:xfrm>
            <a:off x="720000" y="3252145"/>
            <a:ext cx="2488200" cy="496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100">
                <a:solidFill>
                  <a:schemeClr val="lt1"/>
                </a:solidFill>
                <a:latin typeface="Prata"/>
                <a:ea typeface="Prata"/>
                <a:cs typeface="Prata"/>
                <a:sym typeface="Prata"/>
              </a:rPr>
              <a:t>AGE</a:t>
            </a:r>
            <a:endParaRPr sz="2100">
              <a:solidFill>
                <a:schemeClr val="lt1"/>
              </a:solidFill>
              <a:latin typeface="Prata"/>
              <a:ea typeface="Prata"/>
              <a:cs typeface="Prata"/>
              <a:sym typeface="Prata"/>
            </a:endParaRPr>
          </a:p>
        </p:txBody>
      </p:sp>
      <p:sp>
        <p:nvSpPr>
          <p:cNvPr id="678" name="Google Shape;678;p30"/>
          <p:cNvSpPr txBox="1"/>
          <p:nvPr/>
        </p:nvSpPr>
        <p:spPr>
          <a:xfrm>
            <a:off x="720000" y="1066020"/>
            <a:ext cx="2488200" cy="496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100">
                <a:solidFill>
                  <a:schemeClr val="lt1"/>
                </a:solidFill>
                <a:latin typeface="Prata"/>
                <a:ea typeface="Prata"/>
                <a:cs typeface="Prata"/>
                <a:sym typeface="Prata"/>
              </a:rPr>
              <a:t>GENDER</a:t>
            </a:r>
            <a:endParaRPr sz="2100">
              <a:solidFill>
                <a:schemeClr val="lt1"/>
              </a:solidFill>
              <a:latin typeface="Prata"/>
              <a:ea typeface="Prata"/>
              <a:cs typeface="Prata"/>
              <a:sym typeface="Prata"/>
            </a:endParaRPr>
          </a:p>
        </p:txBody>
      </p:sp>
      <p:sp>
        <p:nvSpPr>
          <p:cNvPr id="679" name="Google Shape;679;p30"/>
          <p:cNvSpPr txBox="1"/>
          <p:nvPr/>
        </p:nvSpPr>
        <p:spPr>
          <a:xfrm>
            <a:off x="4934200" y="1066020"/>
            <a:ext cx="2488200" cy="496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100">
                <a:solidFill>
                  <a:schemeClr val="lt1"/>
                </a:solidFill>
                <a:latin typeface="Prata"/>
                <a:ea typeface="Prata"/>
                <a:cs typeface="Prata"/>
                <a:sym typeface="Prata"/>
              </a:rPr>
              <a:t>INTEREST</a:t>
            </a:r>
            <a:endParaRPr sz="2100">
              <a:solidFill>
                <a:schemeClr val="lt1"/>
              </a:solidFill>
              <a:latin typeface="Prata"/>
              <a:ea typeface="Prata"/>
              <a:cs typeface="Prata"/>
              <a:sym typeface="Prata"/>
            </a:endParaRPr>
          </a:p>
        </p:txBody>
      </p:sp>
      <p:grpSp>
        <p:nvGrpSpPr>
          <p:cNvPr id="680" name="Google Shape;680;p30"/>
          <p:cNvGrpSpPr/>
          <p:nvPr/>
        </p:nvGrpSpPr>
        <p:grpSpPr>
          <a:xfrm>
            <a:off x="4934197" y="3785450"/>
            <a:ext cx="3496551" cy="249300"/>
            <a:chOff x="4934197" y="3785450"/>
            <a:chExt cx="3496551" cy="249300"/>
          </a:xfrm>
        </p:grpSpPr>
        <p:sp>
          <p:nvSpPr>
            <p:cNvPr id="681" name="Google Shape;681;p30"/>
            <p:cNvSpPr txBox="1"/>
            <p:nvPr/>
          </p:nvSpPr>
          <p:spPr>
            <a:xfrm>
              <a:off x="4934197" y="3785450"/>
              <a:ext cx="1087200" cy="249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Prata"/>
                  <a:ea typeface="Prata"/>
                  <a:cs typeface="Prata"/>
                  <a:sym typeface="Prata"/>
                </a:rPr>
                <a:t>BUYERS</a:t>
              </a:r>
              <a:endParaRPr>
                <a:solidFill>
                  <a:schemeClr val="lt1"/>
                </a:solidFill>
                <a:latin typeface="Prata"/>
                <a:ea typeface="Prata"/>
                <a:cs typeface="Prata"/>
                <a:sym typeface="Prata"/>
              </a:endParaRPr>
            </a:p>
          </p:txBody>
        </p:sp>
        <p:sp>
          <p:nvSpPr>
            <p:cNvPr id="682" name="Google Shape;682;p30"/>
            <p:cNvSpPr txBox="1"/>
            <p:nvPr/>
          </p:nvSpPr>
          <p:spPr>
            <a:xfrm>
              <a:off x="7787549" y="3785450"/>
              <a:ext cx="643200" cy="249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Prata"/>
                  <a:ea typeface="Prata"/>
                  <a:cs typeface="Prata"/>
                  <a:sym typeface="Prata"/>
                </a:rPr>
                <a:t>60%</a:t>
              </a:r>
              <a:endParaRPr>
                <a:solidFill>
                  <a:schemeClr val="lt1"/>
                </a:solidFill>
                <a:latin typeface="Prata"/>
                <a:ea typeface="Prata"/>
                <a:cs typeface="Prata"/>
                <a:sym typeface="Prata"/>
              </a:endParaRPr>
            </a:p>
          </p:txBody>
        </p:sp>
        <p:sp>
          <p:nvSpPr>
            <p:cNvPr id="683" name="Google Shape;683;p30"/>
            <p:cNvSpPr/>
            <p:nvPr/>
          </p:nvSpPr>
          <p:spPr>
            <a:xfrm rot="5400000">
              <a:off x="6773624" y="3072650"/>
              <a:ext cx="170700" cy="16749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4" name="Google Shape;684;p30"/>
          <p:cNvGrpSpPr/>
          <p:nvPr/>
        </p:nvGrpSpPr>
        <p:grpSpPr>
          <a:xfrm>
            <a:off x="4934197" y="4070900"/>
            <a:ext cx="3496551" cy="249300"/>
            <a:chOff x="4934197" y="4070900"/>
            <a:chExt cx="3496551" cy="249300"/>
          </a:xfrm>
        </p:grpSpPr>
        <p:sp>
          <p:nvSpPr>
            <p:cNvPr id="685" name="Google Shape;685;p30"/>
            <p:cNvSpPr txBox="1"/>
            <p:nvPr/>
          </p:nvSpPr>
          <p:spPr>
            <a:xfrm>
              <a:off x="4934197" y="4070900"/>
              <a:ext cx="1087200" cy="249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Prata"/>
                  <a:ea typeface="Prata"/>
                  <a:cs typeface="Prata"/>
                  <a:sym typeface="Prata"/>
                </a:rPr>
                <a:t>EDITORS</a:t>
              </a:r>
              <a:endParaRPr>
                <a:solidFill>
                  <a:schemeClr val="lt1"/>
                </a:solidFill>
                <a:latin typeface="Prata"/>
                <a:ea typeface="Prata"/>
                <a:cs typeface="Prata"/>
                <a:sym typeface="Prata"/>
              </a:endParaRPr>
            </a:p>
          </p:txBody>
        </p:sp>
        <p:sp>
          <p:nvSpPr>
            <p:cNvPr id="686" name="Google Shape;686;p30"/>
            <p:cNvSpPr txBox="1"/>
            <p:nvPr/>
          </p:nvSpPr>
          <p:spPr>
            <a:xfrm>
              <a:off x="7787549" y="4070900"/>
              <a:ext cx="643200" cy="249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Prata"/>
                  <a:ea typeface="Prata"/>
                  <a:cs typeface="Prata"/>
                  <a:sym typeface="Prata"/>
                </a:rPr>
                <a:t>30%</a:t>
              </a:r>
              <a:endParaRPr>
                <a:solidFill>
                  <a:schemeClr val="lt1"/>
                </a:solidFill>
                <a:latin typeface="Prata"/>
                <a:ea typeface="Prata"/>
                <a:cs typeface="Prata"/>
                <a:sym typeface="Prata"/>
              </a:endParaRPr>
            </a:p>
          </p:txBody>
        </p:sp>
        <p:sp>
          <p:nvSpPr>
            <p:cNvPr id="687" name="Google Shape;687;p30"/>
            <p:cNvSpPr/>
            <p:nvPr/>
          </p:nvSpPr>
          <p:spPr>
            <a:xfrm rot="5400000">
              <a:off x="6773624" y="3358097"/>
              <a:ext cx="170700" cy="16749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8" name="Google Shape;688;p30"/>
          <p:cNvGrpSpPr/>
          <p:nvPr/>
        </p:nvGrpSpPr>
        <p:grpSpPr>
          <a:xfrm>
            <a:off x="4934197" y="4356350"/>
            <a:ext cx="3496551" cy="249300"/>
            <a:chOff x="4934197" y="4356350"/>
            <a:chExt cx="3496551" cy="249300"/>
          </a:xfrm>
        </p:grpSpPr>
        <p:sp>
          <p:nvSpPr>
            <p:cNvPr id="689" name="Google Shape;689;p30"/>
            <p:cNvSpPr txBox="1"/>
            <p:nvPr/>
          </p:nvSpPr>
          <p:spPr>
            <a:xfrm>
              <a:off x="4934197" y="4356350"/>
              <a:ext cx="1087200" cy="249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Prata"/>
                  <a:ea typeface="Prata"/>
                  <a:cs typeface="Prata"/>
                  <a:sym typeface="Prata"/>
                </a:rPr>
                <a:t>MEDIA</a:t>
              </a:r>
              <a:endParaRPr>
                <a:solidFill>
                  <a:schemeClr val="lt1"/>
                </a:solidFill>
                <a:latin typeface="Prata"/>
                <a:ea typeface="Prata"/>
                <a:cs typeface="Prata"/>
                <a:sym typeface="Prata"/>
              </a:endParaRPr>
            </a:p>
          </p:txBody>
        </p:sp>
        <p:sp>
          <p:nvSpPr>
            <p:cNvPr id="690" name="Google Shape;690;p30"/>
            <p:cNvSpPr txBox="1"/>
            <p:nvPr/>
          </p:nvSpPr>
          <p:spPr>
            <a:xfrm>
              <a:off x="7787549" y="4356350"/>
              <a:ext cx="643200" cy="249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Prata"/>
                  <a:ea typeface="Prata"/>
                  <a:cs typeface="Prata"/>
                  <a:sym typeface="Prata"/>
                </a:rPr>
                <a:t>10%</a:t>
              </a:r>
              <a:endParaRPr>
                <a:solidFill>
                  <a:schemeClr val="lt1"/>
                </a:solidFill>
                <a:latin typeface="Prata"/>
                <a:ea typeface="Prata"/>
                <a:cs typeface="Prata"/>
                <a:sym typeface="Prata"/>
              </a:endParaRPr>
            </a:p>
          </p:txBody>
        </p:sp>
        <p:sp>
          <p:nvSpPr>
            <p:cNvPr id="691" name="Google Shape;691;p30"/>
            <p:cNvSpPr/>
            <p:nvPr/>
          </p:nvSpPr>
          <p:spPr>
            <a:xfrm rot="5400000">
              <a:off x="6773624" y="3643544"/>
              <a:ext cx="170700" cy="16749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92" name="Google Shape;692;p30"/>
          <p:cNvSpPr txBox="1"/>
          <p:nvPr/>
        </p:nvSpPr>
        <p:spPr>
          <a:xfrm>
            <a:off x="4934200" y="3252145"/>
            <a:ext cx="2488200" cy="496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100">
                <a:solidFill>
                  <a:schemeClr val="lt1"/>
                </a:solidFill>
                <a:latin typeface="Prata"/>
                <a:ea typeface="Prata"/>
                <a:cs typeface="Prata"/>
                <a:sym typeface="Prata"/>
              </a:rPr>
              <a:t>CATEGORY</a:t>
            </a:r>
            <a:endParaRPr sz="2100">
              <a:solidFill>
                <a:schemeClr val="lt1"/>
              </a:solidFill>
              <a:latin typeface="Prata"/>
              <a:ea typeface="Prata"/>
              <a:cs typeface="Prata"/>
              <a:sym typeface="Prata"/>
            </a:endParaRPr>
          </a:p>
        </p:txBody>
      </p:sp>
      <p:sp>
        <p:nvSpPr>
          <p:cNvPr id="693" name="Google Shape;693;p30"/>
          <p:cNvSpPr/>
          <p:nvPr/>
        </p:nvSpPr>
        <p:spPr>
          <a:xfrm rot="5400000">
            <a:off x="1793548" y="3660800"/>
            <a:ext cx="170700" cy="4986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30"/>
          <p:cNvSpPr/>
          <p:nvPr/>
        </p:nvSpPr>
        <p:spPr>
          <a:xfrm rot="5400000">
            <a:off x="1793548" y="3946250"/>
            <a:ext cx="170700" cy="4986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30"/>
          <p:cNvSpPr/>
          <p:nvPr/>
        </p:nvSpPr>
        <p:spPr>
          <a:xfrm rot="5400000">
            <a:off x="6186273" y="3945350"/>
            <a:ext cx="170700" cy="500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30"/>
          <p:cNvSpPr/>
          <p:nvPr/>
        </p:nvSpPr>
        <p:spPr>
          <a:xfrm rot="5400000">
            <a:off x="6437182" y="3408625"/>
            <a:ext cx="170700" cy="1002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30"/>
          <p:cNvSpPr/>
          <p:nvPr/>
        </p:nvSpPr>
        <p:spPr>
          <a:xfrm rot="5400000">
            <a:off x="6019739" y="4397775"/>
            <a:ext cx="170700" cy="167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1" name="Shape 701"/>
        <p:cNvGrpSpPr/>
        <p:nvPr/>
      </p:nvGrpSpPr>
      <p:grpSpPr>
        <a:xfrm>
          <a:off x="0" y="0"/>
          <a:ext cx="0" cy="0"/>
          <a:chOff x="0" y="0"/>
          <a:chExt cx="0" cy="0"/>
        </a:xfrm>
      </p:grpSpPr>
      <p:sp>
        <p:nvSpPr>
          <p:cNvPr id="702" name="Google Shape;702;p31"/>
          <p:cNvSpPr txBox="1"/>
          <p:nvPr>
            <p:ph type="title"/>
          </p:nvPr>
        </p:nvSpPr>
        <p:spPr>
          <a:xfrm>
            <a:off x="713250" y="534768"/>
            <a:ext cx="7717500" cy="57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PARIS FASHION SHOW</a:t>
            </a:r>
            <a:endParaRPr/>
          </a:p>
        </p:txBody>
      </p:sp>
      <p:pic>
        <p:nvPicPr>
          <p:cNvPr id="703" name="Google Shape;703;p31" title="Gráfico">
            <a:hlinkClick r:id="rId3"/>
          </p:cNvPr>
          <p:cNvPicPr preferRelativeResize="0"/>
          <p:nvPr/>
        </p:nvPicPr>
        <p:blipFill>
          <a:blip r:embed="rId4">
            <a:alphaModFix/>
          </a:blip>
          <a:stretch>
            <a:fillRect/>
          </a:stretch>
        </p:blipFill>
        <p:spPr>
          <a:xfrm>
            <a:off x="714375" y="1534838"/>
            <a:ext cx="4384775" cy="2714375"/>
          </a:xfrm>
          <a:prstGeom prst="rect">
            <a:avLst/>
          </a:prstGeom>
          <a:noFill/>
          <a:ln>
            <a:noFill/>
          </a:ln>
        </p:spPr>
      </p:pic>
      <p:sp>
        <p:nvSpPr>
          <p:cNvPr id="704" name="Google Shape;704;p31"/>
          <p:cNvSpPr txBox="1"/>
          <p:nvPr/>
        </p:nvSpPr>
        <p:spPr>
          <a:xfrm>
            <a:off x="714375" y="4307100"/>
            <a:ext cx="7717500" cy="292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DM Sans"/>
                <a:ea typeface="DM Sans"/>
                <a:cs typeface="DM Sans"/>
                <a:sym typeface="DM Sans"/>
              </a:rPr>
              <a:t>Follow the link in the graph to modify its data and then paste the new one here.</a:t>
            </a:r>
            <a:r>
              <a:rPr b="1" lang="en" sz="1200">
                <a:solidFill>
                  <a:schemeClr val="lt1"/>
                </a:solidFill>
                <a:uFill>
                  <a:noFill/>
                </a:uFill>
                <a:latin typeface="DM Sans"/>
                <a:ea typeface="DM Sans"/>
                <a:cs typeface="DM Sans"/>
                <a:sym typeface="DM Sans"/>
                <a:hlinkClick r:id="rId5">
                  <a:extLst>
                    <a:ext uri="{A12FA001-AC4F-418D-AE19-62706E023703}">
                      <ahyp:hlinkClr val="tx"/>
                    </a:ext>
                  </a:extLst>
                </a:hlinkClick>
              </a:rPr>
              <a:t> For more info,</a:t>
            </a:r>
            <a:r>
              <a:rPr b="1" lang="en" sz="1200">
                <a:solidFill>
                  <a:schemeClr val="lt1"/>
                </a:solidFill>
                <a:uFill>
                  <a:noFill/>
                </a:uFill>
                <a:latin typeface="DM Sans"/>
                <a:ea typeface="DM Sans"/>
                <a:cs typeface="DM Sans"/>
                <a:sym typeface="DM Sans"/>
                <a:hlinkClick r:id="rId6">
                  <a:extLst>
                    <a:ext uri="{A12FA001-AC4F-418D-AE19-62706E023703}">
                      <ahyp:hlinkClr val="tx"/>
                    </a:ext>
                  </a:extLst>
                </a:hlinkClick>
              </a:rPr>
              <a:t> click here</a:t>
            </a:r>
            <a:endParaRPr sz="1200">
              <a:solidFill>
                <a:schemeClr val="lt1"/>
              </a:solidFill>
              <a:latin typeface="DM Sans"/>
              <a:ea typeface="DM Sans"/>
              <a:cs typeface="DM Sans"/>
              <a:sym typeface="DM Sans"/>
            </a:endParaRPr>
          </a:p>
        </p:txBody>
      </p:sp>
      <p:sp>
        <p:nvSpPr>
          <p:cNvPr id="705" name="Google Shape;705;p31"/>
          <p:cNvSpPr txBox="1"/>
          <p:nvPr/>
        </p:nvSpPr>
        <p:spPr>
          <a:xfrm>
            <a:off x="713250" y="1033075"/>
            <a:ext cx="7717500" cy="29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lt1"/>
                </a:solidFill>
                <a:latin typeface="DM Sans"/>
                <a:ea typeface="DM Sans"/>
                <a:cs typeface="DM Sans"/>
                <a:sym typeface="DM Sans"/>
              </a:rPr>
              <a:t>Likes on content </a:t>
            </a:r>
            <a:r>
              <a:rPr lang="en" sz="1200">
                <a:solidFill>
                  <a:schemeClr val="lt1"/>
                </a:solidFill>
                <a:latin typeface="DM Sans"/>
                <a:ea typeface="DM Sans"/>
                <a:cs typeface="DM Sans"/>
                <a:sym typeface="DM Sans"/>
              </a:rPr>
              <a:t>mentioning</a:t>
            </a:r>
            <a:r>
              <a:rPr lang="en" sz="1200">
                <a:solidFill>
                  <a:schemeClr val="lt1"/>
                </a:solidFill>
                <a:latin typeface="DM Sans"/>
                <a:ea typeface="DM Sans"/>
                <a:cs typeface="DM Sans"/>
                <a:sym typeface="DM Sans"/>
              </a:rPr>
              <a:t> Paris fashion shows </a:t>
            </a:r>
            <a:endParaRPr sz="1200">
              <a:solidFill>
                <a:schemeClr val="lt1"/>
              </a:solidFill>
              <a:latin typeface="DM Sans"/>
              <a:ea typeface="DM Sans"/>
              <a:cs typeface="DM Sans"/>
              <a:sym typeface="DM Sans"/>
            </a:endParaRPr>
          </a:p>
        </p:txBody>
      </p:sp>
      <p:grpSp>
        <p:nvGrpSpPr>
          <p:cNvPr id="706" name="Google Shape;706;p31"/>
          <p:cNvGrpSpPr/>
          <p:nvPr/>
        </p:nvGrpSpPr>
        <p:grpSpPr>
          <a:xfrm>
            <a:off x="5314000" y="1681000"/>
            <a:ext cx="3116843" cy="2473175"/>
            <a:chOff x="5314000" y="1604800"/>
            <a:chExt cx="3116843" cy="2473175"/>
          </a:xfrm>
        </p:grpSpPr>
        <p:grpSp>
          <p:nvGrpSpPr>
            <p:cNvPr id="707" name="Google Shape;707;p31"/>
            <p:cNvGrpSpPr/>
            <p:nvPr/>
          </p:nvGrpSpPr>
          <p:grpSpPr>
            <a:xfrm>
              <a:off x="5314000" y="1604800"/>
              <a:ext cx="3116843" cy="2473175"/>
              <a:chOff x="5314000" y="1604800"/>
              <a:chExt cx="3116843" cy="2473175"/>
            </a:xfrm>
          </p:grpSpPr>
          <p:grpSp>
            <p:nvGrpSpPr>
              <p:cNvPr id="708" name="Google Shape;708;p31"/>
              <p:cNvGrpSpPr/>
              <p:nvPr/>
            </p:nvGrpSpPr>
            <p:grpSpPr>
              <a:xfrm>
                <a:off x="5314000" y="2617675"/>
                <a:ext cx="3116843" cy="1460300"/>
                <a:chOff x="5314000" y="2617675"/>
                <a:chExt cx="3116843" cy="1460300"/>
              </a:xfrm>
            </p:grpSpPr>
            <p:sp>
              <p:nvSpPr>
                <p:cNvPr id="709" name="Google Shape;709;p31"/>
                <p:cNvSpPr txBox="1"/>
                <p:nvPr/>
              </p:nvSpPr>
              <p:spPr>
                <a:xfrm>
                  <a:off x="5314143" y="3500175"/>
                  <a:ext cx="3116700" cy="5778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chemeClr val="lt1"/>
                      </a:solidFill>
                      <a:latin typeface="DM Sans"/>
                      <a:ea typeface="DM Sans"/>
                      <a:cs typeface="DM Sans"/>
                      <a:sym typeface="DM Sans"/>
                    </a:rPr>
                    <a:t>The most important day in mentions on social media</a:t>
                  </a:r>
                  <a:endParaRPr>
                    <a:solidFill>
                      <a:schemeClr val="lt1"/>
                    </a:solidFill>
                    <a:latin typeface="DM Sans"/>
                    <a:ea typeface="DM Sans"/>
                    <a:cs typeface="DM Sans"/>
                    <a:sym typeface="DM Sans"/>
                  </a:endParaRPr>
                </a:p>
              </p:txBody>
            </p:sp>
            <p:sp>
              <p:nvSpPr>
                <p:cNvPr id="710" name="Google Shape;710;p31"/>
                <p:cNvSpPr txBox="1"/>
                <p:nvPr/>
              </p:nvSpPr>
              <p:spPr>
                <a:xfrm>
                  <a:off x="5314000" y="3230150"/>
                  <a:ext cx="3116700" cy="274200"/>
                </a:xfrm>
                <a:prstGeom prst="rect">
                  <a:avLst/>
                </a:prstGeom>
                <a:noFill/>
                <a:ln>
                  <a:noFill/>
                </a:ln>
              </p:spPr>
              <p:txBody>
                <a:bodyPr anchorCtr="0" anchor="b" bIns="0" lIns="91425" spcFirstLastPara="1" rIns="91425" wrap="square" tIns="0">
                  <a:noAutofit/>
                </a:bodyPr>
                <a:lstStyle/>
                <a:p>
                  <a:pPr indent="0" lvl="0" marL="0" rtl="0" algn="r">
                    <a:spcBef>
                      <a:spcPts val="0"/>
                    </a:spcBef>
                    <a:spcAft>
                      <a:spcPts val="0"/>
                    </a:spcAft>
                    <a:buNone/>
                  </a:pPr>
                  <a:r>
                    <a:rPr lang="en" sz="2000">
                      <a:solidFill>
                        <a:schemeClr val="lt1"/>
                      </a:solidFill>
                      <a:latin typeface="Prata"/>
                      <a:ea typeface="Prata"/>
                      <a:cs typeface="Prata"/>
                      <a:sym typeface="Prata"/>
                    </a:rPr>
                    <a:t>SEPTEMBER 30TH</a:t>
                  </a:r>
                  <a:endParaRPr sz="2000">
                    <a:solidFill>
                      <a:schemeClr val="lt1"/>
                    </a:solidFill>
                    <a:latin typeface="Prata"/>
                    <a:ea typeface="Prata"/>
                    <a:cs typeface="Prata"/>
                    <a:sym typeface="Prata"/>
                  </a:endParaRPr>
                </a:p>
              </p:txBody>
            </p:sp>
            <p:sp>
              <p:nvSpPr>
                <p:cNvPr id="711" name="Google Shape;711;p31"/>
                <p:cNvSpPr txBox="1"/>
                <p:nvPr/>
              </p:nvSpPr>
              <p:spPr>
                <a:xfrm>
                  <a:off x="5314072" y="2617675"/>
                  <a:ext cx="3116700" cy="435300"/>
                </a:xfrm>
                <a:prstGeom prst="rect">
                  <a:avLst/>
                </a:prstGeom>
                <a:noFill/>
                <a:ln>
                  <a:noFill/>
                </a:ln>
              </p:spPr>
              <p:txBody>
                <a:bodyPr anchorCtr="0" anchor="ctr" bIns="0" lIns="91425" spcFirstLastPara="1" rIns="91425" wrap="square" tIns="0">
                  <a:noAutofit/>
                </a:bodyPr>
                <a:lstStyle/>
                <a:p>
                  <a:pPr indent="0" lvl="0" marL="0" rtl="0" algn="r">
                    <a:spcBef>
                      <a:spcPts val="0"/>
                    </a:spcBef>
                    <a:spcAft>
                      <a:spcPts val="0"/>
                    </a:spcAft>
                    <a:buNone/>
                  </a:pPr>
                  <a:r>
                    <a:rPr lang="en" sz="3600">
                      <a:solidFill>
                        <a:schemeClr val="lt1"/>
                      </a:solidFill>
                      <a:latin typeface="Prata"/>
                      <a:ea typeface="Prata"/>
                      <a:cs typeface="Prata"/>
                      <a:sym typeface="Prata"/>
                    </a:rPr>
                    <a:t>6,000,000</a:t>
                  </a:r>
                  <a:endParaRPr sz="3600">
                    <a:solidFill>
                      <a:schemeClr val="lt1"/>
                    </a:solidFill>
                    <a:latin typeface="Prata"/>
                    <a:ea typeface="Prata"/>
                    <a:cs typeface="Prata"/>
                    <a:sym typeface="Prata"/>
                  </a:endParaRPr>
                </a:p>
              </p:txBody>
            </p:sp>
          </p:grpSp>
          <p:sp>
            <p:nvSpPr>
              <p:cNvPr id="712" name="Google Shape;712;p31"/>
              <p:cNvSpPr txBox="1"/>
              <p:nvPr/>
            </p:nvSpPr>
            <p:spPr>
              <a:xfrm>
                <a:off x="5914425" y="1604800"/>
                <a:ext cx="2516400" cy="274200"/>
              </a:xfrm>
              <a:prstGeom prst="rect">
                <a:avLst/>
              </a:prstGeom>
              <a:noFill/>
              <a:ln>
                <a:noFill/>
              </a:ln>
            </p:spPr>
            <p:txBody>
              <a:bodyPr anchorCtr="0" anchor="ctr" bIns="0" lIns="91425" spcFirstLastPara="1" rIns="91425" wrap="square" tIns="0">
                <a:noAutofit/>
              </a:bodyPr>
              <a:lstStyle/>
              <a:p>
                <a:pPr indent="0" lvl="0" marL="0" rtl="0" algn="r">
                  <a:spcBef>
                    <a:spcPts val="0"/>
                  </a:spcBef>
                  <a:spcAft>
                    <a:spcPts val="0"/>
                  </a:spcAft>
                  <a:buNone/>
                </a:pPr>
                <a:r>
                  <a:rPr lang="en" sz="2000">
                    <a:solidFill>
                      <a:schemeClr val="lt1"/>
                    </a:solidFill>
                    <a:latin typeface="Prata"/>
                    <a:ea typeface="Prata"/>
                    <a:cs typeface="Prata"/>
                    <a:sym typeface="Prata"/>
                  </a:rPr>
                  <a:t>#parisfashionshow</a:t>
                </a:r>
                <a:endParaRPr sz="2000">
                  <a:solidFill>
                    <a:schemeClr val="lt1"/>
                  </a:solidFill>
                  <a:latin typeface="Prata"/>
                  <a:ea typeface="Prata"/>
                  <a:cs typeface="Prata"/>
                  <a:sym typeface="Prata"/>
                </a:endParaRPr>
              </a:p>
            </p:txBody>
          </p:sp>
        </p:grpSp>
        <p:cxnSp>
          <p:nvCxnSpPr>
            <p:cNvPr id="713" name="Google Shape;713;p31"/>
            <p:cNvCxnSpPr/>
            <p:nvPr/>
          </p:nvCxnSpPr>
          <p:spPr>
            <a:xfrm>
              <a:off x="7771263" y="2366874"/>
              <a:ext cx="528300" cy="0"/>
            </a:xfrm>
            <a:prstGeom prst="straightConnector1">
              <a:avLst/>
            </a:prstGeom>
            <a:noFill/>
            <a:ln cap="flat" cmpd="sng" w="38100">
              <a:solidFill>
                <a:schemeClr val="accent2"/>
              </a:solidFill>
              <a:prstDash val="solid"/>
              <a:round/>
              <a:headEnd len="med" w="med" type="none"/>
              <a:tailEnd len="med" w="med" type="none"/>
            </a:ln>
          </p:spPr>
        </p:cxn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7" name="Shape 717"/>
        <p:cNvGrpSpPr/>
        <p:nvPr/>
      </p:nvGrpSpPr>
      <p:grpSpPr>
        <a:xfrm>
          <a:off x="0" y="0"/>
          <a:ext cx="0" cy="0"/>
          <a:chOff x="0" y="0"/>
          <a:chExt cx="0" cy="0"/>
        </a:xfrm>
      </p:grpSpPr>
      <p:sp>
        <p:nvSpPr>
          <p:cNvPr id="718" name="Google Shape;718;p32"/>
          <p:cNvSpPr txBox="1"/>
          <p:nvPr>
            <p:ph type="title"/>
          </p:nvPr>
        </p:nvSpPr>
        <p:spPr>
          <a:xfrm>
            <a:off x="713250" y="534768"/>
            <a:ext cx="7717500" cy="57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lt1"/>
              </a:buClr>
              <a:buSzPts val="1100"/>
              <a:buFont typeface="Arial"/>
              <a:buNone/>
            </a:pPr>
            <a:r>
              <a:rPr lang="en"/>
              <a:t>PARIS FASHION SHOW</a:t>
            </a:r>
            <a:endParaRPr/>
          </a:p>
        </p:txBody>
      </p:sp>
      <p:graphicFrame>
        <p:nvGraphicFramePr>
          <p:cNvPr id="719" name="Google Shape;719;p32"/>
          <p:cNvGraphicFramePr/>
          <p:nvPr/>
        </p:nvGraphicFramePr>
        <p:xfrm>
          <a:off x="1021350" y="1602763"/>
          <a:ext cx="3000000" cy="3000000"/>
        </p:xfrm>
        <a:graphic>
          <a:graphicData uri="http://schemas.openxmlformats.org/drawingml/2006/table">
            <a:tbl>
              <a:tblPr>
                <a:noFill/>
                <a:tableStyleId>{D16C0459-7D04-42DE-8B28-9031427552A8}</a:tableStyleId>
              </a:tblPr>
              <a:tblGrid>
                <a:gridCol w="2367100"/>
                <a:gridCol w="2367100"/>
                <a:gridCol w="2367100"/>
              </a:tblGrid>
              <a:tr h="605300">
                <a:tc>
                  <a:txBody>
                    <a:bodyPr/>
                    <a:lstStyle/>
                    <a:p>
                      <a:pPr indent="0" lvl="0" marL="0" rtl="0" algn="ctr">
                        <a:spcBef>
                          <a:spcPts val="0"/>
                        </a:spcBef>
                        <a:spcAft>
                          <a:spcPts val="0"/>
                        </a:spcAft>
                        <a:buNone/>
                      </a:pPr>
                      <a:r>
                        <a:rPr lang="en" sz="2000">
                          <a:solidFill>
                            <a:schemeClr val="lt1"/>
                          </a:solidFill>
                          <a:latin typeface="Prata"/>
                          <a:ea typeface="Prata"/>
                          <a:cs typeface="Prata"/>
                          <a:sym typeface="Prata"/>
                        </a:rPr>
                        <a:t>SOCIAL RISING STAR</a:t>
                      </a:r>
                      <a:endParaRPr sz="2000">
                        <a:solidFill>
                          <a:schemeClr val="lt1"/>
                        </a:solidFill>
                        <a:latin typeface="Prata"/>
                        <a:ea typeface="Prata"/>
                        <a:cs typeface="Prata"/>
                        <a:sym typeface="Prata"/>
                      </a:endParaRPr>
                    </a:p>
                  </a:txBody>
                  <a:tcPr marT="91425" marB="91425" marR="91425" marL="91425" anchor="ctr">
                    <a:lnL cap="flat" cmpd="sng" w="38100">
                      <a:solidFill>
                        <a:schemeClr val="lt1">
                          <a:alpha val="0"/>
                        </a:schemeClr>
                      </a:solidFill>
                      <a:prstDash val="solid"/>
                      <a:round/>
                      <a:headEnd len="sm" w="sm" type="none"/>
                      <a:tailEnd len="sm" w="sm" type="none"/>
                    </a:lnL>
                    <a:lnR cap="flat" cmpd="sng" w="38100">
                      <a:solidFill>
                        <a:schemeClr val="lt1">
                          <a:alpha val="0"/>
                        </a:schemeClr>
                      </a:solidFill>
                      <a:prstDash val="solid"/>
                      <a:round/>
                      <a:headEnd len="sm" w="sm" type="none"/>
                      <a:tailEnd len="sm" w="sm" type="none"/>
                    </a:lnR>
                    <a:lnT cap="flat" cmpd="sng" w="38100">
                      <a:solidFill>
                        <a:schemeClr val="lt1">
                          <a:alpha val="0"/>
                        </a:schemeClr>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sz="2000">
                          <a:solidFill>
                            <a:schemeClr val="lt1"/>
                          </a:solidFill>
                          <a:latin typeface="Prata"/>
                          <a:ea typeface="Prata"/>
                          <a:cs typeface="Prata"/>
                          <a:sym typeface="Prata"/>
                        </a:rPr>
                        <a:t>UNEXPECTED MODEL</a:t>
                      </a:r>
                      <a:endParaRPr sz="2000">
                        <a:solidFill>
                          <a:schemeClr val="lt1"/>
                        </a:solidFill>
                        <a:latin typeface="Prata"/>
                        <a:ea typeface="Prata"/>
                        <a:cs typeface="Prata"/>
                        <a:sym typeface="Prata"/>
                      </a:endParaRPr>
                    </a:p>
                  </a:txBody>
                  <a:tcPr marT="91425" marB="91425" marR="91425" marL="91425" anchor="ctr">
                    <a:lnL cap="flat" cmpd="sng" w="38100">
                      <a:solidFill>
                        <a:schemeClr val="lt1">
                          <a:alpha val="0"/>
                        </a:schemeClr>
                      </a:solidFill>
                      <a:prstDash val="solid"/>
                      <a:round/>
                      <a:headEnd len="sm" w="sm" type="none"/>
                      <a:tailEnd len="sm" w="sm" type="none"/>
                    </a:lnL>
                    <a:lnR cap="flat" cmpd="sng" w="38100">
                      <a:solidFill>
                        <a:schemeClr val="lt1">
                          <a:alpha val="0"/>
                        </a:schemeClr>
                      </a:solidFill>
                      <a:prstDash val="solid"/>
                      <a:round/>
                      <a:headEnd len="sm" w="sm" type="none"/>
                      <a:tailEnd len="sm" w="sm" type="none"/>
                    </a:lnR>
                    <a:lnT cap="flat" cmpd="sng" w="38100">
                      <a:solidFill>
                        <a:schemeClr val="lt1">
                          <a:alpha val="0"/>
                        </a:schemeClr>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sz="2000">
                          <a:solidFill>
                            <a:schemeClr val="lt1"/>
                          </a:solidFill>
                          <a:latin typeface="Prata"/>
                          <a:ea typeface="Prata"/>
                          <a:cs typeface="Prata"/>
                          <a:sym typeface="Prata"/>
                        </a:rPr>
                        <a:t>BEST LOCATION</a:t>
                      </a:r>
                      <a:endParaRPr sz="2000">
                        <a:solidFill>
                          <a:schemeClr val="lt1"/>
                        </a:solidFill>
                        <a:latin typeface="Prata"/>
                        <a:ea typeface="Prata"/>
                        <a:cs typeface="Prata"/>
                        <a:sym typeface="Prata"/>
                      </a:endParaRPr>
                    </a:p>
                  </a:txBody>
                  <a:tcPr marT="91425" marB="91425" marR="91425" marL="91425" anchor="ctr">
                    <a:lnL cap="flat" cmpd="sng" w="38100">
                      <a:solidFill>
                        <a:schemeClr val="lt1">
                          <a:alpha val="0"/>
                        </a:schemeClr>
                      </a:solidFill>
                      <a:prstDash val="solid"/>
                      <a:round/>
                      <a:headEnd len="sm" w="sm" type="none"/>
                      <a:tailEnd len="sm" w="sm" type="none"/>
                    </a:lnL>
                    <a:lnR cap="flat" cmpd="sng" w="38100">
                      <a:solidFill>
                        <a:schemeClr val="lt1">
                          <a:alpha val="0"/>
                        </a:schemeClr>
                      </a:solidFill>
                      <a:prstDash val="solid"/>
                      <a:round/>
                      <a:headEnd len="sm" w="sm" type="none"/>
                      <a:tailEnd len="sm" w="sm" type="none"/>
                    </a:lnR>
                    <a:lnT cap="flat" cmpd="sng" w="38100">
                      <a:solidFill>
                        <a:schemeClr val="lt1">
                          <a:alpha val="0"/>
                        </a:schemeClr>
                      </a:solidFill>
                      <a:prstDash val="solid"/>
                      <a:round/>
                      <a:headEnd len="sm" w="sm" type="none"/>
                      <a:tailEnd len="sm" w="sm" type="none"/>
                    </a:lnT>
                    <a:lnB cap="flat" cmpd="sng" w="38100">
                      <a:solidFill>
                        <a:schemeClr val="lt1"/>
                      </a:solidFill>
                      <a:prstDash val="solid"/>
                      <a:round/>
                      <a:headEnd len="sm" w="sm" type="none"/>
                      <a:tailEnd len="sm" w="sm" type="none"/>
                    </a:lnB>
                  </a:tcPr>
                </a:tc>
              </a:tr>
              <a:tr h="605300">
                <a:tc>
                  <a:txBody>
                    <a:bodyPr/>
                    <a:lstStyle/>
                    <a:p>
                      <a:pPr indent="0" lvl="0" marL="0" rtl="0" algn="ctr">
                        <a:spcBef>
                          <a:spcPts val="0"/>
                        </a:spcBef>
                        <a:spcAft>
                          <a:spcPts val="0"/>
                        </a:spcAft>
                        <a:buNone/>
                      </a:pPr>
                      <a:r>
                        <a:rPr lang="en">
                          <a:solidFill>
                            <a:schemeClr val="lt1"/>
                          </a:solidFill>
                          <a:latin typeface="DM Sans"/>
                          <a:ea typeface="DM Sans"/>
                          <a:cs typeface="DM Sans"/>
                          <a:sym typeface="DM Sans"/>
                        </a:rPr>
                        <a:t>Saturn is a gas giant</a:t>
                      </a:r>
                      <a:endParaRPr>
                        <a:solidFill>
                          <a:schemeClr val="lt1"/>
                        </a:solidFill>
                        <a:latin typeface="DM Sans"/>
                        <a:ea typeface="DM Sans"/>
                        <a:cs typeface="DM Sans"/>
                        <a:sym typeface="DM Sans"/>
                      </a:endParaRPr>
                    </a:p>
                    <a:p>
                      <a:pPr indent="0" lvl="0" marL="0" rtl="0" algn="ctr">
                        <a:spcBef>
                          <a:spcPts val="0"/>
                        </a:spcBef>
                        <a:spcAft>
                          <a:spcPts val="0"/>
                        </a:spcAft>
                        <a:buClr>
                          <a:srgbClr val="121214"/>
                        </a:buClr>
                        <a:buSzPts val="1100"/>
                        <a:buFont typeface="Arial"/>
                        <a:buNone/>
                      </a:pPr>
                      <a:r>
                        <a:rPr b="1" lang="en">
                          <a:solidFill>
                            <a:schemeClr val="lt1"/>
                          </a:solidFill>
                          <a:latin typeface="DM Sans"/>
                          <a:ea typeface="DM Sans"/>
                          <a:cs typeface="DM Sans"/>
                          <a:sym typeface="DM Sans"/>
                        </a:rPr>
                        <a:t>@social media</a:t>
                      </a:r>
                      <a:endParaRPr b="1">
                        <a:solidFill>
                          <a:schemeClr val="lt1"/>
                        </a:solidFill>
                        <a:latin typeface="DM Sans"/>
                        <a:ea typeface="DM Sans"/>
                        <a:cs typeface="DM Sans"/>
                        <a:sym typeface="DM Sans"/>
                      </a:endParaRPr>
                    </a:p>
                  </a:txBody>
                  <a:tcPr marT="91425" marB="91425" marR="91425" marL="91425" anchor="ctr">
                    <a:lnL cap="flat" cmpd="sng" w="38100">
                      <a:solidFill>
                        <a:schemeClr val="lt1">
                          <a:alpha val="0"/>
                        </a:schemeClr>
                      </a:solidFill>
                      <a:prstDash val="solid"/>
                      <a:round/>
                      <a:headEnd len="sm" w="sm" type="none"/>
                      <a:tailEnd len="sm" w="sm" type="none"/>
                    </a:lnL>
                    <a:lnR cap="flat" cmpd="sng" w="38100">
                      <a:solidFill>
                        <a:schemeClr val="lt1">
                          <a:alpha val="0"/>
                        </a:schemeClr>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alpha val="0"/>
                        </a:schemeClr>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lt1"/>
                          </a:solidFill>
                          <a:latin typeface="DM Sans"/>
                          <a:ea typeface="DM Sans"/>
                          <a:cs typeface="DM Sans"/>
                          <a:sym typeface="DM Sans"/>
                        </a:rPr>
                        <a:t>Neptune is an ice giant</a:t>
                      </a:r>
                      <a:endParaRPr>
                        <a:solidFill>
                          <a:schemeClr val="lt1"/>
                        </a:solidFill>
                        <a:latin typeface="DM Sans"/>
                        <a:ea typeface="DM Sans"/>
                        <a:cs typeface="DM Sans"/>
                        <a:sym typeface="DM Sans"/>
                      </a:endParaRPr>
                    </a:p>
                    <a:p>
                      <a:pPr indent="0" lvl="0" marL="0" rtl="0" algn="ctr">
                        <a:spcBef>
                          <a:spcPts val="0"/>
                        </a:spcBef>
                        <a:spcAft>
                          <a:spcPts val="0"/>
                        </a:spcAft>
                        <a:buNone/>
                      </a:pPr>
                      <a:r>
                        <a:rPr b="1" lang="en">
                          <a:solidFill>
                            <a:schemeClr val="lt1"/>
                          </a:solidFill>
                          <a:latin typeface="DM Sans"/>
                          <a:ea typeface="DM Sans"/>
                          <a:cs typeface="DM Sans"/>
                          <a:sym typeface="DM Sans"/>
                        </a:rPr>
                        <a:t>@social media</a:t>
                      </a:r>
                      <a:endParaRPr b="1" sz="1200">
                        <a:solidFill>
                          <a:schemeClr val="lt1"/>
                        </a:solidFill>
                        <a:latin typeface="DM Sans"/>
                        <a:ea typeface="DM Sans"/>
                        <a:cs typeface="DM Sans"/>
                        <a:sym typeface="DM Sans"/>
                      </a:endParaRPr>
                    </a:p>
                  </a:txBody>
                  <a:tcPr marT="91425" marB="91425" marR="91425" marL="91425" anchor="ctr">
                    <a:lnL cap="flat" cmpd="sng" w="38100">
                      <a:solidFill>
                        <a:schemeClr val="lt1">
                          <a:alpha val="0"/>
                        </a:schemeClr>
                      </a:solidFill>
                      <a:prstDash val="solid"/>
                      <a:round/>
                      <a:headEnd len="sm" w="sm" type="none"/>
                      <a:tailEnd len="sm" w="sm" type="none"/>
                    </a:lnL>
                    <a:lnR cap="flat" cmpd="sng" w="38100">
                      <a:solidFill>
                        <a:schemeClr val="lt1">
                          <a:alpha val="0"/>
                        </a:schemeClr>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alpha val="0"/>
                        </a:schemeClr>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lt1"/>
                          </a:solidFill>
                          <a:latin typeface="DM Sans"/>
                          <a:ea typeface="DM Sans"/>
                          <a:cs typeface="DM Sans"/>
                          <a:sym typeface="DM Sans"/>
                        </a:rPr>
                        <a:t>Mars is a very cold place</a:t>
                      </a:r>
                      <a:endParaRPr>
                        <a:solidFill>
                          <a:schemeClr val="lt1"/>
                        </a:solidFill>
                        <a:latin typeface="DM Sans"/>
                        <a:ea typeface="DM Sans"/>
                        <a:cs typeface="DM Sans"/>
                        <a:sym typeface="DM Sans"/>
                      </a:endParaRPr>
                    </a:p>
                    <a:p>
                      <a:pPr indent="0" lvl="0" marL="0" rtl="0" algn="ctr">
                        <a:spcBef>
                          <a:spcPts val="0"/>
                        </a:spcBef>
                        <a:spcAft>
                          <a:spcPts val="0"/>
                        </a:spcAft>
                        <a:buNone/>
                      </a:pPr>
                      <a:r>
                        <a:rPr b="1" lang="en">
                          <a:solidFill>
                            <a:schemeClr val="lt1"/>
                          </a:solidFill>
                          <a:latin typeface="DM Sans"/>
                          <a:ea typeface="DM Sans"/>
                          <a:cs typeface="DM Sans"/>
                          <a:sym typeface="DM Sans"/>
                        </a:rPr>
                        <a:t>@social media</a:t>
                      </a:r>
                      <a:endParaRPr b="1" sz="1200">
                        <a:solidFill>
                          <a:schemeClr val="lt1"/>
                        </a:solidFill>
                        <a:latin typeface="DM Sans"/>
                        <a:ea typeface="DM Sans"/>
                        <a:cs typeface="DM Sans"/>
                        <a:sym typeface="DM Sans"/>
                      </a:endParaRPr>
                    </a:p>
                  </a:txBody>
                  <a:tcPr marT="91425" marB="91425" marR="91425" marL="91425" anchor="ctr">
                    <a:lnL cap="flat" cmpd="sng" w="38100">
                      <a:solidFill>
                        <a:schemeClr val="lt1">
                          <a:alpha val="0"/>
                        </a:schemeClr>
                      </a:solidFill>
                      <a:prstDash val="solid"/>
                      <a:round/>
                      <a:headEnd len="sm" w="sm" type="none"/>
                      <a:tailEnd len="sm" w="sm" type="none"/>
                    </a:lnL>
                    <a:lnR cap="flat" cmpd="sng" w="38100">
                      <a:solidFill>
                        <a:schemeClr val="lt1">
                          <a:alpha val="0"/>
                        </a:schemeClr>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alpha val="0"/>
                        </a:schemeClr>
                      </a:solidFill>
                      <a:prstDash val="solid"/>
                      <a:round/>
                      <a:headEnd len="sm" w="sm" type="none"/>
                      <a:tailEnd len="sm" w="sm" type="none"/>
                    </a:lnB>
                  </a:tcPr>
                </a:tc>
              </a:tr>
            </a:tbl>
          </a:graphicData>
        </a:graphic>
      </p:graphicFrame>
      <p:sp>
        <p:nvSpPr>
          <p:cNvPr id="720" name="Google Shape;720;p32"/>
          <p:cNvSpPr/>
          <p:nvPr/>
        </p:nvSpPr>
        <p:spPr>
          <a:xfrm>
            <a:off x="1493434" y="3129569"/>
            <a:ext cx="205567" cy="195460"/>
          </a:xfrm>
          <a:prstGeom prst="star5">
            <a:avLst>
              <a:gd fmla="val 19098" name="adj"/>
              <a:gd fmla="val 105146" name="hf"/>
              <a:gd fmla="val 110557" name="vf"/>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32"/>
          <p:cNvSpPr/>
          <p:nvPr/>
        </p:nvSpPr>
        <p:spPr>
          <a:xfrm>
            <a:off x="1784425" y="3129569"/>
            <a:ext cx="205567" cy="195460"/>
          </a:xfrm>
          <a:prstGeom prst="star5">
            <a:avLst>
              <a:gd fmla="val 19098" name="adj"/>
              <a:gd fmla="val 105146" name="hf"/>
              <a:gd fmla="val 110557" name="vf"/>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32"/>
          <p:cNvSpPr/>
          <p:nvPr/>
        </p:nvSpPr>
        <p:spPr>
          <a:xfrm>
            <a:off x="2075416" y="3129569"/>
            <a:ext cx="205567" cy="195460"/>
          </a:xfrm>
          <a:prstGeom prst="star5">
            <a:avLst>
              <a:gd fmla="val 19098" name="adj"/>
              <a:gd fmla="val 105146" name="hf"/>
              <a:gd fmla="val 110557" name="vf"/>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32"/>
          <p:cNvSpPr/>
          <p:nvPr/>
        </p:nvSpPr>
        <p:spPr>
          <a:xfrm>
            <a:off x="2366407" y="3129569"/>
            <a:ext cx="205567" cy="195460"/>
          </a:xfrm>
          <a:prstGeom prst="star5">
            <a:avLst>
              <a:gd fmla="val 19098" name="adj"/>
              <a:gd fmla="val 105146" name="hf"/>
              <a:gd fmla="val 110557" name="vf"/>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32"/>
          <p:cNvSpPr/>
          <p:nvPr/>
        </p:nvSpPr>
        <p:spPr>
          <a:xfrm>
            <a:off x="2657398" y="3129569"/>
            <a:ext cx="205567" cy="195460"/>
          </a:xfrm>
          <a:prstGeom prst="star5">
            <a:avLst>
              <a:gd fmla="val 19098" name="adj"/>
              <a:gd fmla="val 105146" name="hf"/>
              <a:gd fmla="val 110557" name="vf"/>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32"/>
          <p:cNvSpPr/>
          <p:nvPr/>
        </p:nvSpPr>
        <p:spPr>
          <a:xfrm>
            <a:off x="3887234" y="3129569"/>
            <a:ext cx="205567" cy="195460"/>
          </a:xfrm>
          <a:prstGeom prst="star5">
            <a:avLst>
              <a:gd fmla="val 19098" name="adj"/>
              <a:gd fmla="val 105146" name="hf"/>
              <a:gd fmla="val 110557" name="vf"/>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32"/>
          <p:cNvSpPr/>
          <p:nvPr/>
        </p:nvSpPr>
        <p:spPr>
          <a:xfrm>
            <a:off x="4178225" y="3129569"/>
            <a:ext cx="205567" cy="195460"/>
          </a:xfrm>
          <a:prstGeom prst="star5">
            <a:avLst>
              <a:gd fmla="val 19098" name="adj"/>
              <a:gd fmla="val 105146" name="hf"/>
              <a:gd fmla="val 110557" name="vf"/>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32"/>
          <p:cNvSpPr/>
          <p:nvPr/>
        </p:nvSpPr>
        <p:spPr>
          <a:xfrm>
            <a:off x="4469216" y="3129569"/>
            <a:ext cx="205567" cy="195460"/>
          </a:xfrm>
          <a:prstGeom prst="star5">
            <a:avLst>
              <a:gd fmla="val 19098" name="adj"/>
              <a:gd fmla="val 105146" name="hf"/>
              <a:gd fmla="val 110557" name="vf"/>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32"/>
          <p:cNvSpPr/>
          <p:nvPr/>
        </p:nvSpPr>
        <p:spPr>
          <a:xfrm>
            <a:off x="4760207" y="3129569"/>
            <a:ext cx="205567" cy="195460"/>
          </a:xfrm>
          <a:prstGeom prst="star5">
            <a:avLst>
              <a:gd fmla="val 19098" name="adj"/>
              <a:gd fmla="val 105146" name="hf"/>
              <a:gd fmla="val 110557" name="vf"/>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32"/>
          <p:cNvSpPr/>
          <p:nvPr/>
        </p:nvSpPr>
        <p:spPr>
          <a:xfrm>
            <a:off x="5051198" y="3129569"/>
            <a:ext cx="205567" cy="195460"/>
          </a:xfrm>
          <a:prstGeom prst="star5">
            <a:avLst>
              <a:gd fmla="val 19098" name="adj"/>
              <a:gd fmla="val 105146" name="hf"/>
              <a:gd fmla="val 110557" name="vf"/>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32"/>
          <p:cNvSpPr/>
          <p:nvPr/>
        </p:nvSpPr>
        <p:spPr>
          <a:xfrm>
            <a:off x="6281034" y="3129569"/>
            <a:ext cx="205567" cy="195460"/>
          </a:xfrm>
          <a:prstGeom prst="star5">
            <a:avLst>
              <a:gd fmla="val 19098" name="adj"/>
              <a:gd fmla="val 105146" name="hf"/>
              <a:gd fmla="val 110557" name="vf"/>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32"/>
          <p:cNvSpPr/>
          <p:nvPr/>
        </p:nvSpPr>
        <p:spPr>
          <a:xfrm>
            <a:off x="6572025" y="3129569"/>
            <a:ext cx="205567" cy="195460"/>
          </a:xfrm>
          <a:prstGeom prst="star5">
            <a:avLst>
              <a:gd fmla="val 19098" name="adj"/>
              <a:gd fmla="val 105146" name="hf"/>
              <a:gd fmla="val 110557" name="vf"/>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32"/>
          <p:cNvSpPr/>
          <p:nvPr/>
        </p:nvSpPr>
        <p:spPr>
          <a:xfrm>
            <a:off x="6863016" y="3129569"/>
            <a:ext cx="205567" cy="195460"/>
          </a:xfrm>
          <a:prstGeom prst="star5">
            <a:avLst>
              <a:gd fmla="val 19098" name="adj"/>
              <a:gd fmla="val 105146" name="hf"/>
              <a:gd fmla="val 110557" name="vf"/>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32"/>
          <p:cNvSpPr/>
          <p:nvPr/>
        </p:nvSpPr>
        <p:spPr>
          <a:xfrm>
            <a:off x="7154007" y="3129569"/>
            <a:ext cx="205567" cy="195460"/>
          </a:xfrm>
          <a:prstGeom prst="star5">
            <a:avLst>
              <a:gd fmla="val 19098" name="adj"/>
              <a:gd fmla="val 105146" name="hf"/>
              <a:gd fmla="val 110557" name="vf"/>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32"/>
          <p:cNvSpPr/>
          <p:nvPr/>
        </p:nvSpPr>
        <p:spPr>
          <a:xfrm>
            <a:off x="7444998" y="3129569"/>
            <a:ext cx="205567" cy="195460"/>
          </a:xfrm>
          <a:prstGeom prst="star5">
            <a:avLst>
              <a:gd fmla="val 19098" name="adj"/>
              <a:gd fmla="val 105146" name="hf"/>
              <a:gd fmla="val 110557" name="vf"/>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35" name="Google Shape;735;p32"/>
          <p:cNvGrpSpPr/>
          <p:nvPr/>
        </p:nvGrpSpPr>
        <p:grpSpPr>
          <a:xfrm>
            <a:off x="1699638" y="3854525"/>
            <a:ext cx="5744724" cy="744900"/>
            <a:chOff x="1757463" y="3854525"/>
            <a:chExt cx="5744724" cy="744900"/>
          </a:xfrm>
        </p:grpSpPr>
        <p:sp>
          <p:nvSpPr>
            <p:cNvPr id="736" name="Google Shape;736;p32"/>
            <p:cNvSpPr txBox="1"/>
            <p:nvPr/>
          </p:nvSpPr>
          <p:spPr>
            <a:xfrm>
              <a:off x="4672587" y="3854525"/>
              <a:ext cx="2829600" cy="7449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000">
                  <a:solidFill>
                    <a:schemeClr val="lt1"/>
                  </a:solidFill>
                  <a:latin typeface="Prata"/>
                  <a:ea typeface="Prata"/>
                  <a:cs typeface="Prata"/>
                  <a:sym typeface="Prata"/>
                </a:rPr>
                <a:t>FEMALE CREATIVE DIRECTORS</a:t>
              </a:r>
              <a:endParaRPr sz="2000">
                <a:solidFill>
                  <a:schemeClr val="lt1"/>
                </a:solidFill>
                <a:latin typeface="Prata"/>
                <a:ea typeface="Prata"/>
                <a:cs typeface="Prata"/>
                <a:sym typeface="Prata"/>
              </a:endParaRPr>
            </a:p>
          </p:txBody>
        </p:sp>
        <p:sp>
          <p:nvSpPr>
            <p:cNvPr id="737" name="Google Shape;737;p32"/>
            <p:cNvSpPr txBox="1"/>
            <p:nvPr/>
          </p:nvSpPr>
          <p:spPr>
            <a:xfrm>
              <a:off x="1757463" y="3854525"/>
              <a:ext cx="1510500" cy="7449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4800">
                  <a:solidFill>
                    <a:schemeClr val="lt1"/>
                  </a:solidFill>
                  <a:latin typeface="Prata"/>
                  <a:ea typeface="Prata"/>
                  <a:cs typeface="Prata"/>
                  <a:sym typeface="Prata"/>
                </a:rPr>
                <a:t>37%</a:t>
              </a:r>
              <a:endParaRPr sz="4800">
                <a:solidFill>
                  <a:schemeClr val="lt1"/>
                </a:solidFill>
                <a:latin typeface="Prata"/>
                <a:ea typeface="Prata"/>
                <a:cs typeface="Prata"/>
                <a:sym typeface="Prata"/>
              </a:endParaRPr>
            </a:p>
          </p:txBody>
        </p:sp>
      </p:grpSp>
      <p:cxnSp>
        <p:nvCxnSpPr>
          <p:cNvPr id="738" name="Google Shape;738;p32"/>
          <p:cNvCxnSpPr/>
          <p:nvPr/>
        </p:nvCxnSpPr>
        <p:spPr>
          <a:xfrm rot="10800000">
            <a:off x="3357588" y="3854513"/>
            <a:ext cx="0" cy="744900"/>
          </a:xfrm>
          <a:prstGeom prst="straightConnector1">
            <a:avLst/>
          </a:prstGeom>
          <a:noFill/>
          <a:ln cap="flat" cmpd="sng" w="38100">
            <a:solidFill>
              <a:schemeClr val="lt1"/>
            </a:solidFill>
            <a:prstDash val="solid"/>
            <a:round/>
            <a:headEnd len="med" w="med" type="none"/>
            <a:tailEnd len="med" w="med" type="none"/>
          </a:ln>
        </p:spPr>
      </p:cxnSp>
      <p:sp>
        <p:nvSpPr>
          <p:cNvPr id="739" name="Google Shape;739;p32"/>
          <p:cNvSpPr txBox="1"/>
          <p:nvPr/>
        </p:nvSpPr>
        <p:spPr>
          <a:xfrm>
            <a:off x="713250" y="1033075"/>
            <a:ext cx="7717500" cy="29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lt1"/>
                </a:solidFill>
                <a:latin typeface="DM Sans"/>
                <a:ea typeface="DM Sans"/>
                <a:cs typeface="DM Sans"/>
                <a:sym typeface="DM Sans"/>
              </a:rPr>
              <a:t>P</a:t>
            </a:r>
            <a:r>
              <a:rPr lang="en" sz="1200">
                <a:solidFill>
                  <a:schemeClr val="lt1"/>
                </a:solidFill>
                <a:latin typeface="DM Sans"/>
                <a:ea typeface="DM Sans"/>
                <a:cs typeface="DM Sans"/>
                <a:sym typeface="DM Sans"/>
              </a:rPr>
              <a:t>aris fashion show highlights</a:t>
            </a:r>
            <a:endParaRPr sz="1200">
              <a:solidFill>
                <a:schemeClr val="lt1"/>
              </a:solidFill>
              <a:latin typeface="DM Sans"/>
              <a:ea typeface="DM Sans"/>
              <a:cs typeface="DM Sans"/>
              <a:sym typeface="DM Sans"/>
            </a:endParaRPr>
          </a:p>
        </p:txBody>
      </p:sp>
      <p:sp>
        <p:nvSpPr>
          <p:cNvPr id="740" name="Google Shape;740;p32"/>
          <p:cNvSpPr/>
          <p:nvPr/>
        </p:nvSpPr>
        <p:spPr>
          <a:xfrm flipH="1">
            <a:off x="3629259" y="3764425"/>
            <a:ext cx="846600" cy="8466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32"/>
          <p:cNvSpPr/>
          <p:nvPr/>
        </p:nvSpPr>
        <p:spPr>
          <a:xfrm flipH="1">
            <a:off x="3637818" y="3764425"/>
            <a:ext cx="846600" cy="846600"/>
          </a:xfrm>
          <a:prstGeom prst="pie">
            <a:avLst>
              <a:gd fmla="val 8944757" name="adj1"/>
              <a:gd fmla="val 1620000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5" name="Shape 745"/>
        <p:cNvGrpSpPr/>
        <p:nvPr/>
      </p:nvGrpSpPr>
      <p:grpSpPr>
        <a:xfrm>
          <a:off x="0" y="0"/>
          <a:ext cx="0" cy="0"/>
          <a:chOff x="0" y="0"/>
          <a:chExt cx="0" cy="0"/>
        </a:xfrm>
      </p:grpSpPr>
      <p:sp>
        <p:nvSpPr>
          <p:cNvPr id="746" name="Google Shape;746;p33"/>
          <p:cNvSpPr txBox="1"/>
          <p:nvPr>
            <p:ph type="title"/>
          </p:nvPr>
        </p:nvSpPr>
        <p:spPr>
          <a:xfrm>
            <a:off x="713250" y="534768"/>
            <a:ext cx="7717500" cy="57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lt1"/>
              </a:buClr>
              <a:buSzPts val="1100"/>
              <a:buFont typeface="Arial"/>
              <a:buNone/>
            </a:pPr>
            <a:r>
              <a:rPr lang="en"/>
              <a:t>PARIS FASHION SHOW</a:t>
            </a:r>
            <a:endParaRPr/>
          </a:p>
        </p:txBody>
      </p:sp>
      <p:sp>
        <p:nvSpPr>
          <p:cNvPr id="747" name="Google Shape;747;p33"/>
          <p:cNvSpPr txBox="1"/>
          <p:nvPr/>
        </p:nvSpPr>
        <p:spPr>
          <a:xfrm>
            <a:off x="713250" y="1033075"/>
            <a:ext cx="7717500" cy="29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lt1"/>
                </a:solidFill>
                <a:latin typeface="DM Sans"/>
                <a:ea typeface="DM Sans"/>
                <a:cs typeface="DM Sans"/>
                <a:sym typeface="DM Sans"/>
              </a:rPr>
              <a:t>Important numbers about the Paris fashion show</a:t>
            </a:r>
            <a:endParaRPr sz="1200">
              <a:solidFill>
                <a:schemeClr val="lt1"/>
              </a:solidFill>
              <a:latin typeface="DM Sans"/>
              <a:ea typeface="DM Sans"/>
              <a:cs typeface="DM Sans"/>
              <a:sym typeface="DM Sans"/>
            </a:endParaRPr>
          </a:p>
        </p:txBody>
      </p:sp>
      <p:cxnSp>
        <p:nvCxnSpPr>
          <p:cNvPr id="748" name="Google Shape;748;p33"/>
          <p:cNvCxnSpPr/>
          <p:nvPr/>
        </p:nvCxnSpPr>
        <p:spPr>
          <a:xfrm>
            <a:off x="1576314" y="2523268"/>
            <a:ext cx="846300" cy="0"/>
          </a:xfrm>
          <a:prstGeom prst="straightConnector1">
            <a:avLst/>
          </a:prstGeom>
          <a:noFill/>
          <a:ln cap="flat" cmpd="sng" w="38100">
            <a:solidFill>
              <a:schemeClr val="lt1"/>
            </a:solidFill>
            <a:prstDash val="solid"/>
            <a:round/>
            <a:headEnd len="med" w="med" type="none"/>
            <a:tailEnd len="med" w="med" type="none"/>
          </a:ln>
        </p:spPr>
      </p:cxnSp>
      <p:cxnSp>
        <p:nvCxnSpPr>
          <p:cNvPr id="749" name="Google Shape;749;p33"/>
          <p:cNvCxnSpPr/>
          <p:nvPr/>
        </p:nvCxnSpPr>
        <p:spPr>
          <a:xfrm>
            <a:off x="6721339" y="2523268"/>
            <a:ext cx="846300" cy="0"/>
          </a:xfrm>
          <a:prstGeom prst="straightConnector1">
            <a:avLst/>
          </a:prstGeom>
          <a:noFill/>
          <a:ln cap="flat" cmpd="sng" w="38100">
            <a:solidFill>
              <a:schemeClr val="lt1"/>
            </a:solidFill>
            <a:prstDash val="solid"/>
            <a:round/>
            <a:headEnd len="med" w="med" type="none"/>
            <a:tailEnd len="med" w="med" type="none"/>
          </a:ln>
        </p:spPr>
      </p:cxnSp>
      <p:cxnSp>
        <p:nvCxnSpPr>
          <p:cNvPr id="750" name="Google Shape;750;p33"/>
          <p:cNvCxnSpPr/>
          <p:nvPr/>
        </p:nvCxnSpPr>
        <p:spPr>
          <a:xfrm>
            <a:off x="4148826" y="3936093"/>
            <a:ext cx="846300" cy="0"/>
          </a:xfrm>
          <a:prstGeom prst="straightConnector1">
            <a:avLst/>
          </a:prstGeom>
          <a:noFill/>
          <a:ln cap="flat" cmpd="sng" w="38100">
            <a:solidFill>
              <a:schemeClr val="lt1"/>
            </a:solidFill>
            <a:prstDash val="solid"/>
            <a:round/>
            <a:headEnd len="med" w="med" type="none"/>
            <a:tailEnd len="med" w="med" type="none"/>
          </a:ln>
        </p:spPr>
      </p:cxnSp>
      <p:cxnSp>
        <p:nvCxnSpPr>
          <p:cNvPr id="751" name="Google Shape;751;p33"/>
          <p:cNvCxnSpPr>
            <a:stCxn id="752" idx="2"/>
          </p:cNvCxnSpPr>
          <p:nvPr/>
        </p:nvCxnSpPr>
        <p:spPr>
          <a:xfrm flipH="1" rot="-5400000">
            <a:off x="1759014" y="3300298"/>
            <a:ext cx="481500" cy="600"/>
          </a:xfrm>
          <a:prstGeom prst="bentConnector3">
            <a:avLst>
              <a:gd fmla="val 50000" name="adj1"/>
            </a:avLst>
          </a:prstGeom>
          <a:noFill/>
          <a:ln cap="flat" cmpd="sng" w="38100">
            <a:solidFill>
              <a:schemeClr val="lt1"/>
            </a:solidFill>
            <a:prstDash val="solid"/>
            <a:round/>
            <a:headEnd len="med" w="med" type="none"/>
            <a:tailEnd len="med" w="med" type="none"/>
          </a:ln>
        </p:spPr>
      </p:cxnSp>
      <p:cxnSp>
        <p:nvCxnSpPr>
          <p:cNvPr id="753" name="Google Shape;753;p33"/>
          <p:cNvCxnSpPr>
            <a:stCxn id="754" idx="2"/>
          </p:cNvCxnSpPr>
          <p:nvPr/>
        </p:nvCxnSpPr>
        <p:spPr>
          <a:xfrm flipH="1" rot="-5400000">
            <a:off x="6904039" y="3300298"/>
            <a:ext cx="481500" cy="600"/>
          </a:xfrm>
          <a:prstGeom prst="bentConnector3">
            <a:avLst>
              <a:gd fmla="val 50000" name="adj1"/>
            </a:avLst>
          </a:prstGeom>
          <a:noFill/>
          <a:ln cap="flat" cmpd="sng" w="38100">
            <a:solidFill>
              <a:schemeClr val="lt1"/>
            </a:solidFill>
            <a:prstDash val="solid"/>
            <a:round/>
            <a:headEnd len="med" w="med" type="none"/>
            <a:tailEnd len="med" w="med" type="none"/>
          </a:ln>
        </p:spPr>
      </p:cxnSp>
      <p:grpSp>
        <p:nvGrpSpPr>
          <p:cNvPr id="755" name="Google Shape;755;p33"/>
          <p:cNvGrpSpPr/>
          <p:nvPr/>
        </p:nvGrpSpPr>
        <p:grpSpPr>
          <a:xfrm>
            <a:off x="5858239" y="1719988"/>
            <a:ext cx="2572500" cy="2569562"/>
            <a:chOff x="5858239" y="1719988"/>
            <a:chExt cx="2572500" cy="2569562"/>
          </a:xfrm>
        </p:grpSpPr>
        <p:sp>
          <p:nvSpPr>
            <p:cNvPr id="754" name="Google Shape;754;p33"/>
            <p:cNvSpPr txBox="1"/>
            <p:nvPr/>
          </p:nvSpPr>
          <p:spPr>
            <a:xfrm>
              <a:off x="5858239" y="2581648"/>
              <a:ext cx="2572500" cy="478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000">
                  <a:solidFill>
                    <a:schemeClr val="lt1"/>
                  </a:solidFill>
                  <a:latin typeface="Prata"/>
                  <a:ea typeface="Prata"/>
                  <a:cs typeface="Prata"/>
                  <a:sym typeface="Prata"/>
                </a:rPr>
                <a:t>VISITOR SPEND</a:t>
              </a:r>
              <a:endParaRPr sz="2000">
                <a:solidFill>
                  <a:schemeClr val="lt1"/>
                </a:solidFill>
                <a:latin typeface="Prata"/>
                <a:ea typeface="Prata"/>
                <a:cs typeface="Prata"/>
                <a:sym typeface="Prata"/>
              </a:endParaRPr>
            </a:p>
          </p:txBody>
        </p:sp>
        <p:sp>
          <p:nvSpPr>
            <p:cNvPr id="756" name="Google Shape;756;p33"/>
            <p:cNvSpPr txBox="1"/>
            <p:nvPr/>
          </p:nvSpPr>
          <p:spPr>
            <a:xfrm>
              <a:off x="5858239" y="1719988"/>
              <a:ext cx="2572500" cy="744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chemeClr val="lt1"/>
                  </a:solidFill>
                  <a:latin typeface="Prata"/>
                  <a:ea typeface="Prata"/>
                  <a:cs typeface="Prata"/>
                  <a:sym typeface="Prata"/>
                </a:rPr>
                <a:t>€ </a:t>
              </a:r>
              <a:r>
                <a:rPr lang="en" sz="4800">
                  <a:solidFill>
                    <a:schemeClr val="lt1"/>
                  </a:solidFill>
                  <a:latin typeface="Prata"/>
                  <a:ea typeface="Prata"/>
                  <a:cs typeface="Prata"/>
                  <a:sym typeface="Prata"/>
                </a:rPr>
                <a:t>105 </a:t>
              </a:r>
              <a:r>
                <a:rPr lang="en" sz="3000">
                  <a:solidFill>
                    <a:schemeClr val="lt1"/>
                  </a:solidFill>
                  <a:latin typeface="Prata"/>
                  <a:ea typeface="Prata"/>
                  <a:cs typeface="Prata"/>
                  <a:sym typeface="Prata"/>
                </a:rPr>
                <a:t>M.</a:t>
              </a:r>
              <a:endParaRPr sz="3000">
                <a:solidFill>
                  <a:schemeClr val="lt1"/>
                </a:solidFill>
                <a:latin typeface="Prata"/>
                <a:ea typeface="Prata"/>
                <a:cs typeface="Prata"/>
                <a:sym typeface="Prata"/>
              </a:endParaRPr>
            </a:p>
          </p:txBody>
        </p:sp>
        <p:sp>
          <p:nvSpPr>
            <p:cNvPr id="757" name="Google Shape;757;p33"/>
            <p:cNvSpPr/>
            <p:nvPr/>
          </p:nvSpPr>
          <p:spPr>
            <a:xfrm>
              <a:off x="6770389" y="3541350"/>
              <a:ext cx="748200" cy="748200"/>
            </a:xfrm>
            <a:prstGeom prst="ellipse">
              <a:avLst/>
            </a:prstGeom>
            <a:no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8" name="Google Shape;758;p33"/>
          <p:cNvGrpSpPr/>
          <p:nvPr/>
        </p:nvGrpSpPr>
        <p:grpSpPr>
          <a:xfrm>
            <a:off x="713214" y="1719988"/>
            <a:ext cx="2572500" cy="2569562"/>
            <a:chOff x="713214" y="1719988"/>
            <a:chExt cx="2572500" cy="2569562"/>
          </a:xfrm>
        </p:grpSpPr>
        <p:grpSp>
          <p:nvGrpSpPr>
            <p:cNvPr id="759" name="Google Shape;759;p33"/>
            <p:cNvGrpSpPr/>
            <p:nvPr/>
          </p:nvGrpSpPr>
          <p:grpSpPr>
            <a:xfrm>
              <a:off x="713214" y="1719988"/>
              <a:ext cx="2572500" cy="1339861"/>
              <a:chOff x="713214" y="1719988"/>
              <a:chExt cx="2572500" cy="1339861"/>
            </a:xfrm>
          </p:grpSpPr>
          <p:sp>
            <p:nvSpPr>
              <p:cNvPr id="752" name="Google Shape;752;p33"/>
              <p:cNvSpPr txBox="1"/>
              <p:nvPr/>
            </p:nvSpPr>
            <p:spPr>
              <a:xfrm>
                <a:off x="713214" y="2581648"/>
                <a:ext cx="2572500" cy="478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000">
                    <a:solidFill>
                      <a:schemeClr val="lt1"/>
                    </a:solidFill>
                    <a:latin typeface="Prata"/>
                    <a:ea typeface="Prata"/>
                    <a:cs typeface="Prata"/>
                    <a:sym typeface="Prata"/>
                  </a:rPr>
                  <a:t>FASHION SHOWS</a:t>
                </a:r>
                <a:endParaRPr sz="2000">
                  <a:solidFill>
                    <a:schemeClr val="lt1"/>
                  </a:solidFill>
                  <a:latin typeface="Prata"/>
                  <a:ea typeface="Prata"/>
                  <a:cs typeface="Prata"/>
                  <a:sym typeface="Prata"/>
                </a:endParaRPr>
              </a:p>
            </p:txBody>
          </p:sp>
          <p:sp>
            <p:nvSpPr>
              <p:cNvPr id="760" name="Google Shape;760;p33"/>
              <p:cNvSpPr txBox="1"/>
              <p:nvPr/>
            </p:nvSpPr>
            <p:spPr>
              <a:xfrm>
                <a:off x="713214" y="1719988"/>
                <a:ext cx="2572500" cy="744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4800">
                    <a:solidFill>
                      <a:schemeClr val="lt1"/>
                    </a:solidFill>
                    <a:latin typeface="Prata"/>
                    <a:ea typeface="Prata"/>
                    <a:cs typeface="Prata"/>
                    <a:sym typeface="Prata"/>
                  </a:rPr>
                  <a:t>150</a:t>
                </a:r>
                <a:endParaRPr sz="4800">
                  <a:solidFill>
                    <a:schemeClr val="lt1"/>
                  </a:solidFill>
                  <a:latin typeface="Prata"/>
                  <a:ea typeface="Prata"/>
                  <a:cs typeface="Prata"/>
                  <a:sym typeface="Prata"/>
                </a:endParaRPr>
              </a:p>
            </p:txBody>
          </p:sp>
        </p:grpSp>
        <p:sp>
          <p:nvSpPr>
            <p:cNvPr id="761" name="Google Shape;761;p33"/>
            <p:cNvSpPr/>
            <p:nvPr/>
          </p:nvSpPr>
          <p:spPr>
            <a:xfrm>
              <a:off x="1625364" y="3541350"/>
              <a:ext cx="748200" cy="748200"/>
            </a:xfrm>
            <a:prstGeom prst="ellipse">
              <a:avLst/>
            </a:prstGeom>
            <a:no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762" name="Google Shape;762;p33"/>
          <p:cNvCxnSpPr>
            <a:stCxn id="763" idx="4"/>
            <a:endCxn id="764" idx="0"/>
          </p:cNvCxnSpPr>
          <p:nvPr/>
        </p:nvCxnSpPr>
        <p:spPr>
          <a:xfrm flipH="1" rot="-5400000">
            <a:off x="4300626" y="2860921"/>
            <a:ext cx="543300" cy="600"/>
          </a:xfrm>
          <a:prstGeom prst="bentConnector3">
            <a:avLst>
              <a:gd fmla="val 49995" name="adj1"/>
            </a:avLst>
          </a:prstGeom>
          <a:noFill/>
          <a:ln cap="flat" cmpd="sng" w="38100">
            <a:solidFill>
              <a:schemeClr val="lt1"/>
            </a:solidFill>
            <a:prstDash val="solid"/>
            <a:round/>
            <a:headEnd len="med" w="med" type="none"/>
            <a:tailEnd len="med" w="med" type="none"/>
          </a:ln>
        </p:spPr>
      </p:cxnSp>
      <p:grpSp>
        <p:nvGrpSpPr>
          <p:cNvPr id="765" name="Google Shape;765;p33"/>
          <p:cNvGrpSpPr/>
          <p:nvPr/>
        </p:nvGrpSpPr>
        <p:grpSpPr>
          <a:xfrm>
            <a:off x="3285726" y="1841371"/>
            <a:ext cx="2572500" cy="2631302"/>
            <a:chOff x="3285726" y="1841371"/>
            <a:chExt cx="2572500" cy="2631302"/>
          </a:xfrm>
        </p:grpSpPr>
        <p:grpSp>
          <p:nvGrpSpPr>
            <p:cNvPr id="766" name="Google Shape;766;p33"/>
            <p:cNvGrpSpPr/>
            <p:nvPr/>
          </p:nvGrpSpPr>
          <p:grpSpPr>
            <a:xfrm>
              <a:off x="3285726" y="3132813"/>
              <a:ext cx="2572500" cy="1339861"/>
              <a:chOff x="3285726" y="3132813"/>
              <a:chExt cx="2572500" cy="1339861"/>
            </a:xfrm>
          </p:grpSpPr>
          <p:sp>
            <p:nvSpPr>
              <p:cNvPr id="767" name="Google Shape;767;p33"/>
              <p:cNvSpPr txBox="1"/>
              <p:nvPr/>
            </p:nvSpPr>
            <p:spPr>
              <a:xfrm>
                <a:off x="3285726" y="3994473"/>
                <a:ext cx="2572500" cy="478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000">
                    <a:solidFill>
                      <a:schemeClr val="lt1"/>
                    </a:solidFill>
                    <a:latin typeface="Prata"/>
                    <a:ea typeface="Prata"/>
                    <a:cs typeface="Prata"/>
                    <a:sym typeface="Prata"/>
                  </a:rPr>
                  <a:t>MEDIA PRESENT</a:t>
                </a:r>
                <a:endParaRPr sz="2000">
                  <a:solidFill>
                    <a:schemeClr val="lt1"/>
                  </a:solidFill>
                  <a:latin typeface="Prata"/>
                  <a:ea typeface="Prata"/>
                  <a:cs typeface="Prata"/>
                  <a:sym typeface="Prata"/>
                </a:endParaRPr>
              </a:p>
            </p:txBody>
          </p:sp>
          <p:sp>
            <p:nvSpPr>
              <p:cNvPr id="764" name="Google Shape;764;p33"/>
              <p:cNvSpPr txBox="1"/>
              <p:nvPr/>
            </p:nvSpPr>
            <p:spPr>
              <a:xfrm>
                <a:off x="3285726" y="3132813"/>
                <a:ext cx="2572500" cy="744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4800">
                    <a:solidFill>
                      <a:schemeClr val="lt1"/>
                    </a:solidFill>
                    <a:latin typeface="Prata"/>
                    <a:ea typeface="Prata"/>
                    <a:cs typeface="Prata"/>
                    <a:sym typeface="Prata"/>
                  </a:rPr>
                  <a:t>3,200</a:t>
                </a:r>
                <a:endParaRPr sz="4800">
                  <a:solidFill>
                    <a:schemeClr val="lt1"/>
                  </a:solidFill>
                  <a:latin typeface="Prata"/>
                  <a:ea typeface="Prata"/>
                  <a:cs typeface="Prata"/>
                  <a:sym typeface="Prata"/>
                </a:endParaRPr>
              </a:p>
            </p:txBody>
          </p:sp>
        </p:grpSp>
        <p:sp>
          <p:nvSpPr>
            <p:cNvPr id="763" name="Google Shape;763;p33"/>
            <p:cNvSpPr/>
            <p:nvPr/>
          </p:nvSpPr>
          <p:spPr>
            <a:xfrm>
              <a:off x="4197876" y="1841371"/>
              <a:ext cx="748200" cy="748200"/>
            </a:xfrm>
            <a:prstGeom prst="ellipse">
              <a:avLst/>
            </a:prstGeom>
            <a:no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8" name="Google Shape;768;p33"/>
          <p:cNvSpPr/>
          <p:nvPr/>
        </p:nvSpPr>
        <p:spPr>
          <a:xfrm>
            <a:off x="1802784" y="3603223"/>
            <a:ext cx="393359" cy="582207"/>
          </a:xfrm>
          <a:custGeom>
            <a:rect b="b" l="l" r="r" t="t"/>
            <a:pathLst>
              <a:path extrusionOk="0" h="20332" w="13737">
                <a:moveTo>
                  <a:pt x="4397" y="7796"/>
                </a:moveTo>
                <a:cubicBezTo>
                  <a:pt x="4213" y="8018"/>
                  <a:pt x="4038" y="8266"/>
                  <a:pt x="3873" y="8530"/>
                </a:cubicBezTo>
                <a:lnTo>
                  <a:pt x="3495" y="8530"/>
                </a:lnTo>
                <a:cubicBezTo>
                  <a:pt x="3781" y="8250"/>
                  <a:pt x="4082" y="8003"/>
                  <a:pt x="4397" y="7796"/>
                </a:cubicBezTo>
                <a:close/>
                <a:moveTo>
                  <a:pt x="6858" y="7032"/>
                </a:moveTo>
                <a:cubicBezTo>
                  <a:pt x="6912" y="7032"/>
                  <a:pt x="6967" y="7065"/>
                  <a:pt x="7037" y="7132"/>
                </a:cubicBezTo>
                <a:cubicBezTo>
                  <a:pt x="7259" y="7355"/>
                  <a:pt x="7478" y="7841"/>
                  <a:pt x="7672" y="8530"/>
                </a:cubicBezTo>
                <a:lnTo>
                  <a:pt x="6052" y="8530"/>
                </a:lnTo>
                <a:cubicBezTo>
                  <a:pt x="6249" y="7837"/>
                  <a:pt x="6468" y="7355"/>
                  <a:pt x="6687" y="7132"/>
                </a:cubicBezTo>
                <a:cubicBezTo>
                  <a:pt x="6752" y="7065"/>
                  <a:pt x="6805" y="7032"/>
                  <a:pt x="6858" y="7032"/>
                </a:cubicBezTo>
                <a:close/>
                <a:moveTo>
                  <a:pt x="7847" y="7291"/>
                </a:moveTo>
                <a:lnTo>
                  <a:pt x="7847" y="7291"/>
                </a:lnTo>
                <a:cubicBezTo>
                  <a:pt x="8371" y="7574"/>
                  <a:pt x="8803" y="8047"/>
                  <a:pt x="9143" y="8530"/>
                </a:cubicBezTo>
                <a:lnTo>
                  <a:pt x="8291" y="8530"/>
                </a:lnTo>
                <a:cubicBezTo>
                  <a:pt x="8161" y="8044"/>
                  <a:pt x="8009" y="7621"/>
                  <a:pt x="7847" y="7291"/>
                </a:cubicBezTo>
                <a:close/>
                <a:moveTo>
                  <a:pt x="9327" y="7793"/>
                </a:moveTo>
                <a:lnTo>
                  <a:pt x="9327" y="7793"/>
                </a:lnTo>
                <a:cubicBezTo>
                  <a:pt x="9641" y="7999"/>
                  <a:pt x="9946" y="8244"/>
                  <a:pt x="10232" y="8530"/>
                </a:cubicBezTo>
                <a:lnTo>
                  <a:pt x="9851" y="8530"/>
                </a:lnTo>
                <a:cubicBezTo>
                  <a:pt x="9686" y="8260"/>
                  <a:pt x="9511" y="8015"/>
                  <a:pt x="9327" y="7793"/>
                </a:cubicBezTo>
                <a:close/>
                <a:moveTo>
                  <a:pt x="5877" y="7297"/>
                </a:moveTo>
                <a:cubicBezTo>
                  <a:pt x="5706" y="7640"/>
                  <a:pt x="5559" y="8069"/>
                  <a:pt x="5432" y="8533"/>
                </a:cubicBezTo>
                <a:lnTo>
                  <a:pt x="4587" y="8533"/>
                </a:lnTo>
                <a:cubicBezTo>
                  <a:pt x="4924" y="8047"/>
                  <a:pt x="5356" y="7577"/>
                  <a:pt x="5877" y="7297"/>
                </a:cubicBezTo>
                <a:close/>
                <a:moveTo>
                  <a:pt x="3530" y="9127"/>
                </a:moveTo>
                <a:cubicBezTo>
                  <a:pt x="3298" y="9578"/>
                  <a:pt x="3085" y="10080"/>
                  <a:pt x="2894" y="10617"/>
                </a:cubicBezTo>
                <a:lnTo>
                  <a:pt x="2002" y="10617"/>
                </a:lnTo>
                <a:cubicBezTo>
                  <a:pt x="2281" y="10071"/>
                  <a:pt x="2596" y="9572"/>
                  <a:pt x="2955" y="9127"/>
                </a:cubicBezTo>
                <a:close/>
                <a:moveTo>
                  <a:pt x="5286" y="9127"/>
                </a:moveTo>
                <a:cubicBezTo>
                  <a:pt x="5175" y="9619"/>
                  <a:pt x="5086" y="10125"/>
                  <a:pt x="5016" y="10585"/>
                </a:cubicBezTo>
                <a:cubicBezTo>
                  <a:pt x="5013" y="10595"/>
                  <a:pt x="5013" y="10607"/>
                  <a:pt x="5013" y="10617"/>
                </a:cubicBezTo>
                <a:lnTo>
                  <a:pt x="3539" y="10617"/>
                </a:lnTo>
                <a:cubicBezTo>
                  <a:pt x="3736" y="10067"/>
                  <a:pt x="3965" y="9572"/>
                  <a:pt x="4213" y="9127"/>
                </a:cubicBezTo>
                <a:close/>
                <a:moveTo>
                  <a:pt x="7828" y="9127"/>
                </a:moveTo>
                <a:cubicBezTo>
                  <a:pt x="7929" y="9569"/>
                  <a:pt x="8025" y="10067"/>
                  <a:pt x="8110" y="10617"/>
                </a:cubicBezTo>
                <a:lnTo>
                  <a:pt x="5617" y="10617"/>
                </a:lnTo>
                <a:cubicBezTo>
                  <a:pt x="5702" y="10064"/>
                  <a:pt x="5798" y="9562"/>
                  <a:pt x="5896" y="9127"/>
                </a:cubicBezTo>
                <a:close/>
                <a:moveTo>
                  <a:pt x="9514" y="9127"/>
                </a:moveTo>
                <a:cubicBezTo>
                  <a:pt x="9762" y="9569"/>
                  <a:pt x="9988" y="10067"/>
                  <a:pt x="10185" y="10617"/>
                </a:cubicBezTo>
                <a:lnTo>
                  <a:pt x="8708" y="10617"/>
                </a:lnTo>
                <a:cubicBezTo>
                  <a:pt x="8628" y="10083"/>
                  <a:pt x="8539" y="9585"/>
                  <a:pt x="8434" y="9127"/>
                </a:cubicBezTo>
                <a:close/>
                <a:moveTo>
                  <a:pt x="10769" y="9127"/>
                </a:moveTo>
                <a:cubicBezTo>
                  <a:pt x="11128" y="9572"/>
                  <a:pt x="11446" y="10071"/>
                  <a:pt x="11719" y="10617"/>
                </a:cubicBezTo>
                <a:lnTo>
                  <a:pt x="10817" y="10617"/>
                </a:lnTo>
                <a:cubicBezTo>
                  <a:pt x="10629" y="10071"/>
                  <a:pt x="10420" y="9575"/>
                  <a:pt x="10191" y="9127"/>
                </a:cubicBezTo>
                <a:close/>
                <a:moveTo>
                  <a:pt x="2704" y="11211"/>
                </a:moveTo>
                <a:cubicBezTo>
                  <a:pt x="2561" y="11684"/>
                  <a:pt x="2440" y="12183"/>
                  <a:pt x="2332" y="12701"/>
                </a:cubicBezTo>
                <a:lnTo>
                  <a:pt x="1211" y="12701"/>
                </a:lnTo>
                <a:cubicBezTo>
                  <a:pt x="1350" y="12183"/>
                  <a:pt x="1522" y="11684"/>
                  <a:pt x="1722" y="11211"/>
                </a:cubicBezTo>
                <a:close/>
                <a:moveTo>
                  <a:pt x="4927" y="11211"/>
                </a:moveTo>
                <a:cubicBezTo>
                  <a:pt x="4864" y="11687"/>
                  <a:pt x="4813" y="12183"/>
                  <a:pt x="4765" y="12701"/>
                </a:cubicBezTo>
                <a:lnTo>
                  <a:pt x="2948" y="12701"/>
                </a:lnTo>
                <a:cubicBezTo>
                  <a:pt x="3059" y="12180"/>
                  <a:pt x="3190" y="11684"/>
                  <a:pt x="3336" y="11211"/>
                </a:cubicBezTo>
                <a:close/>
                <a:moveTo>
                  <a:pt x="8196" y="11211"/>
                </a:moveTo>
                <a:cubicBezTo>
                  <a:pt x="8260" y="11684"/>
                  <a:pt x="8310" y="12183"/>
                  <a:pt x="8358" y="12701"/>
                </a:cubicBezTo>
                <a:lnTo>
                  <a:pt x="5366" y="12701"/>
                </a:lnTo>
                <a:cubicBezTo>
                  <a:pt x="5413" y="12173"/>
                  <a:pt x="5467" y="11675"/>
                  <a:pt x="5531" y="11211"/>
                </a:cubicBezTo>
                <a:close/>
                <a:moveTo>
                  <a:pt x="10388" y="11211"/>
                </a:moveTo>
                <a:cubicBezTo>
                  <a:pt x="10534" y="11684"/>
                  <a:pt x="10667" y="12180"/>
                  <a:pt x="10779" y="12701"/>
                </a:cubicBezTo>
                <a:lnTo>
                  <a:pt x="8952" y="12701"/>
                </a:lnTo>
                <a:cubicBezTo>
                  <a:pt x="8908" y="12189"/>
                  <a:pt x="8850" y="11691"/>
                  <a:pt x="8793" y="11211"/>
                </a:cubicBezTo>
                <a:close/>
                <a:moveTo>
                  <a:pt x="11995" y="11211"/>
                </a:moveTo>
                <a:cubicBezTo>
                  <a:pt x="12199" y="11684"/>
                  <a:pt x="12370" y="12183"/>
                  <a:pt x="12510" y="12701"/>
                </a:cubicBezTo>
                <a:lnTo>
                  <a:pt x="11382" y="12701"/>
                </a:lnTo>
                <a:cubicBezTo>
                  <a:pt x="11271" y="12148"/>
                  <a:pt x="11147" y="11659"/>
                  <a:pt x="11011" y="11211"/>
                </a:cubicBezTo>
                <a:close/>
                <a:moveTo>
                  <a:pt x="2224" y="13295"/>
                </a:moveTo>
                <a:cubicBezTo>
                  <a:pt x="2138" y="13781"/>
                  <a:pt x="2068" y="14276"/>
                  <a:pt x="2021" y="14785"/>
                </a:cubicBezTo>
                <a:lnTo>
                  <a:pt x="839" y="14785"/>
                </a:lnTo>
                <a:cubicBezTo>
                  <a:pt x="887" y="14280"/>
                  <a:pt x="963" y="13781"/>
                  <a:pt x="1068" y="13295"/>
                </a:cubicBezTo>
                <a:close/>
                <a:moveTo>
                  <a:pt x="4721" y="13295"/>
                </a:moveTo>
                <a:cubicBezTo>
                  <a:pt x="4683" y="13781"/>
                  <a:pt x="4654" y="14280"/>
                  <a:pt x="4635" y="14785"/>
                </a:cubicBezTo>
                <a:lnTo>
                  <a:pt x="2624" y="14785"/>
                </a:lnTo>
                <a:cubicBezTo>
                  <a:pt x="2675" y="14276"/>
                  <a:pt x="2745" y="13778"/>
                  <a:pt x="2831" y="13295"/>
                </a:cubicBezTo>
                <a:close/>
                <a:moveTo>
                  <a:pt x="8403" y="13295"/>
                </a:moveTo>
                <a:cubicBezTo>
                  <a:pt x="8438" y="13781"/>
                  <a:pt x="8466" y="14276"/>
                  <a:pt x="8492" y="14785"/>
                </a:cubicBezTo>
                <a:lnTo>
                  <a:pt x="5226" y="14785"/>
                </a:lnTo>
                <a:cubicBezTo>
                  <a:pt x="5245" y="14270"/>
                  <a:pt x="5277" y="13771"/>
                  <a:pt x="5315" y="13295"/>
                </a:cubicBezTo>
                <a:close/>
                <a:moveTo>
                  <a:pt x="10893" y="13295"/>
                </a:moveTo>
                <a:cubicBezTo>
                  <a:pt x="10979" y="13778"/>
                  <a:pt x="11049" y="14276"/>
                  <a:pt x="11100" y="14785"/>
                </a:cubicBezTo>
                <a:lnTo>
                  <a:pt x="9086" y="14785"/>
                </a:lnTo>
                <a:cubicBezTo>
                  <a:pt x="9063" y="14286"/>
                  <a:pt x="9035" y="13784"/>
                  <a:pt x="9000" y="13295"/>
                </a:cubicBezTo>
                <a:close/>
                <a:moveTo>
                  <a:pt x="12656" y="13295"/>
                </a:moveTo>
                <a:cubicBezTo>
                  <a:pt x="12758" y="13781"/>
                  <a:pt x="12837" y="14280"/>
                  <a:pt x="12885" y="14785"/>
                </a:cubicBezTo>
                <a:lnTo>
                  <a:pt x="11700" y="14785"/>
                </a:lnTo>
                <a:cubicBezTo>
                  <a:pt x="11646" y="14280"/>
                  <a:pt x="11579" y="13784"/>
                  <a:pt x="11497" y="13295"/>
                </a:cubicBezTo>
                <a:close/>
                <a:moveTo>
                  <a:pt x="1970" y="15382"/>
                </a:moveTo>
                <a:cubicBezTo>
                  <a:pt x="1935" y="15931"/>
                  <a:pt x="1916" y="16497"/>
                  <a:pt x="1919" y="17069"/>
                </a:cubicBezTo>
                <a:lnTo>
                  <a:pt x="1144" y="17069"/>
                </a:lnTo>
                <a:cubicBezTo>
                  <a:pt x="963" y="17069"/>
                  <a:pt x="810" y="16926"/>
                  <a:pt x="798" y="16741"/>
                </a:cubicBezTo>
                <a:cubicBezTo>
                  <a:pt x="772" y="16287"/>
                  <a:pt x="772" y="15833"/>
                  <a:pt x="795" y="15382"/>
                </a:cubicBezTo>
                <a:close/>
                <a:moveTo>
                  <a:pt x="4610" y="15382"/>
                </a:moveTo>
                <a:cubicBezTo>
                  <a:pt x="4594" y="15938"/>
                  <a:pt x="4587" y="16500"/>
                  <a:pt x="4587" y="17069"/>
                </a:cubicBezTo>
                <a:lnTo>
                  <a:pt x="2513" y="17069"/>
                </a:lnTo>
                <a:cubicBezTo>
                  <a:pt x="2510" y="16500"/>
                  <a:pt x="2529" y="15938"/>
                  <a:pt x="2570" y="15382"/>
                </a:cubicBezTo>
                <a:close/>
                <a:moveTo>
                  <a:pt x="8514" y="15382"/>
                </a:moveTo>
                <a:cubicBezTo>
                  <a:pt x="8530" y="15938"/>
                  <a:pt x="8539" y="16500"/>
                  <a:pt x="8539" y="17069"/>
                </a:cubicBezTo>
                <a:lnTo>
                  <a:pt x="5181" y="17069"/>
                </a:lnTo>
                <a:cubicBezTo>
                  <a:pt x="5181" y="16487"/>
                  <a:pt x="5191" y="15925"/>
                  <a:pt x="5207" y="15382"/>
                </a:cubicBezTo>
                <a:close/>
                <a:moveTo>
                  <a:pt x="11150" y="15382"/>
                </a:moveTo>
                <a:cubicBezTo>
                  <a:pt x="11192" y="15931"/>
                  <a:pt x="11211" y="16497"/>
                  <a:pt x="11211" y="17069"/>
                </a:cubicBezTo>
                <a:lnTo>
                  <a:pt x="9133" y="17069"/>
                </a:lnTo>
                <a:cubicBezTo>
                  <a:pt x="9133" y="16513"/>
                  <a:pt x="9127" y="15944"/>
                  <a:pt x="9111" y="15382"/>
                </a:cubicBezTo>
                <a:close/>
                <a:moveTo>
                  <a:pt x="12929" y="15382"/>
                </a:moveTo>
                <a:cubicBezTo>
                  <a:pt x="12948" y="15833"/>
                  <a:pt x="12948" y="16287"/>
                  <a:pt x="12923" y="16741"/>
                </a:cubicBezTo>
                <a:cubicBezTo>
                  <a:pt x="12910" y="16926"/>
                  <a:pt x="12758" y="17069"/>
                  <a:pt x="12577" y="17069"/>
                </a:cubicBezTo>
                <a:lnTo>
                  <a:pt x="11802" y="17069"/>
                </a:lnTo>
                <a:cubicBezTo>
                  <a:pt x="11805" y="16500"/>
                  <a:pt x="11786" y="15938"/>
                  <a:pt x="11748" y="15382"/>
                </a:cubicBezTo>
                <a:close/>
                <a:moveTo>
                  <a:pt x="7202" y="17663"/>
                </a:moveTo>
                <a:lnTo>
                  <a:pt x="7202" y="18450"/>
                </a:lnTo>
                <a:lnTo>
                  <a:pt x="6512" y="18450"/>
                </a:lnTo>
                <a:lnTo>
                  <a:pt x="6512" y="17663"/>
                </a:lnTo>
                <a:close/>
                <a:moveTo>
                  <a:pt x="6325" y="1"/>
                </a:moveTo>
                <a:cubicBezTo>
                  <a:pt x="5988" y="1"/>
                  <a:pt x="5715" y="271"/>
                  <a:pt x="5715" y="601"/>
                </a:cubicBezTo>
                <a:lnTo>
                  <a:pt x="5715" y="973"/>
                </a:lnTo>
                <a:cubicBezTo>
                  <a:pt x="5715" y="1036"/>
                  <a:pt x="5674" y="1097"/>
                  <a:pt x="5613" y="1122"/>
                </a:cubicBezTo>
                <a:lnTo>
                  <a:pt x="4381" y="1646"/>
                </a:lnTo>
                <a:cubicBezTo>
                  <a:pt x="3968" y="1821"/>
                  <a:pt x="3777" y="2301"/>
                  <a:pt x="3958" y="2710"/>
                </a:cubicBezTo>
                <a:cubicBezTo>
                  <a:pt x="4429" y="3774"/>
                  <a:pt x="4451" y="3784"/>
                  <a:pt x="4470" y="3990"/>
                </a:cubicBezTo>
                <a:lnTo>
                  <a:pt x="4746" y="6923"/>
                </a:lnTo>
                <a:cubicBezTo>
                  <a:pt x="1478" y="8476"/>
                  <a:pt x="0" y="12977"/>
                  <a:pt x="213" y="16773"/>
                </a:cubicBezTo>
                <a:cubicBezTo>
                  <a:pt x="242" y="17269"/>
                  <a:pt x="655" y="17659"/>
                  <a:pt x="1157" y="17659"/>
                </a:cubicBezTo>
                <a:lnTo>
                  <a:pt x="5928" y="17659"/>
                </a:lnTo>
                <a:lnTo>
                  <a:pt x="5928" y="18447"/>
                </a:lnTo>
                <a:lnTo>
                  <a:pt x="4638" y="18447"/>
                </a:lnTo>
                <a:cubicBezTo>
                  <a:pt x="4209" y="18447"/>
                  <a:pt x="3860" y="18797"/>
                  <a:pt x="3860" y="19226"/>
                </a:cubicBezTo>
                <a:lnTo>
                  <a:pt x="3860" y="19553"/>
                </a:lnTo>
                <a:cubicBezTo>
                  <a:pt x="3860" y="19982"/>
                  <a:pt x="4209" y="20331"/>
                  <a:pt x="4638" y="20331"/>
                </a:cubicBezTo>
                <a:lnTo>
                  <a:pt x="6176" y="20331"/>
                </a:lnTo>
                <a:cubicBezTo>
                  <a:pt x="6338" y="20331"/>
                  <a:pt x="6471" y="20198"/>
                  <a:pt x="6471" y="20036"/>
                </a:cubicBezTo>
                <a:cubicBezTo>
                  <a:pt x="6471" y="19870"/>
                  <a:pt x="6338" y="19737"/>
                  <a:pt x="6176" y="19737"/>
                </a:cubicBezTo>
                <a:lnTo>
                  <a:pt x="4638" y="19737"/>
                </a:lnTo>
                <a:cubicBezTo>
                  <a:pt x="4540" y="19737"/>
                  <a:pt x="4454" y="19654"/>
                  <a:pt x="4454" y="19553"/>
                </a:cubicBezTo>
                <a:lnTo>
                  <a:pt x="4454" y="19226"/>
                </a:lnTo>
                <a:cubicBezTo>
                  <a:pt x="4454" y="19124"/>
                  <a:pt x="4540" y="19041"/>
                  <a:pt x="4638" y="19041"/>
                </a:cubicBezTo>
                <a:lnTo>
                  <a:pt x="9101" y="19041"/>
                </a:lnTo>
                <a:cubicBezTo>
                  <a:pt x="9200" y="19041"/>
                  <a:pt x="9282" y="19124"/>
                  <a:pt x="9282" y="19226"/>
                </a:cubicBezTo>
                <a:lnTo>
                  <a:pt x="9282" y="19553"/>
                </a:lnTo>
                <a:cubicBezTo>
                  <a:pt x="9282" y="19654"/>
                  <a:pt x="9200" y="19737"/>
                  <a:pt x="9101" y="19737"/>
                </a:cubicBezTo>
                <a:lnTo>
                  <a:pt x="7564" y="19737"/>
                </a:lnTo>
                <a:cubicBezTo>
                  <a:pt x="7402" y="19737"/>
                  <a:pt x="7265" y="19870"/>
                  <a:pt x="7265" y="20036"/>
                </a:cubicBezTo>
                <a:cubicBezTo>
                  <a:pt x="7265" y="20198"/>
                  <a:pt x="7402" y="20331"/>
                  <a:pt x="7564" y="20331"/>
                </a:cubicBezTo>
                <a:lnTo>
                  <a:pt x="9101" y="20331"/>
                </a:lnTo>
                <a:cubicBezTo>
                  <a:pt x="9530" y="20331"/>
                  <a:pt x="9880" y="19982"/>
                  <a:pt x="9880" y="19553"/>
                </a:cubicBezTo>
                <a:lnTo>
                  <a:pt x="9880" y="19226"/>
                </a:lnTo>
                <a:cubicBezTo>
                  <a:pt x="9880" y="18797"/>
                  <a:pt x="9530" y="18447"/>
                  <a:pt x="9101" y="18447"/>
                </a:cubicBezTo>
                <a:lnTo>
                  <a:pt x="7812" y="18447"/>
                </a:lnTo>
                <a:lnTo>
                  <a:pt x="7812" y="17659"/>
                </a:lnTo>
                <a:lnTo>
                  <a:pt x="12586" y="17659"/>
                </a:lnTo>
                <a:cubicBezTo>
                  <a:pt x="13088" y="17659"/>
                  <a:pt x="13501" y="17269"/>
                  <a:pt x="13530" y="16773"/>
                </a:cubicBezTo>
                <a:cubicBezTo>
                  <a:pt x="13736" y="12958"/>
                  <a:pt x="12218" y="8447"/>
                  <a:pt x="8987" y="6919"/>
                </a:cubicBezTo>
                <a:lnTo>
                  <a:pt x="9114" y="5569"/>
                </a:lnTo>
                <a:cubicBezTo>
                  <a:pt x="9130" y="5407"/>
                  <a:pt x="9009" y="5258"/>
                  <a:pt x="8844" y="5242"/>
                </a:cubicBezTo>
                <a:cubicBezTo>
                  <a:pt x="8835" y="5241"/>
                  <a:pt x="8825" y="5241"/>
                  <a:pt x="8815" y="5241"/>
                </a:cubicBezTo>
                <a:cubicBezTo>
                  <a:pt x="8665" y="5241"/>
                  <a:pt x="8532" y="5357"/>
                  <a:pt x="8517" y="5512"/>
                </a:cubicBezTo>
                <a:lnTo>
                  <a:pt x="8412" y="6687"/>
                </a:lnTo>
                <a:cubicBezTo>
                  <a:pt x="7907" y="6522"/>
                  <a:pt x="7383" y="6440"/>
                  <a:pt x="6862" y="6440"/>
                </a:cubicBezTo>
                <a:cubicBezTo>
                  <a:pt x="6341" y="6440"/>
                  <a:pt x="5817" y="6522"/>
                  <a:pt x="5315" y="6694"/>
                </a:cubicBezTo>
                <a:lnTo>
                  <a:pt x="5061" y="3940"/>
                </a:lnTo>
                <a:cubicBezTo>
                  <a:pt x="5029" y="3619"/>
                  <a:pt x="4969" y="3530"/>
                  <a:pt x="4498" y="2472"/>
                </a:cubicBezTo>
                <a:cubicBezTo>
                  <a:pt x="4451" y="2364"/>
                  <a:pt x="4505" y="2240"/>
                  <a:pt x="4610" y="2193"/>
                </a:cubicBezTo>
                <a:lnTo>
                  <a:pt x="5845" y="1668"/>
                </a:lnTo>
                <a:cubicBezTo>
                  <a:pt x="6125" y="1551"/>
                  <a:pt x="6306" y="1278"/>
                  <a:pt x="6306" y="976"/>
                </a:cubicBezTo>
                <a:lnTo>
                  <a:pt x="6306" y="604"/>
                </a:lnTo>
                <a:cubicBezTo>
                  <a:pt x="6306" y="604"/>
                  <a:pt x="6316" y="598"/>
                  <a:pt x="6322" y="598"/>
                </a:cubicBezTo>
                <a:lnTo>
                  <a:pt x="7411" y="598"/>
                </a:lnTo>
                <a:cubicBezTo>
                  <a:pt x="7418" y="598"/>
                  <a:pt x="7427" y="601"/>
                  <a:pt x="7427" y="601"/>
                </a:cubicBezTo>
                <a:lnTo>
                  <a:pt x="7427" y="976"/>
                </a:lnTo>
                <a:cubicBezTo>
                  <a:pt x="7427" y="1278"/>
                  <a:pt x="7605" y="1551"/>
                  <a:pt x="7888" y="1668"/>
                </a:cubicBezTo>
                <a:lnTo>
                  <a:pt x="9120" y="2193"/>
                </a:lnTo>
                <a:cubicBezTo>
                  <a:pt x="9228" y="2240"/>
                  <a:pt x="9279" y="2364"/>
                  <a:pt x="9232" y="2472"/>
                </a:cubicBezTo>
                <a:lnTo>
                  <a:pt x="8800" y="3447"/>
                </a:lnTo>
                <a:cubicBezTo>
                  <a:pt x="8685" y="3714"/>
                  <a:pt x="8676" y="3905"/>
                  <a:pt x="8657" y="4124"/>
                </a:cubicBezTo>
                <a:cubicBezTo>
                  <a:pt x="8641" y="4286"/>
                  <a:pt x="8762" y="4432"/>
                  <a:pt x="8927" y="4448"/>
                </a:cubicBezTo>
                <a:cubicBezTo>
                  <a:pt x="8937" y="4449"/>
                  <a:pt x="8946" y="4449"/>
                  <a:pt x="8956" y="4449"/>
                </a:cubicBezTo>
                <a:cubicBezTo>
                  <a:pt x="9106" y="4449"/>
                  <a:pt x="9236" y="4336"/>
                  <a:pt x="9254" y="4178"/>
                </a:cubicBezTo>
                <a:cubicBezTo>
                  <a:pt x="9270" y="3987"/>
                  <a:pt x="9273" y="3860"/>
                  <a:pt x="9349" y="3686"/>
                </a:cubicBezTo>
                <a:lnTo>
                  <a:pt x="9781" y="2710"/>
                </a:lnTo>
                <a:cubicBezTo>
                  <a:pt x="9962" y="2297"/>
                  <a:pt x="9772" y="1821"/>
                  <a:pt x="9359" y="1646"/>
                </a:cubicBezTo>
                <a:lnTo>
                  <a:pt x="8123" y="1122"/>
                </a:lnTo>
                <a:cubicBezTo>
                  <a:pt x="8066" y="1097"/>
                  <a:pt x="8025" y="1036"/>
                  <a:pt x="8025" y="973"/>
                </a:cubicBezTo>
                <a:lnTo>
                  <a:pt x="8025" y="601"/>
                </a:lnTo>
                <a:cubicBezTo>
                  <a:pt x="8025" y="271"/>
                  <a:pt x="7751" y="1"/>
                  <a:pt x="741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33"/>
          <p:cNvSpPr/>
          <p:nvPr/>
        </p:nvSpPr>
        <p:spPr>
          <a:xfrm>
            <a:off x="4330221" y="1988450"/>
            <a:ext cx="483510" cy="481493"/>
          </a:xfrm>
          <a:custGeom>
            <a:rect b="b" l="l" r="r" t="t"/>
            <a:pathLst>
              <a:path extrusionOk="0" h="11300" w="11348">
                <a:moveTo>
                  <a:pt x="7752" y="846"/>
                </a:moveTo>
                <a:cubicBezTo>
                  <a:pt x="7978" y="846"/>
                  <a:pt x="8133" y="1025"/>
                  <a:pt x="8133" y="1239"/>
                </a:cubicBezTo>
                <a:lnTo>
                  <a:pt x="8133" y="4001"/>
                </a:lnTo>
                <a:lnTo>
                  <a:pt x="4252" y="4001"/>
                </a:lnTo>
                <a:cubicBezTo>
                  <a:pt x="3763" y="4001"/>
                  <a:pt x="3359" y="4406"/>
                  <a:pt x="3359" y="4894"/>
                </a:cubicBezTo>
                <a:lnTo>
                  <a:pt x="3359" y="4990"/>
                </a:lnTo>
                <a:lnTo>
                  <a:pt x="1168" y="4990"/>
                </a:lnTo>
                <a:lnTo>
                  <a:pt x="1168" y="5001"/>
                </a:lnTo>
                <a:cubicBezTo>
                  <a:pt x="942" y="5001"/>
                  <a:pt x="787" y="4823"/>
                  <a:pt x="787" y="4609"/>
                </a:cubicBezTo>
                <a:lnTo>
                  <a:pt x="787" y="1239"/>
                </a:lnTo>
                <a:cubicBezTo>
                  <a:pt x="787" y="1013"/>
                  <a:pt x="965" y="846"/>
                  <a:pt x="1168" y="846"/>
                </a:cubicBezTo>
                <a:close/>
                <a:moveTo>
                  <a:pt x="3370" y="6621"/>
                </a:moveTo>
                <a:lnTo>
                  <a:pt x="3370" y="6978"/>
                </a:lnTo>
                <a:lnTo>
                  <a:pt x="3180" y="6978"/>
                </a:lnTo>
                <a:lnTo>
                  <a:pt x="3370" y="6621"/>
                </a:lnTo>
                <a:close/>
                <a:moveTo>
                  <a:pt x="3382" y="7335"/>
                </a:moveTo>
                <a:lnTo>
                  <a:pt x="3382" y="7490"/>
                </a:lnTo>
                <a:lnTo>
                  <a:pt x="2644" y="7490"/>
                </a:lnTo>
                <a:cubicBezTo>
                  <a:pt x="2597" y="7490"/>
                  <a:pt x="2573" y="7454"/>
                  <a:pt x="2573" y="7407"/>
                </a:cubicBezTo>
                <a:cubicBezTo>
                  <a:pt x="2573" y="7383"/>
                  <a:pt x="2585" y="7371"/>
                  <a:pt x="2597" y="7347"/>
                </a:cubicBezTo>
                <a:cubicBezTo>
                  <a:pt x="2620" y="7335"/>
                  <a:pt x="2632" y="7335"/>
                  <a:pt x="2656" y="7335"/>
                </a:cubicBezTo>
                <a:close/>
                <a:moveTo>
                  <a:pt x="8966" y="8276"/>
                </a:moveTo>
                <a:cubicBezTo>
                  <a:pt x="9062" y="8276"/>
                  <a:pt x="9133" y="8347"/>
                  <a:pt x="9133" y="8442"/>
                </a:cubicBezTo>
                <a:lnTo>
                  <a:pt x="9133" y="8573"/>
                </a:lnTo>
                <a:cubicBezTo>
                  <a:pt x="9109" y="8573"/>
                  <a:pt x="9074" y="8561"/>
                  <a:pt x="9038" y="8561"/>
                </a:cubicBezTo>
                <a:lnTo>
                  <a:pt x="7454" y="8561"/>
                </a:lnTo>
                <a:cubicBezTo>
                  <a:pt x="7419" y="8561"/>
                  <a:pt x="7395" y="8561"/>
                  <a:pt x="7359" y="8573"/>
                </a:cubicBezTo>
                <a:lnTo>
                  <a:pt x="7359" y="8442"/>
                </a:lnTo>
                <a:cubicBezTo>
                  <a:pt x="7359" y="8347"/>
                  <a:pt x="7430" y="8276"/>
                  <a:pt x="7526" y="8276"/>
                </a:cubicBezTo>
                <a:close/>
                <a:moveTo>
                  <a:pt x="9883" y="4347"/>
                </a:moveTo>
                <a:cubicBezTo>
                  <a:pt x="10193" y="4347"/>
                  <a:pt x="10443" y="4597"/>
                  <a:pt x="10443" y="4906"/>
                </a:cubicBezTo>
                <a:lnTo>
                  <a:pt x="10443" y="9276"/>
                </a:lnTo>
                <a:lnTo>
                  <a:pt x="9478" y="9276"/>
                </a:lnTo>
                <a:lnTo>
                  <a:pt x="9478" y="9109"/>
                </a:lnTo>
                <a:lnTo>
                  <a:pt x="9764" y="9109"/>
                </a:lnTo>
                <a:cubicBezTo>
                  <a:pt x="10038" y="9109"/>
                  <a:pt x="10264" y="8883"/>
                  <a:pt x="10264" y="8597"/>
                </a:cubicBezTo>
                <a:lnTo>
                  <a:pt x="10264" y="5942"/>
                </a:lnTo>
                <a:cubicBezTo>
                  <a:pt x="10264" y="5847"/>
                  <a:pt x="10193" y="5775"/>
                  <a:pt x="10097" y="5775"/>
                </a:cubicBezTo>
                <a:cubicBezTo>
                  <a:pt x="10014" y="5775"/>
                  <a:pt x="9931" y="5847"/>
                  <a:pt x="9931" y="5942"/>
                </a:cubicBezTo>
                <a:lnTo>
                  <a:pt x="9931" y="8585"/>
                </a:lnTo>
                <a:cubicBezTo>
                  <a:pt x="9931" y="8680"/>
                  <a:pt x="9859" y="8752"/>
                  <a:pt x="9764" y="8752"/>
                </a:cubicBezTo>
                <a:lnTo>
                  <a:pt x="9478" y="8752"/>
                </a:lnTo>
                <a:lnTo>
                  <a:pt x="9478" y="8419"/>
                </a:lnTo>
                <a:cubicBezTo>
                  <a:pt x="9478" y="8157"/>
                  <a:pt x="9252" y="7918"/>
                  <a:pt x="8966" y="7918"/>
                </a:cubicBezTo>
                <a:lnTo>
                  <a:pt x="7526" y="7918"/>
                </a:lnTo>
                <a:cubicBezTo>
                  <a:pt x="7264" y="7918"/>
                  <a:pt x="7026" y="8145"/>
                  <a:pt x="7026" y="8419"/>
                </a:cubicBezTo>
                <a:lnTo>
                  <a:pt x="7026" y="8752"/>
                </a:lnTo>
                <a:lnTo>
                  <a:pt x="4382" y="8752"/>
                </a:lnTo>
                <a:cubicBezTo>
                  <a:pt x="4299" y="8752"/>
                  <a:pt x="4204" y="8680"/>
                  <a:pt x="4204" y="8585"/>
                </a:cubicBezTo>
                <a:lnTo>
                  <a:pt x="4204" y="5121"/>
                </a:lnTo>
                <a:cubicBezTo>
                  <a:pt x="4204" y="5025"/>
                  <a:pt x="4287" y="4942"/>
                  <a:pt x="4382" y="4942"/>
                </a:cubicBezTo>
                <a:lnTo>
                  <a:pt x="9740" y="4942"/>
                </a:lnTo>
                <a:cubicBezTo>
                  <a:pt x="9836" y="4942"/>
                  <a:pt x="9919" y="5013"/>
                  <a:pt x="9919" y="5121"/>
                </a:cubicBezTo>
                <a:lnTo>
                  <a:pt x="9919" y="5251"/>
                </a:lnTo>
                <a:cubicBezTo>
                  <a:pt x="9919" y="5347"/>
                  <a:pt x="10002" y="5418"/>
                  <a:pt x="10086" y="5418"/>
                </a:cubicBezTo>
                <a:cubicBezTo>
                  <a:pt x="10181" y="5418"/>
                  <a:pt x="10252" y="5347"/>
                  <a:pt x="10252" y="5251"/>
                </a:cubicBezTo>
                <a:lnTo>
                  <a:pt x="10252" y="5121"/>
                </a:lnTo>
                <a:cubicBezTo>
                  <a:pt x="10252" y="4835"/>
                  <a:pt x="10026" y="4609"/>
                  <a:pt x="9740" y="4609"/>
                </a:cubicBezTo>
                <a:lnTo>
                  <a:pt x="4382" y="4609"/>
                </a:lnTo>
                <a:cubicBezTo>
                  <a:pt x="4109" y="4609"/>
                  <a:pt x="3882" y="4835"/>
                  <a:pt x="3882" y="5121"/>
                </a:cubicBezTo>
                <a:lnTo>
                  <a:pt x="3882" y="8585"/>
                </a:lnTo>
                <a:cubicBezTo>
                  <a:pt x="3882" y="8871"/>
                  <a:pt x="4109" y="9097"/>
                  <a:pt x="4382" y="9097"/>
                </a:cubicBezTo>
                <a:lnTo>
                  <a:pt x="7026" y="9097"/>
                </a:lnTo>
                <a:lnTo>
                  <a:pt x="7026" y="9252"/>
                </a:lnTo>
                <a:lnTo>
                  <a:pt x="3716" y="9252"/>
                </a:lnTo>
                <a:lnTo>
                  <a:pt x="3716" y="4906"/>
                </a:lnTo>
                <a:cubicBezTo>
                  <a:pt x="3716" y="4597"/>
                  <a:pt x="3966" y="4347"/>
                  <a:pt x="4287" y="4347"/>
                </a:cubicBezTo>
                <a:close/>
                <a:moveTo>
                  <a:pt x="7038" y="9597"/>
                </a:moveTo>
                <a:lnTo>
                  <a:pt x="7038" y="10002"/>
                </a:lnTo>
                <a:lnTo>
                  <a:pt x="3549" y="10002"/>
                </a:lnTo>
                <a:cubicBezTo>
                  <a:pt x="3539" y="10003"/>
                  <a:pt x="3529" y="10004"/>
                  <a:pt x="3520" y="10004"/>
                </a:cubicBezTo>
                <a:cubicBezTo>
                  <a:pt x="3434" y="10004"/>
                  <a:pt x="3351" y="9959"/>
                  <a:pt x="3287" y="9895"/>
                </a:cubicBezTo>
                <a:cubicBezTo>
                  <a:pt x="3216" y="9823"/>
                  <a:pt x="3168" y="9716"/>
                  <a:pt x="3168" y="9609"/>
                </a:cubicBezTo>
                <a:cubicBezTo>
                  <a:pt x="3168" y="9597"/>
                  <a:pt x="3168" y="9597"/>
                  <a:pt x="3180" y="9597"/>
                </a:cubicBezTo>
                <a:close/>
                <a:moveTo>
                  <a:pt x="10990" y="9609"/>
                </a:moveTo>
                <a:lnTo>
                  <a:pt x="10990" y="9633"/>
                </a:lnTo>
                <a:cubicBezTo>
                  <a:pt x="10979" y="9835"/>
                  <a:pt x="10812" y="10014"/>
                  <a:pt x="10598" y="10014"/>
                </a:cubicBezTo>
                <a:lnTo>
                  <a:pt x="9478" y="10014"/>
                </a:lnTo>
                <a:lnTo>
                  <a:pt x="9478" y="9609"/>
                </a:lnTo>
                <a:close/>
                <a:moveTo>
                  <a:pt x="9050" y="8883"/>
                </a:moveTo>
                <a:cubicBezTo>
                  <a:pt x="9085" y="8883"/>
                  <a:pt x="9133" y="8931"/>
                  <a:pt x="9133" y="8978"/>
                </a:cubicBezTo>
                <a:lnTo>
                  <a:pt x="9133" y="10240"/>
                </a:lnTo>
                <a:cubicBezTo>
                  <a:pt x="9133" y="10288"/>
                  <a:pt x="9085" y="10324"/>
                  <a:pt x="9050" y="10324"/>
                </a:cubicBezTo>
                <a:lnTo>
                  <a:pt x="7454" y="10324"/>
                </a:lnTo>
                <a:cubicBezTo>
                  <a:pt x="7407" y="10324"/>
                  <a:pt x="7359" y="10288"/>
                  <a:pt x="7359" y="10240"/>
                </a:cubicBezTo>
                <a:lnTo>
                  <a:pt x="7359" y="10181"/>
                </a:lnTo>
                <a:lnTo>
                  <a:pt x="7359" y="8978"/>
                </a:lnTo>
                <a:cubicBezTo>
                  <a:pt x="7359" y="8931"/>
                  <a:pt x="7407" y="8883"/>
                  <a:pt x="7454" y="8883"/>
                </a:cubicBezTo>
                <a:close/>
                <a:moveTo>
                  <a:pt x="9133" y="10645"/>
                </a:moveTo>
                <a:lnTo>
                  <a:pt x="9133" y="10776"/>
                </a:lnTo>
                <a:cubicBezTo>
                  <a:pt x="9133" y="10859"/>
                  <a:pt x="9062" y="10943"/>
                  <a:pt x="8966" y="10943"/>
                </a:cubicBezTo>
                <a:lnTo>
                  <a:pt x="7526" y="10943"/>
                </a:lnTo>
                <a:cubicBezTo>
                  <a:pt x="7442" y="10943"/>
                  <a:pt x="7359" y="10859"/>
                  <a:pt x="7359" y="10776"/>
                </a:cubicBezTo>
                <a:lnTo>
                  <a:pt x="7359" y="10645"/>
                </a:lnTo>
                <a:cubicBezTo>
                  <a:pt x="7395" y="10645"/>
                  <a:pt x="7419" y="10657"/>
                  <a:pt x="7454" y="10657"/>
                </a:cubicBezTo>
                <a:lnTo>
                  <a:pt x="9050" y="10657"/>
                </a:lnTo>
                <a:cubicBezTo>
                  <a:pt x="9074" y="10657"/>
                  <a:pt x="9109" y="10657"/>
                  <a:pt x="9133" y="10645"/>
                </a:cubicBezTo>
                <a:close/>
                <a:moveTo>
                  <a:pt x="858" y="1"/>
                </a:moveTo>
                <a:cubicBezTo>
                  <a:pt x="382" y="1"/>
                  <a:pt x="1" y="382"/>
                  <a:pt x="1" y="858"/>
                </a:cubicBezTo>
                <a:lnTo>
                  <a:pt x="1" y="5561"/>
                </a:lnTo>
                <a:cubicBezTo>
                  <a:pt x="1" y="6037"/>
                  <a:pt x="382" y="6430"/>
                  <a:pt x="858" y="6430"/>
                </a:cubicBezTo>
                <a:lnTo>
                  <a:pt x="1334" y="6430"/>
                </a:lnTo>
                <a:cubicBezTo>
                  <a:pt x="1430" y="6430"/>
                  <a:pt x="1501" y="6359"/>
                  <a:pt x="1501" y="6264"/>
                </a:cubicBezTo>
                <a:cubicBezTo>
                  <a:pt x="1501" y="6180"/>
                  <a:pt x="1430" y="6097"/>
                  <a:pt x="1334" y="6097"/>
                </a:cubicBezTo>
                <a:lnTo>
                  <a:pt x="858" y="6097"/>
                </a:lnTo>
                <a:cubicBezTo>
                  <a:pt x="572" y="6097"/>
                  <a:pt x="334" y="5859"/>
                  <a:pt x="334" y="5585"/>
                </a:cubicBezTo>
                <a:lnTo>
                  <a:pt x="334" y="882"/>
                </a:lnTo>
                <a:cubicBezTo>
                  <a:pt x="334" y="596"/>
                  <a:pt x="572" y="358"/>
                  <a:pt x="858" y="358"/>
                </a:cubicBezTo>
                <a:lnTo>
                  <a:pt x="8062" y="358"/>
                </a:lnTo>
                <a:cubicBezTo>
                  <a:pt x="8347" y="358"/>
                  <a:pt x="8585" y="596"/>
                  <a:pt x="8585" y="882"/>
                </a:cubicBezTo>
                <a:lnTo>
                  <a:pt x="8585" y="4001"/>
                </a:lnTo>
                <a:lnTo>
                  <a:pt x="8478" y="4001"/>
                </a:lnTo>
                <a:lnTo>
                  <a:pt x="8478" y="1215"/>
                </a:lnTo>
                <a:cubicBezTo>
                  <a:pt x="8478" y="822"/>
                  <a:pt x="8157" y="489"/>
                  <a:pt x="7752" y="489"/>
                </a:cubicBezTo>
                <a:lnTo>
                  <a:pt x="1168" y="489"/>
                </a:lnTo>
                <a:cubicBezTo>
                  <a:pt x="775" y="489"/>
                  <a:pt x="442" y="822"/>
                  <a:pt x="442" y="1215"/>
                </a:cubicBezTo>
                <a:lnTo>
                  <a:pt x="442" y="4597"/>
                </a:lnTo>
                <a:cubicBezTo>
                  <a:pt x="442" y="5001"/>
                  <a:pt x="775" y="5323"/>
                  <a:pt x="1168" y="5323"/>
                </a:cubicBezTo>
                <a:lnTo>
                  <a:pt x="3370" y="5323"/>
                </a:lnTo>
                <a:lnTo>
                  <a:pt x="3370" y="6085"/>
                </a:lnTo>
                <a:lnTo>
                  <a:pt x="2001" y="6085"/>
                </a:lnTo>
                <a:cubicBezTo>
                  <a:pt x="1918" y="6085"/>
                  <a:pt x="1846" y="6156"/>
                  <a:pt x="1846" y="6252"/>
                </a:cubicBezTo>
                <a:cubicBezTo>
                  <a:pt x="1846" y="6335"/>
                  <a:pt x="1918" y="6418"/>
                  <a:pt x="2001" y="6418"/>
                </a:cubicBezTo>
                <a:lnTo>
                  <a:pt x="3109" y="6418"/>
                </a:lnTo>
                <a:lnTo>
                  <a:pt x="2811" y="6978"/>
                </a:lnTo>
                <a:lnTo>
                  <a:pt x="2656" y="6978"/>
                </a:lnTo>
                <a:cubicBezTo>
                  <a:pt x="2561" y="6978"/>
                  <a:pt x="2454" y="7026"/>
                  <a:pt x="2358" y="7097"/>
                </a:cubicBezTo>
                <a:cubicBezTo>
                  <a:pt x="2287" y="7168"/>
                  <a:pt x="2239" y="7276"/>
                  <a:pt x="2239" y="7395"/>
                </a:cubicBezTo>
                <a:cubicBezTo>
                  <a:pt x="2239" y="7621"/>
                  <a:pt x="2418" y="7811"/>
                  <a:pt x="2656" y="7811"/>
                </a:cubicBezTo>
                <a:lnTo>
                  <a:pt x="3394" y="7811"/>
                </a:lnTo>
                <a:lnTo>
                  <a:pt x="3394" y="9276"/>
                </a:lnTo>
                <a:lnTo>
                  <a:pt x="3192" y="9276"/>
                </a:lnTo>
                <a:cubicBezTo>
                  <a:pt x="3001" y="9276"/>
                  <a:pt x="2835" y="9431"/>
                  <a:pt x="2835" y="9633"/>
                </a:cubicBezTo>
                <a:cubicBezTo>
                  <a:pt x="2835" y="9823"/>
                  <a:pt x="2918" y="10002"/>
                  <a:pt x="3049" y="10145"/>
                </a:cubicBezTo>
                <a:cubicBezTo>
                  <a:pt x="3180" y="10288"/>
                  <a:pt x="3370" y="10359"/>
                  <a:pt x="3573" y="10359"/>
                </a:cubicBezTo>
                <a:lnTo>
                  <a:pt x="7049" y="10359"/>
                </a:lnTo>
                <a:lnTo>
                  <a:pt x="7049" y="10788"/>
                </a:lnTo>
                <a:cubicBezTo>
                  <a:pt x="7049" y="11062"/>
                  <a:pt x="7276" y="11300"/>
                  <a:pt x="7550" y="11300"/>
                </a:cubicBezTo>
                <a:lnTo>
                  <a:pt x="9002" y="11300"/>
                </a:lnTo>
                <a:cubicBezTo>
                  <a:pt x="9264" y="11300"/>
                  <a:pt x="9502" y="11074"/>
                  <a:pt x="9502" y="10788"/>
                </a:cubicBezTo>
                <a:lnTo>
                  <a:pt x="9502" y="10359"/>
                </a:lnTo>
                <a:lnTo>
                  <a:pt x="10621" y="10359"/>
                </a:lnTo>
                <a:cubicBezTo>
                  <a:pt x="11026" y="10359"/>
                  <a:pt x="11348" y="10026"/>
                  <a:pt x="11348" y="9633"/>
                </a:cubicBezTo>
                <a:cubicBezTo>
                  <a:pt x="11324" y="9526"/>
                  <a:pt x="11276" y="9431"/>
                  <a:pt x="11217" y="9371"/>
                </a:cubicBezTo>
                <a:cubicBezTo>
                  <a:pt x="11157" y="9312"/>
                  <a:pt x="11074" y="9276"/>
                  <a:pt x="10967" y="9276"/>
                </a:cubicBezTo>
                <a:lnTo>
                  <a:pt x="10776" y="9276"/>
                </a:lnTo>
                <a:lnTo>
                  <a:pt x="10776" y="4906"/>
                </a:lnTo>
                <a:cubicBezTo>
                  <a:pt x="10776" y="4418"/>
                  <a:pt x="10371" y="4013"/>
                  <a:pt x="9883" y="4013"/>
                </a:cubicBezTo>
                <a:lnTo>
                  <a:pt x="8931" y="4013"/>
                </a:lnTo>
                <a:lnTo>
                  <a:pt x="8931" y="858"/>
                </a:lnTo>
                <a:cubicBezTo>
                  <a:pt x="8931" y="382"/>
                  <a:pt x="8538" y="1"/>
                  <a:pt x="806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70" name="Google Shape;770;p33"/>
          <p:cNvGrpSpPr/>
          <p:nvPr/>
        </p:nvGrpSpPr>
        <p:grpSpPr>
          <a:xfrm>
            <a:off x="6904956" y="3655456"/>
            <a:ext cx="479065" cy="478210"/>
            <a:chOff x="1421638" y="4125629"/>
            <a:chExt cx="374709" cy="374010"/>
          </a:xfrm>
        </p:grpSpPr>
        <p:sp>
          <p:nvSpPr>
            <p:cNvPr id="771" name="Google Shape;771;p33"/>
            <p:cNvSpPr/>
            <p:nvPr/>
          </p:nvSpPr>
          <p:spPr>
            <a:xfrm>
              <a:off x="1421638" y="4265954"/>
              <a:ext cx="374709" cy="233685"/>
            </a:xfrm>
            <a:custGeom>
              <a:rect b="b" l="l" r="r" t="t"/>
              <a:pathLst>
                <a:path extrusionOk="0" h="7359" w="11800">
                  <a:moveTo>
                    <a:pt x="3180" y="3298"/>
                  </a:moveTo>
                  <a:lnTo>
                    <a:pt x="3180" y="7001"/>
                  </a:lnTo>
                  <a:lnTo>
                    <a:pt x="1691" y="7001"/>
                  </a:lnTo>
                  <a:lnTo>
                    <a:pt x="1691" y="3298"/>
                  </a:lnTo>
                  <a:close/>
                  <a:moveTo>
                    <a:pt x="6680" y="2370"/>
                  </a:moveTo>
                  <a:lnTo>
                    <a:pt x="6680" y="7001"/>
                  </a:lnTo>
                  <a:lnTo>
                    <a:pt x="5192" y="7001"/>
                  </a:lnTo>
                  <a:lnTo>
                    <a:pt x="5192" y="2370"/>
                  </a:lnTo>
                  <a:close/>
                  <a:moveTo>
                    <a:pt x="10180" y="345"/>
                  </a:moveTo>
                  <a:lnTo>
                    <a:pt x="10180" y="7001"/>
                  </a:lnTo>
                  <a:lnTo>
                    <a:pt x="8692" y="7001"/>
                  </a:lnTo>
                  <a:lnTo>
                    <a:pt x="8692" y="345"/>
                  </a:lnTo>
                  <a:close/>
                  <a:moveTo>
                    <a:pt x="8502" y="0"/>
                  </a:moveTo>
                  <a:cubicBezTo>
                    <a:pt x="8406" y="0"/>
                    <a:pt x="8323" y="84"/>
                    <a:pt x="8323" y="179"/>
                  </a:cubicBezTo>
                  <a:lnTo>
                    <a:pt x="8323" y="7001"/>
                  </a:lnTo>
                  <a:lnTo>
                    <a:pt x="7013" y="7001"/>
                  </a:lnTo>
                  <a:lnTo>
                    <a:pt x="7013" y="2203"/>
                  </a:lnTo>
                  <a:cubicBezTo>
                    <a:pt x="7013" y="2120"/>
                    <a:pt x="6930" y="2024"/>
                    <a:pt x="6835" y="2024"/>
                  </a:cubicBezTo>
                  <a:lnTo>
                    <a:pt x="4989" y="2024"/>
                  </a:lnTo>
                  <a:cubicBezTo>
                    <a:pt x="4894" y="2024"/>
                    <a:pt x="4811" y="2108"/>
                    <a:pt x="4811" y="2203"/>
                  </a:cubicBezTo>
                  <a:lnTo>
                    <a:pt x="4811" y="7001"/>
                  </a:lnTo>
                  <a:lnTo>
                    <a:pt x="3501" y="7001"/>
                  </a:lnTo>
                  <a:lnTo>
                    <a:pt x="3501" y="3132"/>
                  </a:lnTo>
                  <a:cubicBezTo>
                    <a:pt x="3501" y="3036"/>
                    <a:pt x="3418" y="2953"/>
                    <a:pt x="3322" y="2953"/>
                  </a:cubicBezTo>
                  <a:lnTo>
                    <a:pt x="1477" y="2953"/>
                  </a:lnTo>
                  <a:cubicBezTo>
                    <a:pt x="1382" y="2953"/>
                    <a:pt x="1298" y="3024"/>
                    <a:pt x="1298" y="3132"/>
                  </a:cubicBezTo>
                  <a:lnTo>
                    <a:pt x="1298" y="7001"/>
                  </a:lnTo>
                  <a:lnTo>
                    <a:pt x="179" y="7001"/>
                  </a:lnTo>
                  <a:cubicBezTo>
                    <a:pt x="84" y="7001"/>
                    <a:pt x="1" y="7073"/>
                    <a:pt x="1" y="7180"/>
                  </a:cubicBezTo>
                  <a:cubicBezTo>
                    <a:pt x="1" y="7287"/>
                    <a:pt x="72" y="7358"/>
                    <a:pt x="179" y="7358"/>
                  </a:cubicBezTo>
                  <a:lnTo>
                    <a:pt x="11597" y="7358"/>
                  </a:lnTo>
                  <a:cubicBezTo>
                    <a:pt x="11681" y="7358"/>
                    <a:pt x="11776" y="7287"/>
                    <a:pt x="11776" y="7180"/>
                  </a:cubicBezTo>
                  <a:cubicBezTo>
                    <a:pt x="11800" y="7073"/>
                    <a:pt x="11728" y="7001"/>
                    <a:pt x="11633" y="7001"/>
                  </a:cubicBezTo>
                  <a:lnTo>
                    <a:pt x="10526" y="7001"/>
                  </a:lnTo>
                  <a:lnTo>
                    <a:pt x="10526" y="179"/>
                  </a:lnTo>
                  <a:cubicBezTo>
                    <a:pt x="10526" y="95"/>
                    <a:pt x="10442" y="0"/>
                    <a:pt x="1034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33"/>
            <p:cNvSpPr/>
            <p:nvPr/>
          </p:nvSpPr>
          <p:spPr>
            <a:xfrm>
              <a:off x="1428052" y="4125629"/>
              <a:ext cx="356958" cy="215585"/>
            </a:xfrm>
            <a:custGeom>
              <a:rect b="b" l="l" r="r" t="t"/>
              <a:pathLst>
                <a:path extrusionOk="0" h="6789" w="11241">
                  <a:moveTo>
                    <a:pt x="10668" y="0"/>
                  </a:moveTo>
                  <a:cubicBezTo>
                    <a:pt x="10653" y="0"/>
                    <a:pt x="10637" y="1"/>
                    <a:pt x="10621" y="2"/>
                  </a:cubicBezTo>
                  <a:lnTo>
                    <a:pt x="9145" y="181"/>
                  </a:lnTo>
                  <a:cubicBezTo>
                    <a:pt x="8847" y="216"/>
                    <a:pt x="8633" y="490"/>
                    <a:pt x="8669" y="788"/>
                  </a:cubicBezTo>
                  <a:cubicBezTo>
                    <a:pt x="8691" y="1064"/>
                    <a:pt x="8938" y="1268"/>
                    <a:pt x="9211" y="1268"/>
                  </a:cubicBezTo>
                  <a:cubicBezTo>
                    <a:pt x="9232" y="1268"/>
                    <a:pt x="9254" y="1267"/>
                    <a:pt x="9276" y="1264"/>
                  </a:cubicBezTo>
                  <a:lnTo>
                    <a:pt x="9395" y="1252"/>
                  </a:lnTo>
                  <a:lnTo>
                    <a:pt x="9395" y="1252"/>
                  </a:lnTo>
                  <a:cubicBezTo>
                    <a:pt x="7597" y="3348"/>
                    <a:pt x="5442" y="4443"/>
                    <a:pt x="3918" y="4979"/>
                  </a:cubicBezTo>
                  <a:cubicBezTo>
                    <a:pt x="2025" y="5657"/>
                    <a:pt x="561" y="5717"/>
                    <a:pt x="537" y="5717"/>
                  </a:cubicBezTo>
                  <a:cubicBezTo>
                    <a:pt x="239" y="5729"/>
                    <a:pt x="1" y="5967"/>
                    <a:pt x="25" y="6265"/>
                  </a:cubicBezTo>
                  <a:cubicBezTo>
                    <a:pt x="37" y="6562"/>
                    <a:pt x="275" y="6789"/>
                    <a:pt x="561" y="6789"/>
                  </a:cubicBezTo>
                  <a:lnTo>
                    <a:pt x="572" y="6789"/>
                  </a:lnTo>
                  <a:cubicBezTo>
                    <a:pt x="632" y="6789"/>
                    <a:pt x="2192" y="6729"/>
                    <a:pt x="4263" y="6003"/>
                  </a:cubicBezTo>
                  <a:cubicBezTo>
                    <a:pt x="5418" y="5586"/>
                    <a:pt x="6514" y="5050"/>
                    <a:pt x="7490" y="4383"/>
                  </a:cubicBezTo>
                  <a:cubicBezTo>
                    <a:pt x="7561" y="4324"/>
                    <a:pt x="7597" y="4217"/>
                    <a:pt x="7538" y="4145"/>
                  </a:cubicBezTo>
                  <a:cubicBezTo>
                    <a:pt x="7501" y="4093"/>
                    <a:pt x="7445" y="4065"/>
                    <a:pt x="7391" y="4065"/>
                  </a:cubicBezTo>
                  <a:cubicBezTo>
                    <a:pt x="7358" y="4065"/>
                    <a:pt x="7326" y="4075"/>
                    <a:pt x="7299" y="4098"/>
                  </a:cubicBezTo>
                  <a:cubicBezTo>
                    <a:pt x="6335" y="4753"/>
                    <a:pt x="5275" y="5288"/>
                    <a:pt x="4144" y="5693"/>
                  </a:cubicBezTo>
                  <a:cubicBezTo>
                    <a:pt x="2132" y="6408"/>
                    <a:pt x="632" y="6467"/>
                    <a:pt x="561" y="6467"/>
                  </a:cubicBezTo>
                  <a:cubicBezTo>
                    <a:pt x="453" y="6467"/>
                    <a:pt x="358" y="6372"/>
                    <a:pt x="358" y="6265"/>
                  </a:cubicBezTo>
                  <a:cubicBezTo>
                    <a:pt x="358" y="6169"/>
                    <a:pt x="441" y="6074"/>
                    <a:pt x="561" y="6062"/>
                  </a:cubicBezTo>
                  <a:cubicBezTo>
                    <a:pt x="572" y="6062"/>
                    <a:pt x="2085" y="6003"/>
                    <a:pt x="4037" y="5300"/>
                  </a:cubicBezTo>
                  <a:cubicBezTo>
                    <a:pt x="5680" y="4717"/>
                    <a:pt x="8026" y="3514"/>
                    <a:pt x="9943" y="1133"/>
                  </a:cubicBezTo>
                  <a:cubicBezTo>
                    <a:pt x="10035" y="1018"/>
                    <a:pt x="9949" y="847"/>
                    <a:pt x="9813" y="847"/>
                  </a:cubicBezTo>
                  <a:cubicBezTo>
                    <a:pt x="9809" y="847"/>
                    <a:pt x="9804" y="847"/>
                    <a:pt x="9800" y="847"/>
                  </a:cubicBezTo>
                  <a:lnTo>
                    <a:pt x="9252" y="931"/>
                  </a:lnTo>
                  <a:cubicBezTo>
                    <a:pt x="9244" y="932"/>
                    <a:pt x="9236" y="932"/>
                    <a:pt x="9228" y="932"/>
                  </a:cubicBezTo>
                  <a:cubicBezTo>
                    <a:pt x="9139" y="932"/>
                    <a:pt x="9049" y="874"/>
                    <a:pt x="9038" y="776"/>
                  </a:cubicBezTo>
                  <a:cubicBezTo>
                    <a:pt x="9014" y="657"/>
                    <a:pt x="9085" y="550"/>
                    <a:pt x="9204" y="538"/>
                  </a:cubicBezTo>
                  <a:lnTo>
                    <a:pt x="10681" y="359"/>
                  </a:lnTo>
                  <a:cubicBezTo>
                    <a:pt x="10688" y="358"/>
                    <a:pt x="10696" y="358"/>
                    <a:pt x="10703" y="358"/>
                  </a:cubicBezTo>
                  <a:cubicBezTo>
                    <a:pt x="10812" y="358"/>
                    <a:pt x="10895" y="438"/>
                    <a:pt x="10895" y="550"/>
                  </a:cubicBezTo>
                  <a:lnTo>
                    <a:pt x="10895" y="2026"/>
                  </a:lnTo>
                  <a:cubicBezTo>
                    <a:pt x="10895" y="2133"/>
                    <a:pt x="10812" y="2217"/>
                    <a:pt x="10705" y="2217"/>
                  </a:cubicBezTo>
                  <a:cubicBezTo>
                    <a:pt x="10598" y="2217"/>
                    <a:pt x="10514" y="2133"/>
                    <a:pt x="10514" y="2026"/>
                  </a:cubicBezTo>
                  <a:lnTo>
                    <a:pt x="10514" y="1586"/>
                  </a:lnTo>
                  <a:cubicBezTo>
                    <a:pt x="10514" y="1502"/>
                    <a:pt x="10467" y="1443"/>
                    <a:pt x="10407" y="1419"/>
                  </a:cubicBezTo>
                  <a:cubicBezTo>
                    <a:pt x="10387" y="1409"/>
                    <a:pt x="10368" y="1405"/>
                    <a:pt x="10349" y="1405"/>
                  </a:cubicBezTo>
                  <a:cubicBezTo>
                    <a:pt x="10298" y="1405"/>
                    <a:pt x="10251" y="1435"/>
                    <a:pt x="10217" y="1478"/>
                  </a:cubicBezTo>
                  <a:cubicBezTo>
                    <a:pt x="9574" y="2264"/>
                    <a:pt x="8835" y="2979"/>
                    <a:pt x="8026" y="3610"/>
                  </a:cubicBezTo>
                  <a:cubicBezTo>
                    <a:pt x="7954" y="3669"/>
                    <a:pt x="7942" y="3764"/>
                    <a:pt x="8002" y="3848"/>
                  </a:cubicBezTo>
                  <a:cubicBezTo>
                    <a:pt x="8036" y="3888"/>
                    <a:pt x="8081" y="3910"/>
                    <a:pt x="8129" y="3910"/>
                  </a:cubicBezTo>
                  <a:cubicBezTo>
                    <a:pt x="8166" y="3910"/>
                    <a:pt x="8204" y="3897"/>
                    <a:pt x="8240" y="3872"/>
                  </a:cubicBezTo>
                  <a:cubicBezTo>
                    <a:pt x="8931" y="3336"/>
                    <a:pt x="9585" y="2729"/>
                    <a:pt x="10169" y="2062"/>
                  </a:cubicBezTo>
                  <a:cubicBezTo>
                    <a:pt x="10181" y="2336"/>
                    <a:pt x="10419" y="2574"/>
                    <a:pt x="10705" y="2574"/>
                  </a:cubicBezTo>
                  <a:cubicBezTo>
                    <a:pt x="11002" y="2574"/>
                    <a:pt x="11240" y="2336"/>
                    <a:pt x="11240" y="2038"/>
                  </a:cubicBezTo>
                  <a:lnTo>
                    <a:pt x="11240" y="573"/>
                  </a:lnTo>
                  <a:cubicBezTo>
                    <a:pt x="11240" y="395"/>
                    <a:pt x="11169" y="240"/>
                    <a:pt x="11050" y="133"/>
                  </a:cubicBezTo>
                  <a:cubicBezTo>
                    <a:pt x="10943" y="47"/>
                    <a:pt x="10807" y="0"/>
                    <a:pt x="1066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6" name="Shape 776"/>
        <p:cNvGrpSpPr/>
        <p:nvPr/>
      </p:nvGrpSpPr>
      <p:grpSpPr>
        <a:xfrm>
          <a:off x="0" y="0"/>
          <a:ext cx="0" cy="0"/>
          <a:chOff x="0" y="0"/>
          <a:chExt cx="0" cy="0"/>
        </a:xfrm>
      </p:grpSpPr>
      <p:sp>
        <p:nvSpPr>
          <p:cNvPr id="777" name="Google Shape;777;p34"/>
          <p:cNvSpPr txBox="1"/>
          <p:nvPr>
            <p:ph type="title"/>
          </p:nvPr>
        </p:nvSpPr>
        <p:spPr>
          <a:xfrm>
            <a:off x="713250" y="534768"/>
            <a:ext cx="7717500" cy="57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lt1"/>
              </a:buClr>
              <a:buSzPts val="1100"/>
              <a:buFont typeface="Arial"/>
              <a:buNone/>
            </a:pPr>
            <a:r>
              <a:rPr lang="en"/>
              <a:t>PARIS FASHION SHOW</a:t>
            </a:r>
            <a:endParaRPr/>
          </a:p>
        </p:txBody>
      </p:sp>
      <p:sp>
        <p:nvSpPr>
          <p:cNvPr id="778" name="Google Shape;778;p34"/>
          <p:cNvSpPr txBox="1"/>
          <p:nvPr/>
        </p:nvSpPr>
        <p:spPr>
          <a:xfrm>
            <a:off x="713250" y="1033075"/>
            <a:ext cx="7717500" cy="29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lt1"/>
                </a:solidFill>
                <a:latin typeface="DM Sans"/>
                <a:ea typeface="DM Sans"/>
                <a:cs typeface="DM Sans"/>
                <a:sym typeface="DM Sans"/>
              </a:rPr>
              <a:t>Most popular brands at the Paris fashion show</a:t>
            </a:r>
            <a:endParaRPr sz="1200">
              <a:solidFill>
                <a:schemeClr val="lt1"/>
              </a:solidFill>
              <a:latin typeface="DM Sans"/>
              <a:ea typeface="DM Sans"/>
              <a:cs typeface="DM Sans"/>
              <a:sym typeface="DM Sans"/>
            </a:endParaRPr>
          </a:p>
        </p:txBody>
      </p:sp>
      <p:sp>
        <p:nvSpPr>
          <p:cNvPr id="779" name="Google Shape;779;p34"/>
          <p:cNvSpPr txBox="1"/>
          <p:nvPr/>
        </p:nvSpPr>
        <p:spPr>
          <a:xfrm>
            <a:off x="714375" y="4314825"/>
            <a:ext cx="7717500" cy="284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DM Sans"/>
                <a:ea typeface="DM Sans"/>
                <a:cs typeface="DM Sans"/>
                <a:sym typeface="DM Sans"/>
              </a:rPr>
              <a:t>Follow the link in the graph to modify its data and then paste the new one here.</a:t>
            </a:r>
            <a:r>
              <a:rPr b="1" lang="en" sz="1200">
                <a:solidFill>
                  <a:schemeClr val="lt1"/>
                </a:solidFill>
                <a:uFill>
                  <a:noFill/>
                </a:uFill>
                <a:latin typeface="DM Sans"/>
                <a:ea typeface="DM Sans"/>
                <a:cs typeface="DM Sans"/>
                <a:sym typeface="DM Sans"/>
                <a:hlinkClick r:id="rId3">
                  <a:extLst>
                    <a:ext uri="{A12FA001-AC4F-418D-AE19-62706E023703}">
                      <ahyp:hlinkClr val="tx"/>
                    </a:ext>
                  </a:extLst>
                </a:hlinkClick>
              </a:rPr>
              <a:t> For more info,</a:t>
            </a:r>
            <a:r>
              <a:rPr b="1" lang="en" sz="1200">
                <a:solidFill>
                  <a:schemeClr val="lt1"/>
                </a:solidFill>
                <a:uFill>
                  <a:noFill/>
                </a:uFill>
                <a:latin typeface="DM Sans"/>
                <a:ea typeface="DM Sans"/>
                <a:cs typeface="DM Sans"/>
                <a:sym typeface="DM Sans"/>
                <a:hlinkClick r:id="rId4">
                  <a:extLst>
                    <a:ext uri="{A12FA001-AC4F-418D-AE19-62706E023703}">
                      <ahyp:hlinkClr val="tx"/>
                    </a:ext>
                  </a:extLst>
                </a:hlinkClick>
              </a:rPr>
              <a:t> click here</a:t>
            </a:r>
            <a:endParaRPr sz="1200">
              <a:solidFill>
                <a:schemeClr val="lt1"/>
              </a:solidFill>
              <a:latin typeface="DM Sans"/>
              <a:ea typeface="DM Sans"/>
              <a:cs typeface="DM Sans"/>
              <a:sym typeface="DM Sans"/>
            </a:endParaRPr>
          </a:p>
        </p:txBody>
      </p:sp>
      <p:grpSp>
        <p:nvGrpSpPr>
          <p:cNvPr id="780" name="Google Shape;780;p34"/>
          <p:cNvGrpSpPr/>
          <p:nvPr/>
        </p:nvGrpSpPr>
        <p:grpSpPr>
          <a:xfrm>
            <a:off x="3338413" y="1595791"/>
            <a:ext cx="2717313" cy="1128349"/>
            <a:chOff x="744463" y="1595791"/>
            <a:chExt cx="2717313" cy="1128349"/>
          </a:xfrm>
        </p:grpSpPr>
        <p:cxnSp>
          <p:nvCxnSpPr>
            <p:cNvPr id="781" name="Google Shape;781;p34"/>
            <p:cNvCxnSpPr/>
            <p:nvPr/>
          </p:nvCxnSpPr>
          <p:spPr>
            <a:xfrm>
              <a:off x="1594350" y="1595791"/>
              <a:ext cx="528300" cy="0"/>
            </a:xfrm>
            <a:prstGeom prst="straightConnector1">
              <a:avLst/>
            </a:prstGeom>
            <a:noFill/>
            <a:ln cap="flat" cmpd="sng" w="38100">
              <a:solidFill>
                <a:schemeClr val="accent1"/>
              </a:solidFill>
              <a:prstDash val="solid"/>
              <a:round/>
              <a:headEnd len="med" w="med" type="none"/>
              <a:tailEnd len="med" w="med" type="none"/>
            </a:ln>
          </p:spPr>
        </p:cxnSp>
        <p:grpSp>
          <p:nvGrpSpPr>
            <p:cNvPr id="782" name="Google Shape;782;p34"/>
            <p:cNvGrpSpPr/>
            <p:nvPr/>
          </p:nvGrpSpPr>
          <p:grpSpPr>
            <a:xfrm>
              <a:off x="744463" y="1712525"/>
              <a:ext cx="2717313" cy="1011615"/>
              <a:chOff x="744463" y="1712525"/>
              <a:chExt cx="2717313" cy="1011615"/>
            </a:xfrm>
          </p:grpSpPr>
          <p:sp>
            <p:nvSpPr>
              <p:cNvPr id="783" name="Google Shape;783;p34"/>
              <p:cNvSpPr txBox="1"/>
              <p:nvPr/>
            </p:nvSpPr>
            <p:spPr>
              <a:xfrm>
                <a:off x="1530975" y="2149640"/>
                <a:ext cx="1930800" cy="574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DM Sans"/>
                    <a:ea typeface="DM Sans"/>
                    <a:cs typeface="DM Sans"/>
                    <a:sym typeface="DM Sans"/>
                  </a:rPr>
                  <a:t>Despite being red, Mars is a cold place</a:t>
                </a:r>
                <a:endParaRPr>
                  <a:solidFill>
                    <a:schemeClr val="lt1"/>
                  </a:solidFill>
                  <a:latin typeface="DM Sans"/>
                  <a:ea typeface="DM Sans"/>
                  <a:cs typeface="DM Sans"/>
                  <a:sym typeface="DM Sans"/>
                </a:endParaRPr>
              </a:p>
            </p:txBody>
          </p:sp>
          <p:sp>
            <p:nvSpPr>
              <p:cNvPr id="784" name="Google Shape;784;p34"/>
              <p:cNvSpPr txBox="1"/>
              <p:nvPr/>
            </p:nvSpPr>
            <p:spPr>
              <a:xfrm>
                <a:off x="1530975" y="1712525"/>
                <a:ext cx="1928100" cy="437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chemeClr val="lt1"/>
                    </a:solidFill>
                    <a:latin typeface="Prata"/>
                    <a:ea typeface="Prata"/>
                    <a:cs typeface="Prata"/>
                    <a:sym typeface="Prata"/>
                  </a:rPr>
                  <a:t>BRAND 4</a:t>
                </a:r>
                <a:endParaRPr sz="2000">
                  <a:solidFill>
                    <a:schemeClr val="lt1"/>
                  </a:solidFill>
                  <a:latin typeface="Prata"/>
                  <a:ea typeface="Prata"/>
                  <a:cs typeface="Prata"/>
                  <a:sym typeface="Prata"/>
                </a:endParaRPr>
              </a:p>
            </p:txBody>
          </p:sp>
          <p:sp>
            <p:nvSpPr>
              <p:cNvPr id="785" name="Google Shape;785;p34"/>
              <p:cNvSpPr txBox="1"/>
              <p:nvPr/>
            </p:nvSpPr>
            <p:spPr>
              <a:xfrm>
                <a:off x="744463" y="1712525"/>
                <a:ext cx="785400" cy="4371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2000">
                    <a:solidFill>
                      <a:schemeClr val="lt1"/>
                    </a:solidFill>
                    <a:latin typeface="Prata"/>
                    <a:ea typeface="Prata"/>
                    <a:cs typeface="Prata"/>
                    <a:sym typeface="Prata"/>
                  </a:rPr>
                  <a:t>06</a:t>
                </a:r>
                <a:r>
                  <a:rPr lang="en" sz="2000">
                    <a:solidFill>
                      <a:schemeClr val="lt1"/>
                    </a:solidFill>
                    <a:latin typeface="Prata"/>
                    <a:ea typeface="Prata"/>
                    <a:cs typeface="Prata"/>
                    <a:sym typeface="Prata"/>
                  </a:rPr>
                  <a:t>%</a:t>
                </a:r>
                <a:endParaRPr sz="2000">
                  <a:solidFill>
                    <a:schemeClr val="lt1"/>
                  </a:solidFill>
                  <a:latin typeface="Prata"/>
                  <a:ea typeface="Prata"/>
                  <a:cs typeface="Prata"/>
                  <a:sym typeface="Prata"/>
                </a:endParaRPr>
              </a:p>
            </p:txBody>
          </p:sp>
        </p:grpSp>
      </p:grpSp>
      <p:grpSp>
        <p:nvGrpSpPr>
          <p:cNvPr id="786" name="Google Shape;786;p34"/>
          <p:cNvGrpSpPr/>
          <p:nvPr/>
        </p:nvGrpSpPr>
        <p:grpSpPr>
          <a:xfrm>
            <a:off x="3338425" y="2956259"/>
            <a:ext cx="2717300" cy="1121356"/>
            <a:chOff x="744475" y="3108659"/>
            <a:chExt cx="2717300" cy="1121356"/>
          </a:xfrm>
        </p:grpSpPr>
        <p:cxnSp>
          <p:nvCxnSpPr>
            <p:cNvPr id="787" name="Google Shape;787;p34"/>
            <p:cNvCxnSpPr/>
            <p:nvPr/>
          </p:nvCxnSpPr>
          <p:spPr>
            <a:xfrm>
              <a:off x="1594350" y="3108659"/>
              <a:ext cx="528300" cy="0"/>
            </a:xfrm>
            <a:prstGeom prst="straightConnector1">
              <a:avLst/>
            </a:prstGeom>
            <a:noFill/>
            <a:ln cap="flat" cmpd="sng" w="38100">
              <a:solidFill>
                <a:srgbClr val="E3AD96"/>
              </a:solidFill>
              <a:prstDash val="solid"/>
              <a:round/>
              <a:headEnd len="med" w="med" type="none"/>
              <a:tailEnd len="med" w="med" type="none"/>
            </a:ln>
          </p:spPr>
        </p:cxnSp>
        <p:grpSp>
          <p:nvGrpSpPr>
            <p:cNvPr id="788" name="Google Shape;788;p34"/>
            <p:cNvGrpSpPr/>
            <p:nvPr/>
          </p:nvGrpSpPr>
          <p:grpSpPr>
            <a:xfrm>
              <a:off x="744475" y="3218400"/>
              <a:ext cx="2717300" cy="1011615"/>
              <a:chOff x="744475" y="3218400"/>
              <a:chExt cx="2717300" cy="1011615"/>
            </a:xfrm>
          </p:grpSpPr>
          <p:sp>
            <p:nvSpPr>
              <p:cNvPr id="789" name="Google Shape;789;p34"/>
              <p:cNvSpPr txBox="1"/>
              <p:nvPr/>
            </p:nvSpPr>
            <p:spPr>
              <a:xfrm>
                <a:off x="1530975" y="3655515"/>
                <a:ext cx="1930800" cy="574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DM Sans"/>
                    <a:ea typeface="DM Sans"/>
                    <a:cs typeface="DM Sans"/>
                    <a:sym typeface="DM Sans"/>
                  </a:rPr>
                  <a:t>Jupiter is the biggest planet of them all</a:t>
                </a:r>
                <a:endParaRPr>
                  <a:solidFill>
                    <a:schemeClr val="lt1"/>
                  </a:solidFill>
                  <a:latin typeface="DM Sans"/>
                  <a:ea typeface="DM Sans"/>
                  <a:cs typeface="DM Sans"/>
                  <a:sym typeface="DM Sans"/>
                </a:endParaRPr>
              </a:p>
            </p:txBody>
          </p:sp>
          <p:sp>
            <p:nvSpPr>
              <p:cNvPr id="790" name="Google Shape;790;p34"/>
              <p:cNvSpPr txBox="1"/>
              <p:nvPr/>
            </p:nvSpPr>
            <p:spPr>
              <a:xfrm>
                <a:off x="1530975" y="3218400"/>
                <a:ext cx="1928100" cy="437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chemeClr val="lt1"/>
                    </a:solidFill>
                    <a:latin typeface="Prata"/>
                    <a:ea typeface="Prata"/>
                    <a:cs typeface="Prata"/>
                    <a:sym typeface="Prata"/>
                  </a:rPr>
                  <a:t>BRAND 3</a:t>
                </a:r>
                <a:endParaRPr sz="2000">
                  <a:solidFill>
                    <a:schemeClr val="lt1"/>
                  </a:solidFill>
                  <a:latin typeface="Prata"/>
                  <a:ea typeface="Prata"/>
                  <a:cs typeface="Prata"/>
                  <a:sym typeface="Prata"/>
                </a:endParaRPr>
              </a:p>
            </p:txBody>
          </p:sp>
          <p:sp>
            <p:nvSpPr>
              <p:cNvPr id="791" name="Google Shape;791;p34"/>
              <p:cNvSpPr txBox="1"/>
              <p:nvPr/>
            </p:nvSpPr>
            <p:spPr>
              <a:xfrm>
                <a:off x="744475" y="3218400"/>
                <a:ext cx="785400" cy="4371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2000">
                    <a:solidFill>
                      <a:schemeClr val="lt1"/>
                    </a:solidFill>
                    <a:latin typeface="Prata"/>
                    <a:ea typeface="Prata"/>
                    <a:cs typeface="Prata"/>
                    <a:sym typeface="Prata"/>
                  </a:rPr>
                  <a:t>33</a:t>
                </a:r>
                <a:r>
                  <a:rPr lang="en" sz="2000">
                    <a:solidFill>
                      <a:schemeClr val="lt1"/>
                    </a:solidFill>
                    <a:latin typeface="Prata"/>
                    <a:ea typeface="Prata"/>
                    <a:cs typeface="Prata"/>
                    <a:sym typeface="Prata"/>
                  </a:rPr>
                  <a:t>%</a:t>
                </a:r>
                <a:endParaRPr sz="2000">
                  <a:solidFill>
                    <a:schemeClr val="lt1"/>
                  </a:solidFill>
                  <a:latin typeface="Prata"/>
                  <a:ea typeface="Prata"/>
                  <a:cs typeface="Prata"/>
                  <a:sym typeface="Prata"/>
                </a:endParaRPr>
              </a:p>
            </p:txBody>
          </p:sp>
        </p:grpSp>
      </p:grpSp>
      <p:grpSp>
        <p:nvGrpSpPr>
          <p:cNvPr id="792" name="Google Shape;792;p34"/>
          <p:cNvGrpSpPr/>
          <p:nvPr/>
        </p:nvGrpSpPr>
        <p:grpSpPr>
          <a:xfrm>
            <a:off x="713250" y="1595791"/>
            <a:ext cx="2714900" cy="1128349"/>
            <a:chOff x="3497125" y="1595791"/>
            <a:chExt cx="2714900" cy="1128349"/>
          </a:xfrm>
        </p:grpSpPr>
        <p:cxnSp>
          <p:nvCxnSpPr>
            <p:cNvPr id="793" name="Google Shape;793;p34"/>
            <p:cNvCxnSpPr/>
            <p:nvPr/>
          </p:nvCxnSpPr>
          <p:spPr>
            <a:xfrm>
              <a:off x="4379166" y="1595791"/>
              <a:ext cx="528300" cy="0"/>
            </a:xfrm>
            <a:prstGeom prst="straightConnector1">
              <a:avLst/>
            </a:prstGeom>
            <a:noFill/>
            <a:ln cap="flat" cmpd="sng" w="38100">
              <a:solidFill>
                <a:schemeClr val="dk2"/>
              </a:solidFill>
              <a:prstDash val="solid"/>
              <a:round/>
              <a:headEnd len="med" w="med" type="none"/>
              <a:tailEnd len="med" w="med" type="none"/>
            </a:ln>
          </p:spPr>
        </p:cxnSp>
        <p:grpSp>
          <p:nvGrpSpPr>
            <p:cNvPr id="794" name="Google Shape;794;p34"/>
            <p:cNvGrpSpPr/>
            <p:nvPr/>
          </p:nvGrpSpPr>
          <p:grpSpPr>
            <a:xfrm>
              <a:off x="3497125" y="1712525"/>
              <a:ext cx="2714900" cy="1011615"/>
              <a:chOff x="3497125" y="1712525"/>
              <a:chExt cx="2714900" cy="1011615"/>
            </a:xfrm>
          </p:grpSpPr>
          <p:sp>
            <p:nvSpPr>
              <p:cNvPr id="795" name="Google Shape;795;p34"/>
              <p:cNvSpPr txBox="1"/>
              <p:nvPr/>
            </p:nvSpPr>
            <p:spPr>
              <a:xfrm>
                <a:off x="4281225" y="2149640"/>
                <a:ext cx="1930800" cy="574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DM Sans"/>
                    <a:ea typeface="DM Sans"/>
                    <a:cs typeface="DM Sans"/>
                    <a:sym typeface="DM Sans"/>
                  </a:rPr>
                  <a:t>Venus is the second planet from the Sun</a:t>
                </a:r>
                <a:endParaRPr>
                  <a:solidFill>
                    <a:schemeClr val="lt1"/>
                  </a:solidFill>
                  <a:latin typeface="DM Sans"/>
                  <a:ea typeface="DM Sans"/>
                  <a:cs typeface="DM Sans"/>
                  <a:sym typeface="DM Sans"/>
                </a:endParaRPr>
              </a:p>
            </p:txBody>
          </p:sp>
          <p:sp>
            <p:nvSpPr>
              <p:cNvPr id="796" name="Google Shape;796;p34"/>
              <p:cNvSpPr txBox="1"/>
              <p:nvPr/>
            </p:nvSpPr>
            <p:spPr>
              <a:xfrm>
                <a:off x="4283925" y="1712525"/>
                <a:ext cx="1928100" cy="437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chemeClr val="lt1"/>
                    </a:solidFill>
                    <a:latin typeface="Prata"/>
                    <a:ea typeface="Prata"/>
                    <a:cs typeface="Prata"/>
                    <a:sym typeface="Prata"/>
                  </a:rPr>
                  <a:t>BRAND 1</a:t>
                </a:r>
                <a:endParaRPr sz="2000">
                  <a:solidFill>
                    <a:schemeClr val="lt1"/>
                  </a:solidFill>
                  <a:latin typeface="Prata"/>
                  <a:ea typeface="Prata"/>
                  <a:cs typeface="Prata"/>
                  <a:sym typeface="Prata"/>
                </a:endParaRPr>
              </a:p>
            </p:txBody>
          </p:sp>
          <p:sp>
            <p:nvSpPr>
              <p:cNvPr id="797" name="Google Shape;797;p34"/>
              <p:cNvSpPr txBox="1"/>
              <p:nvPr/>
            </p:nvSpPr>
            <p:spPr>
              <a:xfrm>
                <a:off x="3497125" y="1712525"/>
                <a:ext cx="783900" cy="4371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2000">
                    <a:solidFill>
                      <a:schemeClr val="lt1"/>
                    </a:solidFill>
                    <a:latin typeface="Prata"/>
                    <a:ea typeface="Prata"/>
                    <a:cs typeface="Prata"/>
                    <a:sym typeface="Prata"/>
                  </a:rPr>
                  <a:t>29</a:t>
                </a:r>
                <a:r>
                  <a:rPr lang="en" sz="2000">
                    <a:solidFill>
                      <a:schemeClr val="lt1"/>
                    </a:solidFill>
                    <a:latin typeface="Prata"/>
                    <a:ea typeface="Prata"/>
                    <a:cs typeface="Prata"/>
                    <a:sym typeface="Prata"/>
                  </a:rPr>
                  <a:t>%</a:t>
                </a:r>
                <a:endParaRPr sz="2000">
                  <a:solidFill>
                    <a:schemeClr val="lt1"/>
                  </a:solidFill>
                  <a:latin typeface="Prata"/>
                  <a:ea typeface="Prata"/>
                  <a:cs typeface="Prata"/>
                  <a:sym typeface="Prata"/>
                </a:endParaRPr>
              </a:p>
            </p:txBody>
          </p:sp>
        </p:grpSp>
      </p:grpSp>
      <p:grpSp>
        <p:nvGrpSpPr>
          <p:cNvPr id="798" name="Google Shape;798;p34"/>
          <p:cNvGrpSpPr/>
          <p:nvPr/>
        </p:nvGrpSpPr>
        <p:grpSpPr>
          <a:xfrm>
            <a:off x="713250" y="2956259"/>
            <a:ext cx="2714900" cy="1121356"/>
            <a:chOff x="3497125" y="3108659"/>
            <a:chExt cx="2714900" cy="1121356"/>
          </a:xfrm>
        </p:grpSpPr>
        <p:cxnSp>
          <p:nvCxnSpPr>
            <p:cNvPr id="799" name="Google Shape;799;p34"/>
            <p:cNvCxnSpPr/>
            <p:nvPr/>
          </p:nvCxnSpPr>
          <p:spPr>
            <a:xfrm>
              <a:off x="4379166" y="3108659"/>
              <a:ext cx="528300" cy="0"/>
            </a:xfrm>
            <a:prstGeom prst="straightConnector1">
              <a:avLst/>
            </a:prstGeom>
            <a:noFill/>
            <a:ln cap="flat" cmpd="sng" w="38100">
              <a:solidFill>
                <a:schemeClr val="lt2"/>
              </a:solidFill>
              <a:prstDash val="solid"/>
              <a:round/>
              <a:headEnd len="med" w="med" type="none"/>
              <a:tailEnd len="med" w="med" type="none"/>
            </a:ln>
          </p:spPr>
        </p:cxnSp>
        <p:grpSp>
          <p:nvGrpSpPr>
            <p:cNvPr id="800" name="Google Shape;800;p34"/>
            <p:cNvGrpSpPr/>
            <p:nvPr/>
          </p:nvGrpSpPr>
          <p:grpSpPr>
            <a:xfrm>
              <a:off x="3497125" y="3218400"/>
              <a:ext cx="2714900" cy="1011615"/>
              <a:chOff x="3497125" y="3218400"/>
              <a:chExt cx="2714900" cy="1011615"/>
            </a:xfrm>
          </p:grpSpPr>
          <p:sp>
            <p:nvSpPr>
              <p:cNvPr id="801" name="Google Shape;801;p34"/>
              <p:cNvSpPr txBox="1"/>
              <p:nvPr/>
            </p:nvSpPr>
            <p:spPr>
              <a:xfrm>
                <a:off x="4281225" y="3655515"/>
                <a:ext cx="1930800" cy="574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DM Sans"/>
                    <a:ea typeface="DM Sans"/>
                    <a:cs typeface="DM Sans"/>
                    <a:sym typeface="DM Sans"/>
                  </a:rPr>
                  <a:t>Saturn is a gas giant and has several rings</a:t>
                </a:r>
                <a:endParaRPr>
                  <a:solidFill>
                    <a:schemeClr val="lt1"/>
                  </a:solidFill>
                  <a:latin typeface="DM Sans"/>
                  <a:ea typeface="DM Sans"/>
                  <a:cs typeface="DM Sans"/>
                  <a:sym typeface="DM Sans"/>
                </a:endParaRPr>
              </a:p>
            </p:txBody>
          </p:sp>
          <p:sp>
            <p:nvSpPr>
              <p:cNvPr id="802" name="Google Shape;802;p34"/>
              <p:cNvSpPr txBox="1"/>
              <p:nvPr/>
            </p:nvSpPr>
            <p:spPr>
              <a:xfrm>
                <a:off x="4283925" y="3218400"/>
                <a:ext cx="1928100" cy="437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chemeClr val="lt1"/>
                    </a:solidFill>
                    <a:latin typeface="Prata"/>
                    <a:ea typeface="Prata"/>
                    <a:cs typeface="Prata"/>
                    <a:sym typeface="Prata"/>
                  </a:rPr>
                  <a:t>BRAND 2</a:t>
                </a:r>
                <a:endParaRPr sz="2000">
                  <a:solidFill>
                    <a:schemeClr val="lt1"/>
                  </a:solidFill>
                  <a:latin typeface="Prata"/>
                  <a:ea typeface="Prata"/>
                  <a:cs typeface="Prata"/>
                  <a:sym typeface="Prata"/>
                </a:endParaRPr>
              </a:p>
            </p:txBody>
          </p:sp>
          <p:sp>
            <p:nvSpPr>
              <p:cNvPr id="803" name="Google Shape;803;p34"/>
              <p:cNvSpPr txBox="1"/>
              <p:nvPr/>
            </p:nvSpPr>
            <p:spPr>
              <a:xfrm>
                <a:off x="3497125" y="3218400"/>
                <a:ext cx="783900" cy="4371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2000">
                    <a:solidFill>
                      <a:schemeClr val="lt1"/>
                    </a:solidFill>
                    <a:latin typeface="Prata"/>
                    <a:ea typeface="Prata"/>
                    <a:cs typeface="Prata"/>
                    <a:sym typeface="Prata"/>
                  </a:rPr>
                  <a:t>17</a:t>
                </a:r>
                <a:r>
                  <a:rPr lang="en" sz="2000">
                    <a:solidFill>
                      <a:schemeClr val="lt1"/>
                    </a:solidFill>
                    <a:latin typeface="Prata"/>
                    <a:ea typeface="Prata"/>
                    <a:cs typeface="Prata"/>
                    <a:sym typeface="Prata"/>
                  </a:rPr>
                  <a:t>%</a:t>
                </a:r>
                <a:endParaRPr sz="2000">
                  <a:solidFill>
                    <a:schemeClr val="lt1"/>
                  </a:solidFill>
                  <a:latin typeface="Prata"/>
                  <a:ea typeface="Prata"/>
                  <a:cs typeface="Prata"/>
                  <a:sym typeface="Prata"/>
                </a:endParaRPr>
              </a:p>
            </p:txBody>
          </p:sp>
        </p:grpSp>
      </p:grpSp>
      <p:pic>
        <p:nvPicPr>
          <p:cNvPr id="804" name="Google Shape;804;p34" title="Gráfico">
            <a:hlinkClick r:id="rId5"/>
          </p:cNvPr>
          <p:cNvPicPr preferRelativeResize="0"/>
          <p:nvPr/>
        </p:nvPicPr>
        <p:blipFill>
          <a:blip r:embed="rId6">
            <a:alphaModFix/>
          </a:blip>
          <a:stretch>
            <a:fillRect/>
          </a:stretch>
        </p:blipFill>
        <p:spPr>
          <a:xfrm>
            <a:off x="5949631" y="1579033"/>
            <a:ext cx="2611705" cy="25373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8" name="Shape 808"/>
        <p:cNvGrpSpPr/>
        <p:nvPr/>
      </p:nvGrpSpPr>
      <p:grpSpPr>
        <a:xfrm>
          <a:off x="0" y="0"/>
          <a:ext cx="0" cy="0"/>
          <a:chOff x="0" y="0"/>
          <a:chExt cx="0" cy="0"/>
        </a:xfrm>
      </p:grpSpPr>
      <p:sp>
        <p:nvSpPr>
          <p:cNvPr id="809" name="Google Shape;809;p35"/>
          <p:cNvSpPr txBox="1"/>
          <p:nvPr>
            <p:ph type="title"/>
          </p:nvPr>
        </p:nvSpPr>
        <p:spPr>
          <a:xfrm>
            <a:off x="713250" y="534768"/>
            <a:ext cx="7717500" cy="57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lt1"/>
              </a:buClr>
              <a:buSzPts val="1100"/>
              <a:buFont typeface="Arial"/>
              <a:buNone/>
            </a:pPr>
            <a:r>
              <a:rPr lang="en"/>
              <a:t>PARIS FASHION SHOW</a:t>
            </a:r>
            <a:endParaRPr/>
          </a:p>
        </p:txBody>
      </p:sp>
      <p:sp>
        <p:nvSpPr>
          <p:cNvPr id="810" name="Google Shape;810;p35"/>
          <p:cNvSpPr txBox="1"/>
          <p:nvPr/>
        </p:nvSpPr>
        <p:spPr>
          <a:xfrm>
            <a:off x="713250" y="1033075"/>
            <a:ext cx="7717500" cy="29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lt1"/>
                </a:solidFill>
                <a:latin typeface="DM Sans"/>
                <a:ea typeface="DM Sans"/>
                <a:cs typeface="DM Sans"/>
                <a:sym typeface="DM Sans"/>
              </a:rPr>
              <a:t>Trends and themes</a:t>
            </a:r>
            <a:endParaRPr sz="1200">
              <a:solidFill>
                <a:schemeClr val="lt1"/>
              </a:solidFill>
              <a:latin typeface="DM Sans"/>
              <a:ea typeface="DM Sans"/>
              <a:cs typeface="DM Sans"/>
              <a:sym typeface="DM Sans"/>
            </a:endParaRPr>
          </a:p>
        </p:txBody>
      </p:sp>
      <p:grpSp>
        <p:nvGrpSpPr>
          <p:cNvPr id="811" name="Google Shape;811;p35"/>
          <p:cNvGrpSpPr/>
          <p:nvPr/>
        </p:nvGrpSpPr>
        <p:grpSpPr>
          <a:xfrm>
            <a:off x="755622" y="1485618"/>
            <a:ext cx="366312" cy="447507"/>
            <a:chOff x="5855342" y="1416982"/>
            <a:chExt cx="366312" cy="447507"/>
          </a:xfrm>
        </p:grpSpPr>
        <p:sp>
          <p:nvSpPr>
            <p:cNvPr id="812" name="Google Shape;812;p35"/>
            <p:cNvSpPr/>
            <p:nvPr/>
          </p:nvSpPr>
          <p:spPr>
            <a:xfrm>
              <a:off x="5855342" y="1416982"/>
              <a:ext cx="366312" cy="443017"/>
            </a:xfrm>
            <a:custGeom>
              <a:rect b="b" l="l" r="r" t="t"/>
              <a:pathLst>
                <a:path extrusionOk="0" h="20128" w="16643">
                  <a:moveTo>
                    <a:pt x="15919" y="598"/>
                  </a:moveTo>
                  <a:cubicBezTo>
                    <a:pt x="15992" y="598"/>
                    <a:pt x="16046" y="652"/>
                    <a:pt x="16046" y="725"/>
                  </a:cubicBezTo>
                  <a:lnTo>
                    <a:pt x="16046" y="2656"/>
                  </a:lnTo>
                  <a:cubicBezTo>
                    <a:pt x="16046" y="2704"/>
                    <a:pt x="16017" y="2745"/>
                    <a:pt x="15982" y="2768"/>
                  </a:cubicBezTo>
                  <a:cubicBezTo>
                    <a:pt x="15976" y="2774"/>
                    <a:pt x="15969" y="2777"/>
                    <a:pt x="15963" y="2777"/>
                  </a:cubicBezTo>
                  <a:cubicBezTo>
                    <a:pt x="15957" y="2777"/>
                    <a:pt x="15953" y="2780"/>
                    <a:pt x="15950" y="2780"/>
                  </a:cubicBezTo>
                  <a:lnTo>
                    <a:pt x="15944" y="2780"/>
                  </a:lnTo>
                  <a:cubicBezTo>
                    <a:pt x="15934" y="2780"/>
                    <a:pt x="15928" y="2783"/>
                    <a:pt x="15919" y="2783"/>
                  </a:cubicBezTo>
                  <a:lnTo>
                    <a:pt x="13984" y="2783"/>
                  </a:lnTo>
                  <a:cubicBezTo>
                    <a:pt x="13914" y="2783"/>
                    <a:pt x="13857" y="2729"/>
                    <a:pt x="13857" y="2656"/>
                  </a:cubicBezTo>
                  <a:lnTo>
                    <a:pt x="13857" y="725"/>
                  </a:lnTo>
                  <a:cubicBezTo>
                    <a:pt x="13857" y="716"/>
                    <a:pt x="13857" y="709"/>
                    <a:pt x="13863" y="700"/>
                  </a:cubicBezTo>
                  <a:lnTo>
                    <a:pt x="13863" y="693"/>
                  </a:lnTo>
                  <a:cubicBezTo>
                    <a:pt x="13863" y="687"/>
                    <a:pt x="13866" y="684"/>
                    <a:pt x="13866" y="681"/>
                  </a:cubicBezTo>
                  <a:cubicBezTo>
                    <a:pt x="13870" y="671"/>
                    <a:pt x="13870" y="668"/>
                    <a:pt x="13873" y="662"/>
                  </a:cubicBezTo>
                  <a:cubicBezTo>
                    <a:pt x="13895" y="620"/>
                    <a:pt x="13936" y="598"/>
                    <a:pt x="13984" y="598"/>
                  </a:cubicBezTo>
                  <a:close/>
                  <a:moveTo>
                    <a:pt x="2412" y="2615"/>
                  </a:moveTo>
                  <a:cubicBezTo>
                    <a:pt x="2650" y="2615"/>
                    <a:pt x="2840" y="2809"/>
                    <a:pt x="2840" y="3044"/>
                  </a:cubicBezTo>
                  <a:cubicBezTo>
                    <a:pt x="2840" y="3282"/>
                    <a:pt x="2643" y="3473"/>
                    <a:pt x="2412" y="3473"/>
                  </a:cubicBezTo>
                  <a:cubicBezTo>
                    <a:pt x="2291" y="3473"/>
                    <a:pt x="2180" y="3419"/>
                    <a:pt x="2100" y="3339"/>
                  </a:cubicBezTo>
                  <a:lnTo>
                    <a:pt x="2113" y="3339"/>
                  </a:lnTo>
                  <a:cubicBezTo>
                    <a:pt x="2275" y="3339"/>
                    <a:pt x="2412" y="3206"/>
                    <a:pt x="2412" y="3044"/>
                  </a:cubicBezTo>
                  <a:cubicBezTo>
                    <a:pt x="2412" y="2876"/>
                    <a:pt x="2275" y="2745"/>
                    <a:pt x="2113" y="2745"/>
                  </a:cubicBezTo>
                  <a:lnTo>
                    <a:pt x="2100" y="2745"/>
                  </a:lnTo>
                  <a:cubicBezTo>
                    <a:pt x="2180" y="2666"/>
                    <a:pt x="2288" y="2615"/>
                    <a:pt x="2412" y="2615"/>
                  </a:cubicBezTo>
                  <a:close/>
                  <a:moveTo>
                    <a:pt x="2412" y="5465"/>
                  </a:moveTo>
                  <a:cubicBezTo>
                    <a:pt x="2650" y="5465"/>
                    <a:pt x="2840" y="5658"/>
                    <a:pt x="2840" y="5893"/>
                  </a:cubicBezTo>
                  <a:cubicBezTo>
                    <a:pt x="2840" y="6128"/>
                    <a:pt x="2643" y="6322"/>
                    <a:pt x="2412" y="6322"/>
                  </a:cubicBezTo>
                  <a:cubicBezTo>
                    <a:pt x="2291" y="6322"/>
                    <a:pt x="2180" y="6271"/>
                    <a:pt x="2100" y="6192"/>
                  </a:cubicBezTo>
                  <a:lnTo>
                    <a:pt x="2113" y="6192"/>
                  </a:lnTo>
                  <a:cubicBezTo>
                    <a:pt x="2275" y="6192"/>
                    <a:pt x="2412" y="6055"/>
                    <a:pt x="2412" y="5893"/>
                  </a:cubicBezTo>
                  <a:cubicBezTo>
                    <a:pt x="2412" y="5731"/>
                    <a:pt x="2275" y="5595"/>
                    <a:pt x="2113" y="5595"/>
                  </a:cubicBezTo>
                  <a:lnTo>
                    <a:pt x="2100" y="5595"/>
                  </a:lnTo>
                  <a:cubicBezTo>
                    <a:pt x="2180" y="5515"/>
                    <a:pt x="2288" y="5465"/>
                    <a:pt x="2412" y="5465"/>
                  </a:cubicBezTo>
                  <a:close/>
                  <a:moveTo>
                    <a:pt x="2412" y="8311"/>
                  </a:moveTo>
                  <a:cubicBezTo>
                    <a:pt x="2650" y="8311"/>
                    <a:pt x="2840" y="8505"/>
                    <a:pt x="2840" y="8740"/>
                  </a:cubicBezTo>
                  <a:cubicBezTo>
                    <a:pt x="2840" y="8978"/>
                    <a:pt x="2643" y="9168"/>
                    <a:pt x="2412" y="9168"/>
                  </a:cubicBezTo>
                  <a:cubicBezTo>
                    <a:pt x="2291" y="9168"/>
                    <a:pt x="2180" y="9118"/>
                    <a:pt x="2100" y="9038"/>
                  </a:cubicBezTo>
                  <a:lnTo>
                    <a:pt x="2113" y="9038"/>
                  </a:lnTo>
                  <a:cubicBezTo>
                    <a:pt x="2275" y="9038"/>
                    <a:pt x="2412" y="8905"/>
                    <a:pt x="2412" y="8740"/>
                  </a:cubicBezTo>
                  <a:cubicBezTo>
                    <a:pt x="2412" y="8578"/>
                    <a:pt x="2275" y="8444"/>
                    <a:pt x="2113" y="8444"/>
                  </a:cubicBezTo>
                  <a:lnTo>
                    <a:pt x="2100" y="8444"/>
                  </a:lnTo>
                  <a:cubicBezTo>
                    <a:pt x="2180" y="8365"/>
                    <a:pt x="2288" y="8311"/>
                    <a:pt x="2412" y="8311"/>
                  </a:cubicBezTo>
                  <a:close/>
                  <a:moveTo>
                    <a:pt x="2412" y="11163"/>
                  </a:moveTo>
                  <a:cubicBezTo>
                    <a:pt x="2650" y="11163"/>
                    <a:pt x="2840" y="11357"/>
                    <a:pt x="2840" y="11592"/>
                  </a:cubicBezTo>
                  <a:cubicBezTo>
                    <a:pt x="2840" y="11827"/>
                    <a:pt x="2643" y="12021"/>
                    <a:pt x="2412" y="12021"/>
                  </a:cubicBezTo>
                  <a:cubicBezTo>
                    <a:pt x="2291" y="12021"/>
                    <a:pt x="2180" y="11970"/>
                    <a:pt x="2100" y="11891"/>
                  </a:cubicBezTo>
                  <a:lnTo>
                    <a:pt x="2113" y="11891"/>
                  </a:lnTo>
                  <a:cubicBezTo>
                    <a:pt x="2275" y="11891"/>
                    <a:pt x="2412" y="11754"/>
                    <a:pt x="2412" y="11592"/>
                  </a:cubicBezTo>
                  <a:cubicBezTo>
                    <a:pt x="2412" y="11430"/>
                    <a:pt x="2275" y="11294"/>
                    <a:pt x="2113" y="11294"/>
                  </a:cubicBezTo>
                  <a:lnTo>
                    <a:pt x="2100" y="11294"/>
                  </a:lnTo>
                  <a:cubicBezTo>
                    <a:pt x="2180" y="11214"/>
                    <a:pt x="2288" y="11163"/>
                    <a:pt x="2412" y="11163"/>
                  </a:cubicBezTo>
                  <a:close/>
                  <a:moveTo>
                    <a:pt x="2412" y="14013"/>
                  </a:moveTo>
                  <a:cubicBezTo>
                    <a:pt x="2650" y="14013"/>
                    <a:pt x="2840" y="14210"/>
                    <a:pt x="2840" y="14442"/>
                  </a:cubicBezTo>
                  <a:cubicBezTo>
                    <a:pt x="2840" y="14677"/>
                    <a:pt x="2643" y="14871"/>
                    <a:pt x="2412" y="14871"/>
                  </a:cubicBezTo>
                  <a:cubicBezTo>
                    <a:pt x="2291" y="14871"/>
                    <a:pt x="2180" y="14820"/>
                    <a:pt x="2100" y="14740"/>
                  </a:cubicBezTo>
                  <a:lnTo>
                    <a:pt x="2113" y="14740"/>
                  </a:lnTo>
                  <a:cubicBezTo>
                    <a:pt x="2275" y="14740"/>
                    <a:pt x="2412" y="14607"/>
                    <a:pt x="2412" y="14442"/>
                  </a:cubicBezTo>
                  <a:cubicBezTo>
                    <a:pt x="2412" y="14280"/>
                    <a:pt x="2275" y="14143"/>
                    <a:pt x="2113" y="14143"/>
                  </a:cubicBezTo>
                  <a:lnTo>
                    <a:pt x="2100" y="14143"/>
                  </a:lnTo>
                  <a:cubicBezTo>
                    <a:pt x="2180" y="14064"/>
                    <a:pt x="2288" y="14013"/>
                    <a:pt x="2412" y="14013"/>
                  </a:cubicBezTo>
                  <a:close/>
                  <a:moveTo>
                    <a:pt x="2412" y="16862"/>
                  </a:moveTo>
                  <a:cubicBezTo>
                    <a:pt x="2650" y="16862"/>
                    <a:pt x="2840" y="17056"/>
                    <a:pt x="2840" y="17291"/>
                  </a:cubicBezTo>
                  <a:cubicBezTo>
                    <a:pt x="2840" y="17529"/>
                    <a:pt x="2643" y="17720"/>
                    <a:pt x="2412" y="17720"/>
                  </a:cubicBezTo>
                  <a:cubicBezTo>
                    <a:pt x="2291" y="17720"/>
                    <a:pt x="2180" y="17666"/>
                    <a:pt x="2100" y="17587"/>
                  </a:cubicBezTo>
                  <a:lnTo>
                    <a:pt x="2113" y="17587"/>
                  </a:lnTo>
                  <a:cubicBezTo>
                    <a:pt x="2275" y="17587"/>
                    <a:pt x="2412" y="17453"/>
                    <a:pt x="2412" y="17291"/>
                  </a:cubicBezTo>
                  <a:cubicBezTo>
                    <a:pt x="2412" y="17126"/>
                    <a:pt x="2275" y="16993"/>
                    <a:pt x="2113" y="16993"/>
                  </a:cubicBezTo>
                  <a:lnTo>
                    <a:pt x="2100" y="16993"/>
                  </a:lnTo>
                  <a:cubicBezTo>
                    <a:pt x="2180" y="16913"/>
                    <a:pt x="2288" y="16862"/>
                    <a:pt x="2412" y="16862"/>
                  </a:cubicBezTo>
                  <a:close/>
                  <a:moveTo>
                    <a:pt x="13984" y="1"/>
                  </a:moveTo>
                  <a:cubicBezTo>
                    <a:pt x="13790" y="1"/>
                    <a:pt x="13612" y="80"/>
                    <a:pt x="13482" y="207"/>
                  </a:cubicBezTo>
                  <a:lnTo>
                    <a:pt x="1239" y="207"/>
                  </a:lnTo>
                  <a:cubicBezTo>
                    <a:pt x="801" y="207"/>
                    <a:pt x="448" y="560"/>
                    <a:pt x="448" y="998"/>
                  </a:cubicBezTo>
                  <a:lnTo>
                    <a:pt x="448" y="2745"/>
                  </a:lnTo>
                  <a:lnTo>
                    <a:pt x="299" y="2745"/>
                  </a:lnTo>
                  <a:cubicBezTo>
                    <a:pt x="134" y="2745"/>
                    <a:pt x="0" y="2879"/>
                    <a:pt x="0" y="3044"/>
                  </a:cubicBezTo>
                  <a:cubicBezTo>
                    <a:pt x="0" y="3206"/>
                    <a:pt x="134" y="3339"/>
                    <a:pt x="299" y="3339"/>
                  </a:cubicBezTo>
                  <a:lnTo>
                    <a:pt x="448" y="3339"/>
                  </a:lnTo>
                  <a:lnTo>
                    <a:pt x="448" y="5595"/>
                  </a:lnTo>
                  <a:lnTo>
                    <a:pt x="299" y="5595"/>
                  </a:lnTo>
                  <a:cubicBezTo>
                    <a:pt x="134" y="5595"/>
                    <a:pt x="0" y="5731"/>
                    <a:pt x="0" y="5893"/>
                  </a:cubicBezTo>
                  <a:cubicBezTo>
                    <a:pt x="0" y="6055"/>
                    <a:pt x="134" y="6192"/>
                    <a:pt x="299" y="6192"/>
                  </a:cubicBezTo>
                  <a:lnTo>
                    <a:pt x="448" y="6192"/>
                  </a:lnTo>
                  <a:lnTo>
                    <a:pt x="448" y="8447"/>
                  </a:lnTo>
                  <a:lnTo>
                    <a:pt x="299" y="8447"/>
                  </a:lnTo>
                  <a:cubicBezTo>
                    <a:pt x="134" y="8447"/>
                    <a:pt x="0" y="8581"/>
                    <a:pt x="0" y="8746"/>
                  </a:cubicBezTo>
                  <a:cubicBezTo>
                    <a:pt x="0" y="8908"/>
                    <a:pt x="134" y="9041"/>
                    <a:pt x="299" y="9041"/>
                  </a:cubicBezTo>
                  <a:lnTo>
                    <a:pt x="448" y="9041"/>
                  </a:lnTo>
                  <a:lnTo>
                    <a:pt x="448" y="11294"/>
                  </a:lnTo>
                  <a:lnTo>
                    <a:pt x="299" y="11294"/>
                  </a:lnTo>
                  <a:cubicBezTo>
                    <a:pt x="134" y="11294"/>
                    <a:pt x="0" y="11430"/>
                    <a:pt x="0" y="11592"/>
                  </a:cubicBezTo>
                  <a:cubicBezTo>
                    <a:pt x="0" y="11754"/>
                    <a:pt x="134" y="11891"/>
                    <a:pt x="299" y="11891"/>
                  </a:cubicBezTo>
                  <a:lnTo>
                    <a:pt x="448" y="11891"/>
                  </a:lnTo>
                  <a:lnTo>
                    <a:pt x="448" y="14143"/>
                  </a:lnTo>
                  <a:lnTo>
                    <a:pt x="299" y="14143"/>
                  </a:lnTo>
                  <a:cubicBezTo>
                    <a:pt x="134" y="14143"/>
                    <a:pt x="0" y="14280"/>
                    <a:pt x="0" y="14442"/>
                  </a:cubicBezTo>
                  <a:cubicBezTo>
                    <a:pt x="0" y="14607"/>
                    <a:pt x="134" y="14740"/>
                    <a:pt x="299" y="14740"/>
                  </a:cubicBezTo>
                  <a:lnTo>
                    <a:pt x="448" y="14740"/>
                  </a:lnTo>
                  <a:lnTo>
                    <a:pt x="448" y="16996"/>
                  </a:lnTo>
                  <a:lnTo>
                    <a:pt x="299" y="16996"/>
                  </a:lnTo>
                  <a:cubicBezTo>
                    <a:pt x="134" y="16996"/>
                    <a:pt x="0" y="17129"/>
                    <a:pt x="0" y="17294"/>
                  </a:cubicBezTo>
                  <a:cubicBezTo>
                    <a:pt x="0" y="17456"/>
                    <a:pt x="134" y="17590"/>
                    <a:pt x="299" y="17590"/>
                  </a:cubicBezTo>
                  <a:lnTo>
                    <a:pt x="448" y="17590"/>
                  </a:lnTo>
                  <a:lnTo>
                    <a:pt x="448" y="19337"/>
                  </a:lnTo>
                  <a:cubicBezTo>
                    <a:pt x="448" y="19775"/>
                    <a:pt x="801" y="20128"/>
                    <a:pt x="1239" y="20128"/>
                  </a:cubicBezTo>
                  <a:lnTo>
                    <a:pt x="8774" y="20128"/>
                  </a:lnTo>
                  <a:cubicBezTo>
                    <a:pt x="8939" y="20128"/>
                    <a:pt x="9073" y="19994"/>
                    <a:pt x="9073" y="19829"/>
                  </a:cubicBezTo>
                  <a:cubicBezTo>
                    <a:pt x="9073" y="19667"/>
                    <a:pt x="8939" y="19534"/>
                    <a:pt x="8774" y="19534"/>
                  </a:cubicBezTo>
                  <a:lnTo>
                    <a:pt x="1239" y="19534"/>
                  </a:lnTo>
                  <a:cubicBezTo>
                    <a:pt x="1131" y="19534"/>
                    <a:pt x="1046" y="19442"/>
                    <a:pt x="1046" y="19337"/>
                  </a:cubicBezTo>
                  <a:lnTo>
                    <a:pt x="1046" y="17590"/>
                  </a:lnTo>
                  <a:lnTo>
                    <a:pt x="1430" y="17590"/>
                  </a:lnTo>
                  <a:cubicBezTo>
                    <a:pt x="1557" y="18012"/>
                    <a:pt x="1951" y="18317"/>
                    <a:pt x="2412" y="18317"/>
                  </a:cubicBezTo>
                  <a:cubicBezTo>
                    <a:pt x="2974" y="18317"/>
                    <a:pt x="3434" y="17857"/>
                    <a:pt x="3434" y="17294"/>
                  </a:cubicBezTo>
                  <a:cubicBezTo>
                    <a:pt x="3434" y="16729"/>
                    <a:pt x="2974" y="16268"/>
                    <a:pt x="2412" y="16268"/>
                  </a:cubicBezTo>
                  <a:cubicBezTo>
                    <a:pt x="1951" y="16268"/>
                    <a:pt x="1557" y="16576"/>
                    <a:pt x="1430" y="16996"/>
                  </a:cubicBezTo>
                  <a:lnTo>
                    <a:pt x="1046" y="16996"/>
                  </a:lnTo>
                  <a:lnTo>
                    <a:pt x="1046" y="14740"/>
                  </a:lnTo>
                  <a:lnTo>
                    <a:pt x="1430" y="14740"/>
                  </a:lnTo>
                  <a:cubicBezTo>
                    <a:pt x="1557" y="15163"/>
                    <a:pt x="1951" y="15468"/>
                    <a:pt x="2412" y="15468"/>
                  </a:cubicBezTo>
                  <a:cubicBezTo>
                    <a:pt x="2974" y="15468"/>
                    <a:pt x="3434" y="15007"/>
                    <a:pt x="3434" y="14442"/>
                  </a:cubicBezTo>
                  <a:cubicBezTo>
                    <a:pt x="3434" y="13879"/>
                    <a:pt x="2974" y="13419"/>
                    <a:pt x="2412" y="13419"/>
                  </a:cubicBezTo>
                  <a:cubicBezTo>
                    <a:pt x="1951" y="13419"/>
                    <a:pt x="1557" y="13724"/>
                    <a:pt x="1430" y="14143"/>
                  </a:cubicBezTo>
                  <a:lnTo>
                    <a:pt x="1046" y="14143"/>
                  </a:lnTo>
                  <a:lnTo>
                    <a:pt x="1046" y="11891"/>
                  </a:lnTo>
                  <a:lnTo>
                    <a:pt x="1430" y="11891"/>
                  </a:lnTo>
                  <a:cubicBezTo>
                    <a:pt x="1557" y="12310"/>
                    <a:pt x="1951" y="12615"/>
                    <a:pt x="2412" y="12615"/>
                  </a:cubicBezTo>
                  <a:cubicBezTo>
                    <a:pt x="2974" y="12615"/>
                    <a:pt x="3434" y="12155"/>
                    <a:pt x="3434" y="11592"/>
                  </a:cubicBezTo>
                  <a:cubicBezTo>
                    <a:pt x="3434" y="11027"/>
                    <a:pt x="2974" y="10566"/>
                    <a:pt x="2412" y="10566"/>
                  </a:cubicBezTo>
                  <a:cubicBezTo>
                    <a:pt x="1951" y="10566"/>
                    <a:pt x="1557" y="10874"/>
                    <a:pt x="1430" y="11294"/>
                  </a:cubicBezTo>
                  <a:lnTo>
                    <a:pt x="1046" y="11294"/>
                  </a:lnTo>
                  <a:lnTo>
                    <a:pt x="1046" y="9038"/>
                  </a:lnTo>
                  <a:lnTo>
                    <a:pt x="1430" y="9038"/>
                  </a:lnTo>
                  <a:cubicBezTo>
                    <a:pt x="1557" y="9461"/>
                    <a:pt x="1951" y="9766"/>
                    <a:pt x="2412" y="9766"/>
                  </a:cubicBezTo>
                  <a:cubicBezTo>
                    <a:pt x="2974" y="9766"/>
                    <a:pt x="3434" y="9305"/>
                    <a:pt x="3434" y="8740"/>
                  </a:cubicBezTo>
                  <a:cubicBezTo>
                    <a:pt x="3434" y="8177"/>
                    <a:pt x="2974" y="7717"/>
                    <a:pt x="2412" y="7717"/>
                  </a:cubicBezTo>
                  <a:cubicBezTo>
                    <a:pt x="1951" y="7717"/>
                    <a:pt x="1557" y="8022"/>
                    <a:pt x="1430" y="8444"/>
                  </a:cubicBezTo>
                  <a:lnTo>
                    <a:pt x="1046" y="8444"/>
                  </a:lnTo>
                  <a:lnTo>
                    <a:pt x="1046" y="6189"/>
                  </a:lnTo>
                  <a:lnTo>
                    <a:pt x="1430" y="6189"/>
                  </a:lnTo>
                  <a:cubicBezTo>
                    <a:pt x="1557" y="6608"/>
                    <a:pt x="1951" y="6913"/>
                    <a:pt x="2412" y="6913"/>
                  </a:cubicBezTo>
                  <a:cubicBezTo>
                    <a:pt x="2974" y="6913"/>
                    <a:pt x="3434" y="6452"/>
                    <a:pt x="3434" y="5890"/>
                  </a:cubicBezTo>
                  <a:cubicBezTo>
                    <a:pt x="3434" y="5325"/>
                    <a:pt x="2974" y="4864"/>
                    <a:pt x="2412" y="4864"/>
                  </a:cubicBezTo>
                  <a:cubicBezTo>
                    <a:pt x="1951" y="4864"/>
                    <a:pt x="1557" y="5169"/>
                    <a:pt x="1430" y="5592"/>
                  </a:cubicBezTo>
                  <a:lnTo>
                    <a:pt x="1046" y="5592"/>
                  </a:lnTo>
                  <a:lnTo>
                    <a:pt x="1046" y="3336"/>
                  </a:lnTo>
                  <a:lnTo>
                    <a:pt x="1430" y="3336"/>
                  </a:lnTo>
                  <a:cubicBezTo>
                    <a:pt x="1557" y="3759"/>
                    <a:pt x="1951" y="4064"/>
                    <a:pt x="2412" y="4064"/>
                  </a:cubicBezTo>
                  <a:cubicBezTo>
                    <a:pt x="2974" y="4064"/>
                    <a:pt x="3434" y="3603"/>
                    <a:pt x="3434" y="3038"/>
                  </a:cubicBezTo>
                  <a:cubicBezTo>
                    <a:pt x="3434" y="2475"/>
                    <a:pt x="2974" y="2015"/>
                    <a:pt x="2412" y="2015"/>
                  </a:cubicBezTo>
                  <a:cubicBezTo>
                    <a:pt x="1951" y="2015"/>
                    <a:pt x="1557" y="2320"/>
                    <a:pt x="1430" y="2742"/>
                  </a:cubicBezTo>
                  <a:lnTo>
                    <a:pt x="1046" y="2742"/>
                  </a:lnTo>
                  <a:lnTo>
                    <a:pt x="1046" y="992"/>
                  </a:lnTo>
                  <a:cubicBezTo>
                    <a:pt x="1046" y="887"/>
                    <a:pt x="1135" y="798"/>
                    <a:pt x="1239" y="798"/>
                  </a:cubicBezTo>
                  <a:lnTo>
                    <a:pt x="13263" y="798"/>
                  </a:lnTo>
                  <a:lnTo>
                    <a:pt x="13263" y="2653"/>
                  </a:lnTo>
                  <a:cubicBezTo>
                    <a:pt x="13263" y="3050"/>
                    <a:pt x="13587" y="3378"/>
                    <a:pt x="13984" y="3378"/>
                  </a:cubicBezTo>
                  <a:lnTo>
                    <a:pt x="15839" y="3378"/>
                  </a:lnTo>
                  <a:lnTo>
                    <a:pt x="15839" y="9499"/>
                  </a:lnTo>
                  <a:cubicBezTo>
                    <a:pt x="15839" y="9661"/>
                    <a:pt x="15976" y="9797"/>
                    <a:pt x="16138" y="9797"/>
                  </a:cubicBezTo>
                  <a:cubicBezTo>
                    <a:pt x="16300" y="9797"/>
                    <a:pt x="16436" y="9661"/>
                    <a:pt x="16436" y="9499"/>
                  </a:cubicBezTo>
                  <a:lnTo>
                    <a:pt x="16436" y="3162"/>
                  </a:lnTo>
                  <a:cubicBezTo>
                    <a:pt x="16563" y="3031"/>
                    <a:pt x="16643" y="2853"/>
                    <a:pt x="16643" y="2656"/>
                  </a:cubicBezTo>
                  <a:lnTo>
                    <a:pt x="16643" y="725"/>
                  </a:lnTo>
                  <a:cubicBezTo>
                    <a:pt x="16643" y="328"/>
                    <a:pt x="16316" y="1"/>
                    <a:pt x="1591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35"/>
            <p:cNvSpPr/>
            <p:nvPr/>
          </p:nvSpPr>
          <p:spPr>
            <a:xfrm>
              <a:off x="5942325" y="1447686"/>
              <a:ext cx="13096" cy="386165"/>
            </a:xfrm>
            <a:custGeom>
              <a:rect b="b" l="l" r="r" t="t"/>
              <a:pathLst>
                <a:path extrusionOk="0" h="17545" w="595">
                  <a:moveTo>
                    <a:pt x="296" y="0"/>
                  </a:moveTo>
                  <a:cubicBezTo>
                    <a:pt x="130" y="0"/>
                    <a:pt x="0" y="131"/>
                    <a:pt x="0" y="299"/>
                  </a:cubicBezTo>
                  <a:lnTo>
                    <a:pt x="0" y="17249"/>
                  </a:lnTo>
                  <a:cubicBezTo>
                    <a:pt x="0" y="17411"/>
                    <a:pt x="134" y="17545"/>
                    <a:pt x="296" y="17545"/>
                  </a:cubicBezTo>
                  <a:cubicBezTo>
                    <a:pt x="461" y="17545"/>
                    <a:pt x="594" y="17411"/>
                    <a:pt x="594" y="17249"/>
                  </a:cubicBezTo>
                  <a:lnTo>
                    <a:pt x="594" y="299"/>
                  </a:lnTo>
                  <a:cubicBezTo>
                    <a:pt x="594" y="134"/>
                    <a:pt x="461" y="0"/>
                    <a:pt x="29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35"/>
            <p:cNvSpPr/>
            <p:nvPr/>
          </p:nvSpPr>
          <p:spPr>
            <a:xfrm>
              <a:off x="6012735" y="1532205"/>
              <a:ext cx="102170" cy="13096"/>
            </a:xfrm>
            <a:custGeom>
              <a:rect b="b" l="l" r="r" t="t"/>
              <a:pathLst>
                <a:path extrusionOk="0" h="595" w="4642">
                  <a:moveTo>
                    <a:pt x="299" y="1"/>
                  </a:moveTo>
                  <a:cubicBezTo>
                    <a:pt x="137" y="1"/>
                    <a:pt x="0" y="134"/>
                    <a:pt x="0" y="296"/>
                  </a:cubicBezTo>
                  <a:cubicBezTo>
                    <a:pt x="0" y="461"/>
                    <a:pt x="137" y="595"/>
                    <a:pt x="299" y="595"/>
                  </a:cubicBezTo>
                  <a:lnTo>
                    <a:pt x="4346" y="595"/>
                  </a:lnTo>
                  <a:cubicBezTo>
                    <a:pt x="4508" y="595"/>
                    <a:pt x="4641" y="461"/>
                    <a:pt x="4641" y="296"/>
                  </a:cubicBezTo>
                  <a:cubicBezTo>
                    <a:pt x="4641" y="134"/>
                    <a:pt x="4508" y="1"/>
                    <a:pt x="434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35"/>
            <p:cNvSpPr/>
            <p:nvPr/>
          </p:nvSpPr>
          <p:spPr>
            <a:xfrm>
              <a:off x="6046080" y="1737492"/>
              <a:ext cx="35458" cy="13096"/>
            </a:xfrm>
            <a:custGeom>
              <a:rect b="b" l="l" r="r" t="t"/>
              <a:pathLst>
                <a:path extrusionOk="0" h="595" w="1611">
                  <a:moveTo>
                    <a:pt x="299" y="0"/>
                  </a:moveTo>
                  <a:cubicBezTo>
                    <a:pt x="137" y="0"/>
                    <a:pt x="0" y="134"/>
                    <a:pt x="0" y="299"/>
                  </a:cubicBezTo>
                  <a:cubicBezTo>
                    <a:pt x="0" y="461"/>
                    <a:pt x="134" y="594"/>
                    <a:pt x="299" y="594"/>
                  </a:cubicBezTo>
                  <a:lnTo>
                    <a:pt x="1312" y="594"/>
                  </a:lnTo>
                  <a:cubicBezTo>
                    <a:pt x="1474" y="594"/>
                    <a:pt x="1611" y="461"/>
                    <a:pt x="1611" y="299"/>
                  </a:cubicBezTo>
                  <a:cubicBezTo>
                    <a:pt x="1611" y="134"/>
                    <a:pt x="1474" y="0"/>
                    <a:pt x="131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35"/>
            <p:cNvSpPr/>
            <p:nvPr/>
          </p:nvSpPr>
          <p:spPr>
            <a:xfrm>
              <a:off x="5990417" y="1564802"/>
              <a:ext cx="146719" cy="13096"/>
            </a:xfrm>
            <a:custGeom>
              <a:rect b="b" l="l" r="r" t="t"/>
              <a:pathLst>
                <a:path extrusionOk="0" h="595" w="6666">
                  <a:moveTo>
                    <a:pt x="296" y="0"/>
                  </a:moveTo>
                  <a:cubicBezTo>
                    <a:pt x="134" y="0"/>
                    <a:pt x="1" y="130"/>
                    <a:pt x="1" y="299"/>
                  </a:cubicBezTo>
                  <a:cubicBezTo>
                    <a:pt x="1" y="461"/>
                    <a:pt x="137" y="594"/>
                    <a:pt x="299" y="594"/>
                  </a:cubicBezTo>
                  <a:lnTo>
                    <a:pt x="6367" y="594"/>
                  </a:lnTo>
                  <a:cubicBezTo>
                    <a:pt x="6529" y="594"/>
                    <a:pt x="6665" y="461"/>
                    <a:pt x="6665" y="299"/>
                  </a:cubicBezTo>
                  <a:cubicBezTo>
                    <a:pt x="6665" y="134"/>
                    <a:pt x="6529" y="0"/>
                    <a:pt x="636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35"/>
            <p:cNvSpPr/>
            <p:nvPr/>
          </p:nvSpPr>
          <p:spPr>
            <a:xfrm>
              <a:off x="6072514" y="1650156"/>
              <a:ext cx="149140" cy="214333"/>
            </a:xfrm>
            <a:custGeom>
              <a:rect b="b" l="l" r="r" t="t"/>
              <a:pathLst>
                <a:path extrusionOk="0" h="9738" w="6776">
                  <a:moveTo>
                    <a:pt x="6052" y="6958"/>
                  </a:moveTo>
                  <a:cubicBezTo>
                    <a:pt x="6061" y="6958"/>
                    <a:pt x="6067" y="6958"/>
                    <a:pt x="6077" y="6961"/>
                  </a:cubicBezTo>
                  <a:lnTo>
                    <a:pt x="6083" y="6961"/>
                  </a:lnTo>
                  <a:cubicBezTo>
                    <a:pt x="6086" y="6961"/>
                    <a:pt x="6093" y="6967"/>
                    <a:pt x="6096" y="6967"/>
                  </a:cubicBezTo>
                  <a:cubicBezTo>
                    <a:pt x="6102" y="6970"/>
                    <a:pt x="6109" y="6970"/>
                    <a:pt x="6115" y="6973"/>
                  </a:cubicBezTo>
                  <a:cubicBezTo>
                    <a:pt x="6156" y="6993"/>
                    <a:pt x="6179" y="7037"/>
                    <a:pt x="6179" y="7085"/>
                  </a:cubicBezTo>
                  <a:lnTo>
                    <a:pt x="6179" y="9019"/>
                  </a:lnTo>
                  <a:cubicBezTo>
                    <a:pt x="6179" y="9089"/>
                    <a:pt x="6125" y="9146"/>
                    <a:pt x="6052" y="9146"/>
                  </a:cubicBezTo>
                  <a:lnTo>
                    <a:pt x="4117" y="9146"/>
                  </a:lnTo>
                  <a:cubicBezTo>
                    <a:pt x="4069" y="9146"/>
                    <a:pt x="4031" y="9121"/>
                    <a:pt x="4012" y="9083"/>
                  </a:cubicBezTo>
                  <a:cubicBezTo>
                    <a:pt x="4006" y="9073"/>
                    <a:pt x="4003" y="9067"/>
                    <a:pt x="3999" y="9064"/>
                  </a:cubicBezTo>
                  <a:cubicBezTo>
                    <a:pt x="3999" y="9057"/>
                    <a:pt x="3996" y="9054"/>
                    <a:pt x="3996" y="9051"/>
                  </a:cubicBezTo>
                  <a:lnTo>
                    <a:pt x="3996" y="9041"/>
                  </a:lnTo>
                  <a:cubicBezTo>
                    <a:pt x="3996" y="9035"/>
                    <a:pt x="3990" y="9026"/>
                    <a:pt x="3990" y="9019"/>
                  </a:cubicBezTo>
                  <a:lnTo>
                    <a:pt x="3990" y="7081"/>
                  </a:lnTo>
                  <a:cubicBezTo>
                    <a:pt x="3990" y="7037"/>
                    <a:pt x="4015" y="6999"/>
                    <a:pt x="4047" y="6977"/>
                  </a:cubicBezTo>
                  <a:cubicBezTo>
                    <a:pt x="4066" y="6967"/>
                    <a:pt x="4092" y="6958"/>
                    <a:pt x="4117" y="6958"/>
                  </a:cubicBezTo>
                  <a:close/>
                  <a:moveTo>
                    <a:pt x="6271" y="1"/>
                  </a:moveTo>
                  <a:cubicBezTo>
                    <a:pt x="6109" y="1"/>
                    <a:pt x="5972" y="134"/>
                    <a:pt x="5972" y="299"/>
                  </a:cubicBezTo>
                  <a:lnTo>
                    <a:pt x="5972" y="6357"/>
                  </a:lnTo>
                  <a:lnTo>
                    <a:pt x="4117" y="6357"/>
                  </a:lnTo>
                  <a:cubicBezTo>
                    <a:pt x="3968" y="6357"/>
                    <a:pt x="3828" y="6402"/>
                    <a:pt x="3714" y="6481"/>
                  </a:cubicBezTo>
                  <a:cubicBezTo>
                    <a:pt x="3523" y="6611"/>
                    <a:pt x="3396" y="6831"/>
                    <a:pt x="3396" y="7081"/>
                  </a:cubicBezTo>
                  <a:lnTo>
                    <a:pt x="3396" y="8937"/>
                  </a:lnTo>
                  <a:lnTo>
                    <a:pt x="299" y="8937"/>
                  </a:lnTo>
                  <a:cubicBezTo>
                    <a:pt x="137" y="8937"/>
                    <a:pt x="0" y="9070"/>
                    <a:pt x="0" y="9232"/>
                  </a:cubicBezTo>
                  <a:cubicBezTo>
                    <a:pt x="0" y="9397"/>
                    <a:pt x="137" y="9531"/>
                    <a:pt x="299" y="9531"/>
                  </a:cubicBezTo>
                  <a:lnTo>
                    <a:pt x="3615" y="9531"/>
                  </a:lnTo>
                  <a:cubicBezTo>
                    <a:pt x="3745" y="9658"/>
                    <a:pt x="3923" y="9737"/>
                    <a:pt x="4117" y="9737"/>
                  </a:cubicBezTo>
                  <a:lnTo>
                    <a:pt x="6052" y="9737"/>
                  </a:lnTo>
                  <a:cubicBezTo>
                    <a:pt x="6449" y="9737"/>
                    <a:pt x="6776" y="9413"/>
                    <a:pt x="6776" y="9016"/>
                  </a:cubicBezTo>
                  <a:lnTo>
                    <a:pt x="6776" y="7081"/>
                  </a:lnTo>
                  <a:cubicBezTo>
                    <a:pt x="6776" y="6888"/>
                    <a:pt x="6696" y="6707"/>
                    <a:pt x="6569" y="6576"/>
                  </a:cubicBezTo>
                  <a:lnTo>
                    <a:pt x="6569" y="299"/>
                  </a:lnTo>
                  <a:cubicBezTo>
                    <a:pt x="6569" y="134"/>
                    <a:pt x="6433" y="1"/>
                    <a:pt x="627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8" name="Google Shape;818;p35"/>
          <p:cNvSpPr/>
          <p:nvPr/>
        </p:nvSpPr>
        <p:spPr>
          <a:xfrm>
            <a:off x="714953" y="2162690"/>
            <a:ext cx="447639" cy="394771"/>
          </a:xfrm>
          <a:custGeom>
            <a:rect b="b" l="l" r="r" t="t"/>
            <a:pathLst>
              <a:path extrusionOk="0" h="17936" w="20338">
                <a:moveTo>
                  <a:pt x="2259" y="603"/>
                </a:moveTo>
                <a:cubicBezTo>
                  <a:pt x="2389" y="603"/>
                  <a:pt x="2521" y="618"/>
                  <a:pt x="2653" y="651"/>
                </a:cubicBezTo>
                <a:cubicBezTo>
                  <a:pt x="4931" y="1207"/>
                  <a:pt x="6592" y="2468"/>
                  <a:pt x="7402" y="3198"/>
                </a:cubicBezTo>
                <a:cubicBezTo>
                  <a:pt x="7218" y="3421"/>
                  <a:pt x="7126" y="3697"/>
                  <a:pt x="7126" y="3977"/>
                </a:cubicBezTo>
                <a:lnTo>
                  <a:pt x="7126" y="4250"/>
                </a:lnTo>
                <a:cubicBezTo>
                  <a:pt x="6109" y="4104"/>
                  <a:pt x="4731" y="3977"/>
                  <a:pt x="3022" y="3875"/>
                </a:cubicBezTo>
                <a:cubicBezTo>
                  <a:pt x="3016" y="3875"/>
                  <a:pt x="3010" y="3874"/>
                  <a:pt x="3004" y="3874"/>
                </a:cubicBezTo>
                <a:cubicBezTo>
                  <a:pt x="2850" y="3874"/>
                  <a:pt x="2716" y="3995"/>
                  <a:pt x="2707" y="4151"/>
                </a:cubicBezTo>
                <a:cubicBezTo>
                  <a:pt x="2695" y="4313"/>
                  <a:pt x="2822" y="4456"/>
                  <a:pt x="2984" y="4466"/>
                </a:cubicBezTo>
                <a:cubicBezTo>
                  <a:pt x="4728" y="4571"/>
                  <a:pt x="6122" y="4704"/>
                  <a:pt x="7126" y="4850"/>
                </a:cubicBezTo>
                <a:lnTo>
                  <a:pt x="7126" y="5864"/>
                </a:lnTo>
                <a:cubicBezTo>
                  <a:pt x="6119" y="6013"/>
                  <a:pt x="4728" y="6140"/>
                  <a:pt x="2984" y="6248"/>
                </a:cubicBezTo>
                <a:cubicBezTo>
                  <a:pt x="2822" y="6261"/>
                  <a:pt x="2695" y="6397"/>
                  <a:pt x="2707" y="6562"/>
                </a:cubicBezTo>
                <a:cubicBezTo>
                  <a:pt x="2714" y="6721"/>
                  <a:pt x="2847" y="6839"/>
                  <a:pt x="3006" y="6839"/>
                </a:cubicBezTo>
                <a:lnTo>
                  <a:pt x="3025" y="6839"/>
                </a:lnTo>
                <a:cubicBezTo>
                  <a:pt x="4737" y="6737"/>
                  <a:pt x="6116" y="6610"/>
                  <a:pt x="7132" y="6461"/>
                </a:cubicBezTo>
                <a:lnTo>
                  <a:pt x="7132" y="6737"/>
                </a:lnTo>
                <a:cubicBezTo>
                  <a:pt x="7132" y="7001"/>
                  <a:pt x="7218" y="7280"/>
                  <a:pt x="7406" y="7515"/>
                </a:cubicBezTo>
                <a:cubicBezTo>
                  <a:pt x="6106" y="8691"/>
                  <a:pt x="4439" y="9634"/>
                  <a:pt x="2653" y="10073"/>
                </a:cubicBezTo>
                <a:cubicBezTo>
                  <a:pt x="2520" y="10105"/>
                  <a:pt x="2386" y="10121"/>
                  <a:pt x="2256" y="10121"/>
                </a:cubicBezTo>
                <a:cubicBezTo>
                  <a:pt x="1363" y="10121"/>
                  <a:pt x="592" y="9391"/>
                  <a:pt x="592" y="8443"/>
                </a:cubicBezTo>
                <a:lnTo>
                  <a:pt x="592" y="2277"/>
                </a:lnTo>
                <a:cubicBezTo>
                  <a:pt x="592" y="1331"/>
                  <a:pt x="1367" y="603"/>
                  <a:pt x="2259" y="603"/>
                </a:cubicBezTo>
                <a:close/>
                <a:moveTo>
                  <a:pt x="12431" y="7884"/>
                </a:moveTo>
                <a:cubicBezTo>
                  <a:pt x="12777" y="8217"/>
                  <a:pt x="13441" y="8751"/>
                  <a:pt x="14124" y="9183"/>
                </a:cubicBezTo>
                <a:cubicBezTo>
                  <a:pt x="14890" y="11645"/>
                  <a:pt x="15868" y="13954"/>
                  <a:pt x="17028" y="16045"/>
                </a:cubicBezTo>
                <a:cubicBezTo>
                  <a:pt x="17036" y="16062"/>
                  <a:pt x="17023" y="16080"/>
                  <a:pt x="17004" y="16080"/>
                </a:cubicBezTo>
                <a:cubicBezTo>
                  <a:pt x="17002" y="16080"/>
                  <a:pt x="17001" y="16080"/>
                  <a:pt x="16999" y="16080"/>
                </a:cubicBezTo>
                <a:lnTo>
                  <a:pt x="15156" y="15628"/>
                </a:lnTo>
                <a:cubicBezTo>
                  <a:pt x="15105" y="15615"/>
                  <a:pt x="15054" y="15609"/>
                  <a:pt x="15003" y="15609"/>
                </a:cubicBezTo>
                <a:cubicBezTo>
                  <a:pt x="14774" y="15609"/>
                  <a:pt x="14561" y="15739"/>
                  <a:pt x="14454" y="15952"/>
                </a:cubicBezTo>
                <a:lnTo>
                  <a:pt x="13765" y="17328"/>
                </a:lnTo>
                <a:cubicBezTo>
                  <a:pt x="13762" y="17331"/>
                  <a:pt x="13759" y="17337"/>
                  <a:pt x="13746" y="17337"/>
                </a:cubicBezTo>
                <a:cubicBezTo>
                  <a:pt x="13730" y="17337"/>
                  <a:pt x="13727" y="17331"/>
                  <a:pt x="13724" y="17322"/>
                </a:cubicBezTo>
                <a:cubicBezTo>
                  <a:pt x="11891" y="13646"/>
                  <a:pt x="11011" y="10012"/>
                  <a:pt x="10627" y="7982"/>
                </a:cubicBezTo>
                <a:lnTo>
                  <a:pt x="11948" y="7982"/>
                </a:lnTo>
                <a:cubicBezTo>
                  <a:pt x="12113" y="7982"/>
                  <a:pt x="12282" y="7951"/>
                  <a:pt x="12431" y="7884"/>
                </a:cubicBezTo>
                <a:close/>
                <a:moveTo>
                  <a:pt x="7885" y="7897"/>
                </a:moveTo>
                <a:cubicBezTo>
                  <a:pt x="8041" y="7960"/>
                  <a:pt x="8203" y="7995"/>
                  <a:pt x="8371" y="7995"/>
                </a:cubicBezTo>
                <a:lnTo>
                  <a:pt x="9693" y="7995"/>
                </a:lnTo>
                <a:cubicBezTo>
                  <a:pt x="9302" y="10022"/>
                  <a:pt x="8425" y="13649"/>
                  <a:pt x="6595" y="17331"/>
                </a:cubicBezTo>
                <a:cubicBezTo>
                  <a:pt x="6592" y="17334"/>
                  <a:pt x="6586" y="17347"/>
                  <a:pt x="6570" y="17347"/>
                </a:cubicBezTo>
                <a:cubicBezTo>
                  <a:pt x="6554" y="17347"/>
                  <a:pt x="6551" y="17337"/>
                  <a:pt x="6551" y="17334"/>
                </a:cubicBezTo>
                <a:lnTo>
                  <a:pt x="5865" y="15962"/>
                </a:lnTo>
                <a:cubicBezTo>
                  <a:pt x="5755" y="15744"/>
                  <a:pt x="5538" y="15618"/>
                  <a:pt x="5309" y="15618"/>
                </a:cubicBezTo>
                <a:cubicBezTo>
                  <a:pt x="5261" y="15618"/>
                  <a:pt x="5212" y="15623"/>
                  <a:pt x="5163" y="15635"/>
                </a:cubicBezTo>
                <a:lnTo>
                  <a:pt x="3320" y="16089"/>
                </a:lnTo>
                <a:cubicBezTo>
                  <a:pt x="3317" y="16089"/>
                  <a:pt x="3314" y="16089"/>
                  <a:pt x="3311" y="16089"/>
                </a:cubicBezTo>
                <a:cubicBezTo>
                  <a:pt x="3305" y="16089"/>
                  <a:pt x="3299" y="16088"/>
                  <a:pt x="3295" y="16080"/>
                </a:cubicBezTo>
                <a:cubicBezTo>
                  <a:pt x="3289" y="16067"/>
                  <a:pt x="3292" y="16060"/>
                  <a:pt x="3295" y="16051"/>
                </a:cubicBezTo>
                <a:cubicBezTo>
                  <a:pt x="4458" y="13961"/>
                  <a:pt x="5436" y="11651"/>
                  <a:pt x="6198" y="9189"/>
                </a:cubicBezTo>
                <a:cubicBezTo>
                  <a:pt x="6869" y="8761"/>
                  <a:pt x="7533" y="8236"/>
                  <a:pt x="7885" y="7897"/>
                </a:cubicBezTo>
                <a:close/>
                <a:moveTo>
                  <a:pt x="2258" y="0"/>
                </a:moveTo>
                <a:cubicBezTo>
                  <a:pt x="1047" y="0"/>
                  <a:pt x="1" y="989"/>
                  <a:pt x="1" y="2274"/>
                </a:cubicBezTo>
                <a:lnTo>
                  <a:pt x="1" y="8440"/>
                </a:lnTo>
                <a:cubicBezTo>
                  <a:pt x="1" y="9721"/>
                  <a:pt x="1047" y="10712"/>
                  <a:pt x="2262" y="10712"/>
                </a:cubicBezTo>
                <a:cubicBezTo>
                  <a:pt x="2439" y="10712"/>
                  <a:pt x="2619" y="10691"/>
                  <a:pt x="2799" y="10648"/>
                </a:cubicBezTo>
                <a:cubicBezTo>
                  <a:pt x="3797" y="10406"/>
                  <a:pt x="4677" y="10031"/>
                  <a:pt x="5433" y="9631"/>
                </a:cubicBezTo>
                <a:lnTo>
                  <a:pt x="5433" y="9631"/>
                </a:lnTo>
                <a:cubicBezTo>
                  <a:pt x="4712" y="11820"/>
                  <a:pt x="3819" y="13878"/>
                  <a:pt x="2774" y="15752"/>
                </a:cubicBezTo>
                <a:cubicBezTo>
                  <a:pt x="2539" y="16179"/>
                  <a:pt x="2862" y="16676"/>
                  <a:pt x="3315" y="16676"/>
                </a:cubicBezTo>
                <a:cubicBezTo>
                  <a:pt x="3364" y="16676"/>
                  <a:pt x="3415" y="16670"/>
                  <a:pt x="3466" y="16658"/>
                </a:cubicBezTo>
                <a:lnTo>
                  <a:pt x="5309" y="16207"/>
                </a:lnTo>
                <a:cubicBezTo>
                  <a:pt x="5311" y="16206"/>
                  <a:pt x="5313" y="16206"/>
                  <a:pt x="5315" y="16206"/>
                </a:cubicBezTo>
                <a:cubicBezTo>
                  <a:pt x="5325" y="16206"/>
                  <a:pt x="5332" y="16211"/>
                  <a:pt x="5338" y="16219"/>
                </a:cubicBezTo>
                <a:lnTo>
                  <a:pt x="6024" y="17592"/>
                </a:lnTo>
                <a:cubicBezTo>
                  <a:pt x="6138" y="17821"/>
                  <a:pt x="6357" y="17935"/>
                  <a:pt x="6576" y="17935"/>
                </a:cubicBezTo>
                <a:cubicBezTo>
                  <a:pt x="6797" y="17935"/>
                  <a:pt x="7019" y="17820"/>
                  <a:pt x="7135" y="17588"/>
                </a:cubicBezTo>
                <a:cubicBezTo>
                  <a:pt x="8832" y="14177"/>
                  <a:pt x="9724" y="10813"/>
                  <a:pt x="10169" y="8681"/>
                </a:cubicBezTo>
                <a:cubicBezTo>
                  <a:pt x="10611" y="10813"/>
                  <a:pt x="11503" y="14180"/>
                  <a:pt x="13203" y="17588"/>
                </a:cubicBezTo>
                <a:cubicBezTo>
                  <a:pt x="13317" y="17819"/>
                  <a:pt x="13538" y="17934"/>
                  <a:pt x="13759" y="17934"/>
                </a:cubicBezTo>
                <a:cubicBezTo>
                  <a:pt x="13979" y="17934"/>
                  <a:pt x="14199" y="17820"/>
                  <a:pt x="14315" y="17592"/>
                </a:cubicBezTo>
                <a:lnTo>
                  <a:pt x="15001" y="16219"/>
                </a:lnTo>
                <a:cubicBezTo>
                  <a:pt x="15003" y="16210"/>
                  <a:pt x="15011" y="16205"/>
                  <a:pt x="15021" y="16205"/>
                </a:cubicBezTo>
                <a:cubicBezTo>
                  <a:pt x="15023" y="16205"/>
                  <a:pt x="15026" y="16206"/>
                  <a:pt x="15029" y="16207"/>
                </a:cubicBezTo>
                <a:lnTo>
                  <a:pt x="16872" y="16658"/>
                </a:lnTo>
                <a:cubicBezTo>
                  <a:pt x="16924" y="16670"/>
                  <a:pt x="16975" y="16676"/>
                  <a:pt x="17024" y="16676"/>
                </a:cubicBezTo>
                <a:cubicBezTo>
                  <a:pt x="17476" y="16676"/>
                  <a:pt x="17799" y="16182"/>
                  <a:pt x="17561" y="15752"/>
                </a:cubicBezTo>
                <a:cubicBezTo>
                  <a:pt x="16519" y="13875"/>
                  <a:pt x="15630" y="11820"/>
                  <a:pt x="14906" y="9631"/>
                </a:cubicBezTo>
                <a:lnTo>
                  <a:pt x="14906" y="9631"/>
                </a:lnTo>
                <a:cubicBezTo>
                  <a:pt x="15662" y="10034"/>
                  <a:pt x="16541" y="10406"/>
                  <a:pt x="17539" y="10648"/>
                </a:cubicBezTo>
                <a:cubicBezTo>
                  <a:pt x="17721" y="10692"/>
                  <a:pt x="17901" y="10713"/>
                  <a:pt x="18079" y="10713"/>
                </a:cubicBezTo>
                <a:cubicBezTo>
                  <a:pt x="19293" y="10713"/>
                  <a:pt x="20338" y="9720"/>
                  <a:pt x="20338" y="8440"/>
                </a:cubicBezTo>
                <a:lnTo>
                  <a:pt x="20338" y="6060"/>
                </a:lnTo>
                <a:cubicBezTo>
                  <a:pt x="20338" y="5898"/>
                  <a:pt x="20210" y="5756"/>
                  <a:pt x="20048" y="5752"/>
                </a:cubicBezTo>
                <a:cubicBezTo>
                  <a:pt x="20045" y="5752"/>
                  <a:pt x="20041" y="5752"/>
                  <a:pt x="20037" y="5752"/>
                </a:cubicBezTo>
                <a:cubicBezTo>
                  <a:pt x="19874" y="5752"/>
                  <a:pt x="19744" y="5886"/>
                  <a:pt x="19744" y="6048"/>
                </a:cubicBezTo>
                <a:lnTo>
                  <a:pt x="19744" y="8440"/>
                </a:lnTo>
                <a:cubicBezTo>
                  <a:pt x="19744" y="9386"/>
                  <a:pt x="18971" y="10114"/>
                  <a:pt x="18077" y="10114"/>
                </a:cubicBezTo>
                <a:cubicBezTo>
                  <a:pt x="17947" y="10114"/>
                  <a:pt x="17815" y="10098"/>
                  <a:pt x="17682" y="10066"/>
                </a:cubicBezTo>
                <a:cubicBezTo>
                  <a:pt x="15916" y="9634"/>
                  <a:pt x="14248" y="8700"/>
                  <a:pt x="12933" y="7519"/>
                </a:cubicBezTo>
                <a:cubicBezTo>
                  <a:pt x="13111" y="7296"/>
                  <a:pt x="13206" y="7017"/>
                  <a:pt x="13206" y="6740"/>
                </a:cubicBezTo>
                <a:lnTo>
                  <a:pt x="13206" y="6461"/>
                </a:lnTo>
                <a:cubicBezTo>
                  <a:pt x="14223" y="6610"/>
                  <a:pt x="15608" y="6737"/>
                  <a:pt x="17323" y="6842"/>
                </a:cubicBezTo>
                <a:lnTo>
                  <a:pt x="17345" y="6842"/>
                </a:lnTo>
                <a:cubicBezTo>
                  <a:pt x="17498" y="6842"/>
                  <a:pt x="17631" y="6721"/>
                  <a:pt x="17641" y="6566"/>
                </a:cubicBezTo>
                <a:cubicBezTo>
                  <a:pt x="17653" y="6404"/>
                  <a:pt x="17526" y="6261"/>
                  <a:pt x="17364" y="6251"/>
                </a:cubicBezTo>
                <a:cubicBezTo>
                  <a:pt x="15614" y="6143"/>
                  <a:pt x="14216" y="6013"/>
                  <a:pt x="13206" y="5864"/>
                </a:cubicBezTo>
                <a:lnTo>
                  <a:pt x="13206" y="4853"/>
                </a:lnTo>
                <a:cubicBezTo>
                  <a:pt x="14216" y="4704"/>
                  <a:pt x="15608" y="4571"/>
                  <a:pt x="17364" y="4466"/>
                </a:cubicBezTo>
                <a:cubicBezTo>
                  <a:pt x="17526" y="4453"/>
                  <a:pt x="17653" y="4313"/>
                  <a:pt x="17641" y="4151"/>
                </a:cubicBezTo>
                <a:cubicBezTo>
                  <a:pt x="17631" y="3995"/>
                  <a:pt x="17501" y="3871"/>
                  <a:pt x="17346" y="3871"/>
                </a:cubicBezTo>
                <a:cubicBezTo>
                  <a:pt x="17341" y="3871"/>
                  <a:pt x="17335" y="3871"/>
                  <a:pt x="17329" y="3872"/>
                </a:cubicBezTo>
                <a:cubicBezTo>
                  <a:pt x="15608" y="3980"/>
                  <a:pt x="14226" y="4107"/>
                  <a:pt x="13209" y="4253"/>
                </a:cubicBezTo>
                <a:lnTo>
                  <a:pt x="13209" y="3977"/>
                </a:lnTo>
                <a:cubicBezTo>
                  <a:pt x="13209" y="3694"/>
                  <a:pt x="13114" y="3421"/>
                  <a:pt x="12936" y="3198"/>
                </a:cubicBezTo>
                <a:cubicBezTo>
                  <a:pt x="13746" y="2468"/>
                  <a:pt x="15407" y="1210"/>
                  <a:pt x="17685" y="648"/>
                </a:cubicBezTo>
                <a:cubicBezTo>
                  <a:pt x="17818" y="615"/>
                  <a:pt x="17951" y="599"/>
                  <a:pt x="18081" y="599"/>
                </a:cubicBezTo>
                <a:cubicBezTo>
                  <a:pt x="18975" y="599"/>
                  <a:pt x="19747" y="1332"/>
                  <a:pt x="19747" y="2277"/>
                </a:cubicBezTo>
                <a:lnTo>
                  <a:pt x="19747" y="4666"/>
                </a:lnTo>
                <a:cubicBezTo>
                  <a:pt x="19728" y="4829"/>
                  <a:pt x="19855" y="4962"/>
                  <a:pt x="20019" y="4962"/>
                </a:cubicBezTo>
                <a:cubicBezTo>
                  <a:pt x="20024" y="4962"/>
                  <a:pt x="20030" y="4962"/>
                  <a:pt x="20036" y="4961"/>
                </a:cubicBezTo>
                <a:cubicBezTo>
                  <a:pt x="20198" y="4958"/>
                  <a:pt x="20325" y="4815"/>
                  <a:pt x="20325" y="4650"/>
                </a:cubicBezTo>
                <a:lnTo>
                  <a:pt x="20325" y="2277"/>
                </a:lnTo>
                <a:cubicBezTo>
                  <a:pt x="20325" y="993"/>
                  <a:pt x="19279" y="4"/>
                  <a:pt x="18064" y="4"/>
                </a:cubicBezTo>
                <a:cubicBezTo>
                  <a:pt x="17888" y="4"/>
                  <a:pt x="17707" y="25"/>
                  <a:pt x="17526" y="69"/>
                </a:cubicBezTo>
                <a:cubicBezTo>
                  <a:pt x="15582" y="546"/>
                  <a:pt x="13676" y="1651"/>
                  <a:pt x="12437" y="2830"/>
                </a:cubicBezTo>
                <a:cubicBezTo>
                  <a:pt x="12285" y="2766"/>
                  <a:pt x="12123" y="2728"/>
                  <a:pt x="11951" y="2728"/>
                </a:cubicBezTo>
                <a:lnTo>
                  <a:pt x="10871" y="2728"/>
                </a:lnTo>
                <a:cubicBezTo>
                  <a:pt x="10709" y="2728"/>
                  <a:pt x="10566" y="2855"/>
                  <a:pt x="10563" y="3020"/>
                </a:cubicBezTo>
                <a:cubicBezTo>
                  <a:pt x="10557" y="3186"/>
                  <a:pt x="10693" y="3325"/>
                  <a:pt x="10859" y="3325"/>
                </a:cubicBezTo>
                <a:lnTo>
                  <a:pt x="11954" y="3325"/>
                </a:lnTo>
                <a:cubicBezTo>
                  <a:pt x="12313" y="3325"/>
                  <a:pt x="12602" y="3614"/>
                  <a:pt x="12602" y="3973"/>
                </a:cubicBezTo>
                <a:lnTo>
                  <a:pt x="12602" y="6740"/>
                </a:lnTo>
                <a:cubicBezTo>
                  <a:pt x="12602" y="7096"/>
                  <a:pt x="12304" y="7388"/>
                  <a:pt x="11954" y="7388"/>
                </a:cubicBezTo>
                <a:lnTo>
                  <a:pt x="8378" y="7388"/>
                </a:lnTo>
                <a:cubicBezTo>
                  <a:pt x="8009" y="7388"/>
                  <a:pt x="7730" y="7077"/>
                  <a:pt x="7730" y="6721"/>
                </a:cubicBezTo>
                <a:lnTo>
                  <a:pt x="7730" y="3967"/>
                </a:lnTo>
                <a:cubicBezTo>
                  <a:pt x="7730" y="3618"/>
                  <a:pt x="8015" y="3322"/>
                  <a:pt x="8378" y="3322"/>
                </a:cubicBezTo>
                <a:lnTo>
                  <a:pt x="9458" y="3322"/>
                </a:lnTo>
                <a:cubicBezTo>
                  <a:pt x="9620" y="3322"/>
                  <a:pt x="9763" y="3195"/>
                  <a:pt x="9769" y="3030"/>
                </a:cubicBezTo>
                <a:cubicBezTo>
                  <a:pt x="9772" y="2865"/>
                  <a:pt x="9636" y="2725"/>
                  <a:pt x="9470" y="2725"/>
                </a:cubicBezTo>
                <a:lnTo>
                  <a:pt x="8374" y="2725"/>
                </a:lnTo>
                <a:cubicBezTo>
                  <a:pt x="8203" y="2725"/>
                  <a:pt x="8038" y="2760"/>
                  <a:pt x="7888" y="2823"/>
                </a:cubicBezTo>
                <a:cubicBezTo>
                  <a:pt x="6672" y="1661"/>
                  <a:pt x="4772" y="546"/>
                  <a:pt x="2799" y="66"/>
                </a:cubicBezTo>
                <a:cubicBezTo>
                  <a:pt x="2617" y="22"/>
                  <a:pt x="2436" y="0"/>
                  <a:pt x="225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35"/>
          <p:cNvSpPr/>
          <p:nvPr/>
        </p:nvSpPr>
        <p:spPr>
          <a:xfrm>
            <a:off x="718743" y="2787023"/>
            <a:ext cx="440068" cy="447529"/>
          </a:xfrm>
          <a:custGeom>
            <a:rect b="b" l="l" r="r" t="t"/>
            <a:pathLst>
              <a:path extrusionOk="0" h="20333" w="19994">
                <a:moveTo>
                  <a:pt x="6191" y="601"/>
                </a:moveTo>
                <a:lnTo>
                  <a:pt x="6191" y="2246"/>
                </a:lnTo>
                <a:lnTo>
                  <a:pt x="4794" y="2246"/>
                </a:lnTo>
                <a:cubicBezTo>
                  <a:pt x="4702" y="2246"/>
                  <a:pt x="4613" y="2167"/>
                  <a:pt x="4613" y="2068"/>
                </a:cubicBezTo>
                <a:lnTo>
                  <a:pt x="4613" y="779"/>
                </a:lnTo>
                <a:cubicBezTo>
                  <a:pt x="4613" y="683"/>
                  <a:pt x="4698" y="601"/>
                  <a:pt x="4794" y="601"/>
                </a:cubicBezTo>
                <a:close/>
                <a:moveTo>
                  <a:pt x="7262" y="601"/>
                </a:moveTo>
                <a:lnTo>
                  <a:pt x="7262" y="2246"/>
                </a:lnTo>
                <a:lnTo>
                  <a:pt x="6786" y="2246"/>
                </a:lnTo>
                <a:lnTo>
                  <a:pt x="6786" y="601"/>
                </a:lnTo>
                <a:close/>
                <a:moveTo>
                  <a:pt x="12888" y="601"/>
                </a:moveTo>
                <a:lnTo>
                  <a:pt x="12888" y="2246"/>
                </a:lnTo>
                <a:lnTo>
                  <a:pt x="12418" y="2246"/>
                </a:lnTo>
                <a:lnTo>
                  <a:pt x="12418" y="601"/>
                </a:lnTo>
                <a:close/>
                <a:moveTo>
                  <a:pt x="15197" y="601"/>
                </a:moveTo>
                <a:cubicBezTo>
                  <a:pt x="15296" y="601"/>
                  <a:pt x="15375" y="683"/>
                  <a:pt x="15375" y="779"/>
                </a:cubicBezTo>
                <a:lnTo>
                  <a:pt x="15375" y="2068"/>
                </a:lnTo>
                <a:cubicBezTo>
                  <a:pt x="15375" y="2167"/>
                  <a:pt x="15293" y="2246"/>
                  <a:pt x="15197" y="2246"/>
                </a:cubicBezTo>
                <a:lnTo>
                  <a:pt x="13485" y="2246"/>
                </a:lnTo>
                <a:lnTo>
                  <a:pt x="13485" y="601"/>
                </a:lnTo>
                <a:close/>
                <a:moveTo>
                  <a:pt x="10696" y="0"/>
                </a:moveTo>
                <a:cubicBezTo>
                  <a:pt x="10534" y="0"/>
                  <a:pt x="10401" y="134"/>
                  <a:pt x="10401" y="299"/>
                </a:cubicBezTo>
                <a:cubicBezTo>
                  <a:pt x="10401" y="461"/>
                  <a:pt x="10534" y="594"/>
                  <a:pt x="10696" y="594"/>
                </a:cubicBezTo>
                <a:lnTo>
                  <a:pt x="11830" y="594"/>
                </a:lnTo>
                <a:lnTo>
                  <a:pt x="11830" y="2243"/>
                </a:lnTo>
                <a:lnTo>
                  <a:pt x="7859" y="2243"/>
                </a:lnTo>
                <a:lnTo>
                  <a:pt x="7859" y="601"/>
                </a:lnTo>
                <a:lnTo>
                  <a:pt x="9305" y="601"/>
                </a:lnTo>
                <a:cubicBezTo>
                  <a:pt x="9467" y="601"/>
                  <a:pt x="9600" y="464"/>
                  <a:pt x="9600" y="302"/>
                </a:cubicBezTo>
                <a:cubicBezTo>
                  <a:pt x="9600" y="140"/>
                  <a:pt x="9467" y="4"/>
                  <a:pt x="9305" y="4"/>
                </a:cubicBezTo>
                <a:lnTo>
                  <a:pt x="4797" y="4"/>
                </a:lnTo>
                <a:cubicBezTo>
                  <a:pt x="4368" y="4"/>
                  <a:pt x="4022" y="350"/>
                  <a:pt x="4022" y="779"/>
                </a:cubicBezTo>
                <a:lnTo>
                  <a:pt x="4022" y="2068"/>
                </a:lnTo>
                <a:cubicBezTo>
                  <a:pt x="4022" y="2221"/>
                  <a:pt x="4066" y="2358"/>
                  <a:pt x="4143" y="2478"/>
                </a:cubicBezTo>
                <a:cubicBezTo>
                  <a:pt x="1411" y="7119"/>
                  <a:pt x="331" y="15251"/>
                  <a:pt x="61" y="17659"/>
                </a:cubicBezTo>
                <a:cubicBezTo>
                  <a:pt x="0" y="18187"/>
                  <a:pt x="305" y="18679"/>
                  <a:pt x="801" y="18857"/>
                </a:cubicBezTo>
                <a:cubicBezTo>
                  <a:pt x="3969" y="19994"/>
                  <a:pt x="8560" y="20333"/>
                  <a:pt x="9858" y="20333"/>
                </a:cubicBezTo>
                <a:cubicBezTo>
                  <a:pt x="9913" y="20333"/>
                  <a:pt x="9961" y="20332"/>
                  <a:pt x="10003" y="20331"/>
                </a:cubicBezTo>
                <a:cubicBezTo>
                  <a:pt x="10219" y="20328"/>
                  <a:pt x="15356" y="20232"/>
                  <a:pt x="19190" y="18857"/>
                </a:cubicBezTo>
                <a:cubicBezTo>
                  <a:pt x="19686" y="18679"/>
                  <a:pt x="19994" y="18187"/>
                  <a:pt x="19934" y="17659"/>
                </a:cubicBezTo>
                <a:cubicBezTo>
                  <a:pt x="19787" y="16347"/>
                  <a:pt x="19444" y="13720"/>
                  <a:pt x="18793" y="10801"/>
                </a:cubicBezTo>
                <a:cubicBezTo>
                  <a:pt x="18763" y="10664"/>
                  <a:pt x="18641" y="10568"/>
                  <a:pt x="18505" y="10568"/>
                </a:cubicBezTo>
                <a:cubicBezTo>
                  <a:pt x="18482" y="10568"/>
                  <a:pt x="18460" y="10570"/>
                  <a:pt x="18437" y="10575"/>
                </a:cubicBezTo>
                <a:cubicBezTo>
                  <a:pt x="18279" y="10610"/>
                  <a:pt x="18174" y="10769"/>
                  <a:pt x="18209" y="10931"/>
                </a:cubicBezTo>
                <a:cubicBezTo>
                  <a:pt x="18854" y="13822"/>
                  <a:pt x="19193" y="16427"/>
                  <a:pt x="19336" y="17726"/>
                </a:cubicBezTo>
                <a:cubicBezTo>
                  <a:pt x="19365" y="17980"/>
                  <a:pt x="19219" y="18215"/>
                  <a:pt x="18984" y="18301"/>
                </a:cubicBezTo>
                <a:cubicBezTo>
                  <a:pt x="15293" y="19629"/>
                  <a:pt x="10172" y="19740"/>
                  <a:pt x="9991" y="19743"/>
                </a:cubicBezTo>
                <a:cubicBezTo>
                  <a:pt x="9806" y="19740"/>
                  <a:pt x="4692" y="19629"/>
                  <a:pt x="998" y="18301"/>
                </a:cubicBezTo>
                <a:cubicBezTo>
                  <a:pt x="759" y="18218"/>
                  <a:pt x="617" y="17980"/>
                  <a:pt x="642" y="17726"/>
                </a:cubicBezTo>
                <a:cubicBezTo>
                  <a:pt x="909" y="15356"/>
                  <a:pt x="1967" y="7373"/>
                  <a:pt x="4619" y="2828"/>
                </a:cubicBezTo>
                <a:cubicBezTo>
                  <a:pt x="4673" y="2840"/>
                  <a:pt x="4737" y="2847"/>
                  <a:pt x="4787" y="2847"/>
                </a:cubicBezTo>
                <a:lnTo>
                  <a:pt x="5445" y="2847"/>
                </a:lnTo>
                <a:cubicBezTo>
                  <a:pt x="4752" y="4470"/>
                  <a:pt x="4143" y="6646"/>
                  <a:pt x="3625" y="9324"/>
                </a:cubicBezTo>
                <a:cubicBezTo>
                  <a:pt x="3590" y="9505"/>
                  <a:pt x="3730" y="9676"/>
                  <a:pt x="3920" y="9676"/>
                </a:cubicBezTo>
                <a:cubicBezTo>
                  <a:pt x="4057" y="9676"/>
                  <a:pt x="4184" y="9578"/>
                  <a:pt x="4212" y="9435"/>
                </a:cubicBezTo>
                <a:cubicBezTo>
                  <a:pt x="4746" y="6668"/>
                  <a:pt x="5381" y="4451"/>
                  <a:pt x="6096" y="2847"/>
                </a:cubicBezTo>
                <a:lnTo>
                  <a:pt x="7367" y="2847"/>
                </a:lnTo>
                <a:cubicBezTo>
                  <a:pt x="6925" y="4718"/>
                  <a:pt x="6544" y="7323"/>
                  <a:pt x="6233" y="10591"/>
                </a:cubicBezTo>
                <a:cubicBezTo>
                  <a:pt x="6217" y="10766"/>
                  <a:pt x="6353" y="10915"/>
                  <a:pt x="6531" y="10915"/>
                </a:cubicBezTo>
                <a:cubicBezTo>
                  <a:pt x="6684" y="10915"/>
                  <a:pt x="6814" y="10801"/>
                  <a:pt x="6830" y="10645"/>
                </a:cubicBezTo>
                <a:cubicBezTo>
                  <a:pt x="7144" y="7319"/>
                  <a:pt x="7532" y="4699"/>
                  <a:pt x="7980" y="2844"/>
                </a:cubicBezTo>
                <a:lnTo>
                  <a:pt x="12014" y="2844"/>
                </a:lnTo>
                <a:cubicBezTo>
                  <a:pt x="12465" y="4692"/>
                  <a:pt x="12850" y="7319"/>
                  <a:pt x="13167" y="10645"/>
                </a:cubicBezTo>
                <a:cubicBezTo>
                  <a:pt x="13182" y="10799"/>
                  <a:pt x="13313" y="10916"/>
                  <a:pt x="13468" y="10916"/>
                </a:cubicBezTo>
                <a:cubicBezTo>
                  <a:pt x="13475" y="10916"/>
                  <a:pt x="13483" y="10916"/>
                  <a:pt x="13491" y="10915"/>
                </a:cubicBezTo>
                <a:cubicBezTo>
                  <a:pt x="13657" y="10899"/>
                  <a:pt x="13774" y="10757"/>
                  <a:pt x="13761" y="10591"/>
                </a:cubicBezTo>
                <a:cubicBezTo>
                  <a:pt x="13453" y="7319"/>
                  <a:pt x="13072" y="4718"/>
                  <a:pt x="12631" y="2847"/>
                </a:cubicBezTo>
                <a:lnTo>
                  <a:pt x="13901" y="2847"/>
                </a:lnTo>
                <a:cubicBezTo>
                  <a:pt x="14616" y="4454"/>
                  <a:pt x="15248" y="6671"/>
                  <a:pt x="15785" y="9435"/>
                </a:cubicBezTo>
                <a:cubicBezTo>
                  <a:pt x="15813" y="9578"/>
                  <a:pt x="15934" y="9676"/>
                  <a:pt x="16075" y="9676"/>
                </a:cubicBezTo>
                <a:cubicBezTo>
                  <a:pt x="16095" y="9676"/>
                  <a:pt x="16114" y="9674"/>
                  <a:pt x="16134" y="9670"/>
                </a:cubicBezTo>
                <a:cubicBezTo>
                  <a:pt x="16296" y="9638"/>
                  <a:pt x="16398" y="9483"/>
                  <a:pt x="16366" y="9321"/>
                </a:cubicBezTo>
                <a:cubicBezTo>
                  <a:pt x="15852" y="6643"/>
                  <a:pt x="15239" y="4467"/>
                  <a:pt x="14549" y="2844"/>
                </a:cubicBezTo>
                <a:lnTo>
                  <a:pt x="15204" y="2844"/>
                </a:lnTo>
                <a:cubicBezTo>
                  <a:pt x="15254" y="2844"/>
                  <a:pt x="15315" y="2840"/>
                  <a:pt x="15375" y="2824"/>
                </a:cubicBezTo>
                <a:cubicBezTo>
                  <a:pt x="16334" y="4476"/>
                  <a:pt x="17186" y="6748"/>
                  <a:pt x="17901" y="9581"/>
                </a:cubicBezTo>
                <a:cubicBezTo>
                  <a:pt x="17933" y="9716"/>
                  <a:pt x="18058" y="9806"/>
                  <a:pt x="18192" y="9806"/>
                </a:cubicBezTo>
                <a:cubicBezTo>
                  <a:pt x="18215" y="9806"/>
                  <a:pt x="18239" y="9803"/>
                  <a:pt x="18263" y="9797"/>
                </a:cubicBezTo>
                <a:cubicBezTo>
                  <a:pt x="18421" y="9756"/>
                  <a:pt x="18520" y="9594"/>
                  <a:pt x="18475" y="9435"/>
                </a:cubicBezTo>
                <a:cubicBezTo>
                  <a:pt x="17742" y="6516"/>
                  <a:pt x="16859" y="4178"/>
                  <a:pt x="15858" y="2475"/>
                </a:cubicBezTo>
                <a:cubicBezTo>
                  <a:pt x="15934" y="2354"/>
                  <a:pt x="15979" y="2215"/>
                  <a:pt x="15979" y="2065"/>
                </a:cubicBezTo>
                <a:lnTo>
                  <a:pt x="15979" y="776"/>
                </a:lnTo>
                <a:cubicBezTo>
                  <a:pt x="15979" y="347"/>
                  <a:pt x="15632" y="0"/>
                  <a:pt x="1520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35"/>
          <p:cNvSpPr/>
          <p:nvPr/>
        </p:nvSpPr>
        <p:spPr>
          <a:xfrm>
            <a:off x="713243" y="3464135"/>
            <a:ext cx="451051" cy="425123"/>
          </a:xfrm>
          <a:custGeom>
            <a:rect b="b" l="l" r="r" t="t"/>
            <a:pathLst>
              <a:path extrusionOk="0" h="19315" w="20493">
                <a:moveTo>
                  <a:pt x="16840" y="2004"/>
                </a:moveTo>
                <a:cubicBezTo>
                  <a:pt x="16862" y="2004"/>
                  <a:pt x="16884" y="2012"/>
                  <a:pt x="16900" y="2028"/>
                </a:cubicBezTo>
                <a:lnTo>
                  <a:pt x="17418" y="2549"/>
                </a:lnTo>
                <a:cubicBezTo>
                  <a:pt x="17450" y="2581"/>
                  <a:pt x="17450" y="2638"/>
                  <a:pt x="17418" y="2670"/>
                </a:cubicBezTo>
                <a:lnTo>
                  <a:pt x="16862" y="3220"/>
                </a:lnTo>
                <a:cubicBezTo>
                  <a:pt x="16694" y="2959"/>
                  <a:pt x="16519" y="2708"/>
                  <a:pt x="16335" y="2473"/>
                </a:cubicBezTo>
                <a:lnTo>
                  <a:pt x="16779" y="2028"/>
                </a:lnTo>
                <a:cubicBezTo>
                  <a:pt x="16795" y="2012"/>
                  <a:pt x="16817" y="2004"/>
                  <a:pt x="16840" y="2004"/>
                </a:cubicBezTo>
                <a:close/>
                <a:moveTo>
                  <a:pt x="15906" y="2899"/>
                </a:moveTo>
                <a:cubicBezTo>
                  <a:pt x="16087" y="3137"/>
                  <a:pt x="16262" y="3388"/>
                  <a:pt x="16430" y="3648"/>
                </a:cubicBezTo>
                <a:lnTo>
                  <a:pt x="15941" y="4141"/>
                </a:lnTo>
                <a:cubicBezTo>
                  <a:pt x="15925" y="4157"/>
                  <a:pt x="15903" y="4165"/>
                  <a:pt x="15882" y="4165"/>
                </a:cubicBezTo>
                <a:cubicBezTo>
                  <a:pt x="15860" y="4165"/>
                  <a:pt x="15839" y="4157"/>
                  <a:pt x="15823" y="4141"/>
                </a:cubicBezTo>
                <a:lnTo>
                  <a:pt x="15302" y="3623"/>
                </a:lnTo>
                <a:cubicBezTo>
                  <a:pt x="15270" y="3588"/>
                  <a:pt x="15270" y="3534"/>
                  <a:pt x="15302" y="3502"/>
                </a:cubicBezTo>
                <a:lnTo>
                  <a:pt x="15906" y="2899"/>
                </a:lnTo>
                <a:close/>
                <a:moveTo>
                  <a:pt x="12902" y="991"/>
                </a:moveTo>
                <a:cubicBezTo>
                  <a:pt x="13468" y="991"/>
                  <a:pt x="14034" y="1190"/>
                  <a:pt x="14594" y="1587"/>
                </a:cubicBezTo>
                <a:lnTo>
                  <a:pt x="13746" y="2438"/>
                </a:lnTo>
                <a:cubicBezTo>
                  <a:pt x="13241" y="2943"/>
                  <a:pt x="13148" y="3702"/>
                  <a:pt x="13457" y="4293"/>
                </a:cubicBezTo>
                <a:lnTo>
                  <a:pt x="11106" y="6644"/>
                </a:lnTo>
                <a:cubicBezTo>
                  <a:pt x="10556" y="4786"/>
                  <a:pt x="10334" y="3210"/>
                  <a:pt x="10820" y="2193"/>
                </a:cubicBezTo>
                <a:cubicBezTo>
                  <a:pt x="11071" y="1672"/>
                  <a:pt x="11493" y="1320"/>
                  <a:pt x="12126" y="1117"/>
                </a:cubicBezTo>
                <a:cubicBezTo>
                  <a:pt x="12384" y="1033"/>
                  <a:pt x="12643" y="991"/>
                  <a:pt x="12902" y="991"/>
                </a:cubicBezTo>
                <a:close/>
                <a:moveTo>
                  <a:pt x="13828" y="4770"/>
                </a:moveTo>
                <a:lnTo>
                  <a:pt x="14575" y="5516"/>
                </a:lnTo>
                <a:lnTo>
                  <a:pt x="14680" y="5618"/>
                </a:lnTo>
                <a:lnTo>
                  <a:pt x="11741" y="8556"/>
                </a:lnTo>
                <a:cubicBezTo>
                  <a:pt x="11586" y="8124"/>
                  <a:pt x="11439" y="7705"/>
                  <a:pt x="11309" y="7292"/>
                </a:cubicBezTo>
                <a:lnTo>
                  <a:pt x="13828" y="4770"/>
                </a:lnTo>
                <a:close/>
                <a:moveTo>
                  <a:pt x="10836" y="7762"/>
                </a:moveTo>
                <a:cubicBezTo>
                  <a:pt x="10969" y="8172"/>
                  <a:pt x="11119" y="8591"/>
                  <a:pt x="11277" y="9023"/>
                </a:cubicBezTo>
                <a:lnTo>
                  <a:pt x="9101" y="11199"/>
                </a:lnTo>
                <a:cubicBezTo>
                  <a:pt x="8984" y="11314"/>
                  <a:pt x="8984" y="11504"/>
                  <a:pt x="9101" y="11618"/>
                </a:cubicBezTo>
                <a:cubicBezTo>
                  <a:pt x="9159" y="11676"/>
                  <a:pt x="9235" y="11704"/>
                  <a:pt x="9311" y="11704"/>
                </a:cubicBezTo>
                <a:cubicBezTo>
                  <a:pt x="9387" y="11704"/>
                  <a:pt x="9464" y="11676"/>
                  <a:pt x="9521" y="11618"/>
                </a:cubicBezTo>
                <a:lnTo>
                  <a:pt x="11503" y="9636"/>
                </a:lnTo>
                <a:cubicBezTo>
                  <a:pt x="11916" y="10745"/>
                  <a:pt x="12367" y="11888"/>
                  <a:pt x="12802" y="13032"/>
                </a:cubicBezTo>
                <a:cubicBezTo>
                  <a:pt x="13774" y="15589"/>
                  <a:pt x="13202" y="16639"/>
                  <a:pt x="11922" y="16639"/>
                </a:cubicBezTo>
                <a:cubicBezTo>
                  <a:pt x="10691" y="16639"/>
                  <a:pt x="8805" y="15667"/>
                  <a:pt x="7008" y="14128"/>
                </a:cubicBezTo>
                <a:lnTo>
                  <a:pt x="8536" y="12600"/>
                </a:lnTo>
                <a:cubicBezTo>
                  <a:pt x="8650" y="12486"/>
                  <a:pt x="8650" y="12295"/>
                  <a:pt x="8536" y="12178"/>
                </a:cubicBezTo>
                <a:cubicBezTo>
                  <a:pt x="8479" y="12120"/>
                  <a:pt x="8403" y="12092"/>
                  <a:pt x="8326" y="12092"/>
                </a:cubicBezTo>
                <a:cubicBezTo>
                  <a:pt x="8250" y="12092"/>
                  <a:pt x="8174" y="12120"/>
                  <a:pt x="8117" y="12178"/>
                </a:cubicBezTo>
                <a:lnTo>
                  <a:pt x="3374" y="16920"/>
                </a:lnTo>
                <a:cubicBezTo>
                  <a:pt x="2424" y="17870"/>
                  <a:pt x="1560" y="18299"/>
                  <a:pt x="795" y="18652"/>
                </a:cubicBezTo>
                <a:cubicBezTo>
                  <a:pt x="1058" y="18061"/>
                  <a:pt x="1509" y="17085"/>
                  <a:pt x="2526" y="16069"/>
                </a:cubicBezTo>
                <a:lnTo>
                  <a:pt x="10836" y="7762"/>
                </a:lnTo>
                <a:close/>
                <a:moveTo>
                  <a:pt x="16832" y="1"/>
                </a:moveTo>
                <a:cubicBezTo>
                  <a:pt x="16424" y="1"/>
                  <a:pt x="16017" y="156"/>
                  <a:pt x="15709" y="465"/>
                </a:cubicBezTo>
                <a:lnTo>
                  <a:pt x="15016" y="1155"/>
                </a:lnTo>
                <a:cubicBezTo>
                  <a:pt x="14323" y="644"/>
                  <a:pt x="13615" y="387"/>
                  <a:pt x="12900" y="387"/>
                </a:cubicBezTo>
                <a:cubicBezTo>
                  <a:pt x="12581" y="387"/>
                  <a:pt x="12259" y="438"/>
                  <a:pt x="11938" y="542"/>
                </a:cubicBezTo>
                <a:cubicBezTo>
                  <a:pt x="11153" y="793"/>
                  <a:pt x="10598" y="1260"/>
                  <a:pt x="10280" y="1927"/>
                </a:cubicBezTo>
                <a:cubicBezTo>
                  <a:pt x="9587" y="3372"/>
                  <a:pt x="10153" y="5564"/>
                  <a:pt x="10629" y="7111"/>
                </a:cubicBezTo>
                <a:lnTo>
                  <a:pt x="5289" y="12454"/>
                </a:lnTo>
                <a:cubicBezTo>
                  <a:pt x="4727" y="11841"/>
                  <a:pt x="4194" y="11190"/>
                  <a:pt x="3695" y="10503"/>
                </a:cubicBezTo>
                <a:cubicBezTo>
                  <a:pt x="3637" y="10421"/>
                  <a:pt x="3546" y="10378"/>
                  <a:pt x="3453" y="10378"/>
                </a:cubicBezTo>
                <a:cubicBezTo>
                  <a:pt x="3392" y="10378"/>
                  <a:pt x="3331" y="10396"/>
                  <a:pt x="3279" y="10434"/>
                </a:cubicBezTo>
                <a:cubicBezTo>
                  <a:pt x="3145" y="10529"/>
                  <a:pt x="3117" y="10716"/>
                  <a:pt x="3212" y="10853"/>
                </a:cubicBezTo>
                <a:cubicBezTo>
                  <a:pt x="3727" y="11561"/>
                  <a:pt x="4282" y="12241"/>
                  <a:pt x="4864" y="12873"/>
                </a:cubicBezTo>
                <a:lnTo>
                  <a:pt x="2100" y="15637"/>
                </a:lnTo>
                <a:cubicBezTo>
                  <a:pt x="988" y="16765"/>
                  <a:pt x="499" y="17854"/>
                  <a:pt x="232" y="18442"/>
                </a:cubicBezTo>
                <a:cubicBezTo>
                  <a:pt x="185" y="18547"/>
                  <a:pt x="0" y="18874"/>
                  <a:pt x="286" y="19160"/>
                </a:cubicBezTo>
                <a:cubicBezTo>
                  <a:pt x="389" y="19263"/>
                  <a:pt x="522" y="19315"/>
                  <a:pt x="659" y="19315"/>
                </a:cubicBezTo>
                <a:cubicBezTo>
                  <a:pt x="733" y="19315"/>
                  <a:pt x="809" y="19299"/>
                  <a:pt x="880" y="19268"/>
                </a:cubicBezTo>
                <a:cubicBezTo>
                  <a:pt x="1690" y="18893"/>
                  <a:pt x="2704" y="18432"/>
                  <a:pt x="3796" y="17340"/>
                </a:cubicBezTo>
                <a:lnTo>
                  <a:pt x="6586" y="14551"/>
                </a:lnTo>
                <a:cubicBezTo>
                  <a:pt x="8584" y="16266"/>
                  <a:pt x="10553" y="17225"/>
                  <a:pt x="11948" y="17225"/>
                </a:cubicBezTo>
                <a:cubicBezTo>
                  <a:pt x="13431" y="17225"/>
                  <a:pt x="14600" y="16094"/>
                  <a:pt x="13358" y="12819"/>
                </a:cubicBezTo>
                <a:cubicBezTo>
                  <a:pt x="12888" y="11584"/>
                  <a:pt x="12399" y="10348"/>
                  <a:pt x="11964" y="9169"/>
                </a:cubicBezTo>
                <a:lnTo>
                  <a:pt x="15153" y="5980"/>
                </a:lnTo>
                <a:cubicBezTo>
                  <a:pt x="15375" y="6094"/>
                  <a:pt x="15623" y="6155"/>
                  <a:pt x="15880" y="6155"/>
                </a:cubicBezTo>
                <a:cubicBezTo>
                  <a:pt x="16306" y="6155"/>
                  <a:pt x="16709" y="5990"/>
                  <a:pt x="17005" y="5691"/>
                </a:cubicBezTo>
                <a:lnTo>
                  <a:pt x="17345" y="5354"/>
                </a:lnTo>
                <a:cubicBezTo>
                  <a:pt x="17878" y="6545"/>
                  <a:pt x="18250" y="7772"/>
                  <a:pt x="18390" y="8725"/>
                </a:cubicBezTo>
                <a:cubicBezTo>
                  <a:pt x="18590" y="10017"/>
                  <a:pt x="19117" y="11247"/>
                  <a:pt x="19924" y="12273"/>
                </a:cubicBezTo>
                <a:cubicBezTo>
                  <a:pt x="19985" y="12348"/>
                  <a:pt x="20072" y="12387"/>
                  <a:pt x="20159" y="12387"/>
                </a:cubicBezTo>
                <a:cubicBezTo>
                  <a:pt x="20223" y="12387"/>
                  <a:pt x="20287" y="12367"/>
                  <a:pt x="20340" y="12324"/>
                </a:cubicBezTo>
                <a:cubicBezTo>
                  <a:pt x="20474" y="12222"/>
                  <a:pt x="20493" y="12035"/>
                  <a:pt x="20394" y="11908"/>
                </a:cubicBezTo>
                <a:cubicBezTo>
                  <a:pt x="19651" y="10961"/>
                  <a:pt x="19162" y="9827"/>
                  <a:pt x="18978" y="8636"/>
                </a:cubicBezTo>
                <a:cubicBezTo>
                  <a:pt x="18819" y="7587"/>
                  <a:pt x="18399" y="6218"/>
                  <a:pt x="17786" y="4909"/>
                </a:cubicBezTo>
                <a:lnTo>
                  <a:pt x="18971" y="3725"/>
                </a:lnTo>
                <a:cubicBezTo>
                  <a:pt x="19575" y="3121"/>
                  <a:pt x="19594" y="2152"/>
                  <a:pt x="19019" y="1526"/>
                </a:cubicBezTo>
                <a:cubicBezTo>
                  <a:pt x="18959" y="1460"/>
                  <a:pt x="18878" y="1427"/>
                  <a:pt x="18797" y="1427"/>
                </a:cubicBezTo>
                <a:cubicBezTo>
                  <a:pt x="18726" y="1427"/>
                  <a:pt x="18654" y="1452"/>
                  <a:pt x="18596" y="1504"/>
                </a:cubicBezTo>
                <a:cubicBezTo>
                  <a:pt x="18476" y="1615"/>
                  <a:pt x="18466" y="1803"/>
                  <a:pt x="18577" y="1927"/>
                </a:cubicBezTo>
                <a:cubicBezTo>
                  <a:pt x="18930" y="2314"/>
                  <a:pt x="18920" y="2930"/>
                  <a:pt x="18545" y="3305"/>
                </a:cubicBezTo>
                <a:lnTo>
                  <a:pt x="17510" y="4341"/>
                </a:lnTo>
                <a:cubicBezTo>
                  <a:pt x="17402" y="4134"/>
                  <a:pt x="17291" y="3931"/>
                  <a:pt x="17176" y="3734"/>
                </a:cubicBezTo>
                <a:lnTo>
                  <a:pt x="17831" y="3077"/>
                </a:lnTo>
                <a:cubicBezTo>
                  <a:pt x="18098" y="2813"/>
                  <a:pt x="18098" y="2384"/>
                  <a:pt x="17831" y="2117"/>
                </a:cubicBezTo>
                <a:lnTo>
                  <a:pt x="17310" y="1596"/>
                </a:lnTo>
                <a:cubicBezTo>
                  <a:pt x="17178" y="1463"/>
                  <a:pt x="17005" y="1396"/>
                  <a:pt x="16831" y="1396"/>
                </a:cubicBezTo>
                <a:cubicBezTo>
                  <a:pt x="16658" y="1396"/>
                  <a:pt x="16484" y="1463"/>
                  <a:pt x="16350" y="1596"/>
                </a:cubicBezTo>
                <a:lnTo>
                  <a:pt x="14873" y="3073"/>
                </a:lnTo>
                <a:cubicBezTo>
                  <a:pt x="14606" y="3340"/>
                  <a:pt x="14606" y="3769"/>
                  <a:pt x="14873" y="4036"/>
                </a:cubicBezTo>
                <a:lnTo>
                  <a:pt x="15394" y="4554"/>
                </a:lnTo>
                <a:cubicBezTo>
                  <a:pt x="15526" y="4687"/>
                  <a:pt x="15699" y="4754"/>
                  <a:pt x="15873" y="4754"/>
                </a:cubicBezTo>
                <a:cubicBezTo>
                  <a:pt x="16046" y="4754"/>
                  <a:pt x="16220" y="4687"/>
                  <a:pt x="16354" y="4554"/>
                </a:cubicBezTo>
                <a:lnTo>
                  <a:pt x="16738" y="4169"/>
                </a:lnTo>
                <a:cubicBezTo>
                  <a:pt x="16856" y="4369"/>
                  <a:pt x="16960" y="4576"/>
                  <a:pt x="17065" y="4782"/>
                </a:cubicBezTo>
                <a:lnTo>
                  <a:pt x="16576" y="5268"/>
                </a:lnTo>
                <a:cubicBezTo>
                  <a:pt x="16389" y="5456"/>
                  <a:pt x="16141" y="5561"/>
                  <a:pt x="15874" y="5561"/>
                </a:cubicBezTo>
                <a:cubicBezTo>
                  <a:pt x="15607" y="5561"/>
                  <a:pt x="15356" y="5456"/>
                  <a:pt x="15172" y="5268"/>
                </a:cubicBezTo>
                <a:lnTo>
                  <a:pt x="14162" y="4261"/>
                </a:lnTo>
                <a:cubicBezTo>
                  <a:pt x="13774" y="3871"/>
                  <a:pt x="13774" y="3242"/>
                  <a:pt x="14162" y="2851"/>
                </a:cubicBezTo>
                <a:lnTo>
                  <a:pt x="16128" y="885"/>
                </a:lnTo>
                <a:cubicBezTo>
                  <a:pt x="16322" y="691"/>
                  <a:pt x="16577" y="594"/>
                  <a:pt x="16832" y="594"/>
                </a:cubicBezTo>
                <a:cubicBezTo>
                  <a:pt x="17087" y="594"/>
                  <a:pt x="17343" y="691"/>
                  <a:pt x="17539" y="885"/>
                </a:cubicBezTo>
                <a:cubicBezTo>
                  <a:pt x="17596" y="943"/>
                  <a:pt x="17672" y="973"/>
                  <a:pt x="17748" y="973"/>
                </a:cubicBezTo>
                <a:cubicBezTo>
                  <a:pt x="17824" y="973"/>
                  <a:pt x="17901" y="943"/>
                  <a:pt x="17958" y="885"/>
                </a:cubicBezTo>
                <a:cubicBezTo>
                  <a:pt x="18072" y="770"/>
                  <a:pt x="18072" y="580"/>
                  <a:pt x="17958" y="465"/>
                </a:cubicBezTo>
                <a:cubicBezTo>
                  <a:pt x="17648" y="156"/>
                  <a:pt x="17240" y="1"/>
                  <a:pt x="1683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35"/>
          <p:cNvSpPr/>
          <p:nvPr/>
        </p:nvSpPr>
        <p:spPr>
          <a:xfrm>
            <a:off x="713616" y="4088455"/>
            <a:ext cx="450303" cy="447331"/>
          </a:xfrm>
          <a:custGeom>
            <a:rect b="b" l="l" r="r" t="t"/>
            <a:pathLst>
              <a:path extrusionOk="0" h="20324" w="20459">
                <a:moveTo>
                  <a:pt x="13465" y="787"/>
                </a:moveTo>
                <a:cubicBezTo>
                  <a:pt x="13760" y="787"/>
                  <a:pt x="14055" y="898"/>
                  <a:pt x="14280" y="1119"/>
                </a:cubicBezTo>
                <a:lnTo>
                  <a:pt x="19343" y="6182"/>
                </a:lnTo>
                <a:cubicBezTo>
                  <a:pt x="19772" y="6611"/>
                  <a:pt x="19791" y="7294"/>
                  <a:pt x="19400" y="7748"/>
                </a:cubicBezTo>
                <a:lnTo>
                  <a:pt x="12714" y="1062"/>
                </a:lnTo>
                <a:cubicBezTo>
                  <a:pt x="12928" y="879"/>
                  <a:pt x="13197" y="787"/>
                  <a:pt x="13465" y="787"/>
                </a:cubicBezTo>
                <a:close/>
                <a:moveTo>
                  <a:pt x="6449" y="7320"/>
                </a:moveTo>
                <a:lnTo>
                  <a:pt x="6948" y="7818"/>
                </a:lnTo>
                <a:lnTo>
                  <a:pt x="5944" y="7818"/>
                </a:lnTo>
                <a:lnTo>
                  <a:pt x="6449" y="7320"/>
                </a:lnTo>
                <a:close/>
                <a:moveTo>
                  <a:pt x="7615" y="6151"/>
                </a:moveTo>
                <a:lnTo>
                  <a:pt x="9283" y="7818"/>
                </a:lnTo>
                <a:lnTo>
                  <a:pt x="7790" y="7818"/>
                </a:lnTo>
                <a:lnTo>
                  <a:pt x="6869" y="6897"/>
                </a:lnTo>
                <a:lnTo>
                  <a:pt x="7615" y="6151"/>
                </a:lnTo>
                <a:close/>
                <a:moveTo>
                  <a:pt x="11122" y="2650"/>
                </a:moveTo>
                <a:lnTo>
                  <a:pt x="16297" y="7821"/>
                </a:lnTo>
                <a:lnTo>
                  <a:pt x="14804" y="7821"/>
                </a:lnTo>
                <a:lnTo>
                  <a:pt x="10376" y="3396"/>
                </a:lnTo>
                <a:lnTo>
                  <a:pt x="11122" y="2650"/>
                </a:lnTo>
                <a:close/>
                <a:moveTo>
                  <a:pt x="8787" y="4985"/>
                </a:moveTo>
                <a:lnTo>
                  <a:pt x="11627" y="7825"/>
                </a:lnTo>
                <a:lnTo>
                  <a:pt x="10134" y="7825"/>
                </a:lnTo>
                <a:lnTo>
                  <a:pt x="8041" y="5731"/>
                </a:lnTo>
                <a:lnTo>
                  <a:pt x="8787" y="4985"/>
                </a:lnTo>
                <a:close/>
                <a:moveTo>
                  <a:pt x="9956" y="3816"/>
                </a:moveTo>
                <a:lnTo>
                  <a:pt x="13962" y="7825"/>
                </a:lnTo>
                <a:lnTo>
                  <a:pt x="12469" y="7825"/>
                </a:lnTo>
                <a:lnTo>
                  <a:pt x="9210" y="4562"/>
                </a:lnTo>
                <a:lnTo>
                  <a:pt x="9956" y="3816"/>
                </a:lnTo>
                <a:close/>
                <a:moveTo>
                  <a:pt x="12291" y="1481"/>
                </a:moveTo>
                <a:lnTo>
                  <a:pt x="18632" y="7825"/>
                </a:lnTo>
                <a:lnTo>
                  <a:pt x="17139" y="7825"/>
                </a:lnTo>
                <a:lnTo>
                  <a:pt x="11545" y="2227"/>
                </a:lnTo>
                <a:lnTo>
                  <a:pt x="12291" y="1481"/>
                </a:lnTo>
                <a:close/>
                <a:moveTo>
                  <a:pt x="18736" y="8419"/>
                </a:moveTo>
                <a:lnTo>
                  <a:pt x="17682" y="9477"/>
                </a:lnTo>
                <a:lnTo>
                  <a:pt x="4295" y="9477"/>
                </a:lnTo>
                <a:lnTo>
                  <a:pt x="5353" y="8419"/>
                </a:lnTo>
                <a:close/>
                <a:moveTo>
                  <a:pt x="17088" y="10071"/>
                </a:moveTo>
                <a:lnTo>
                  <a:pt x="16030" y="11128"/>
                </a:lnTo>
                <a:lnTo>
                  <a:pt x="2644" y="11128"/>
                </a:lnTo>
                <a:lnTo>
                  <a:pt x="3701" y="10071"/>
                </a:lnTo>
                <a:close/>
                <a:moveTo>
                  <a:pt x="15436" y="11722"/>
                </a:moveTo>
                <a:lnTo>
                  <a:pt x="14378" y="12780"/>
                </a:lnTo>
                <a:lnTo>
                  <a:pt x="1062" y="12780"/>
                </a:lnTo>
                <a:cubicBezTo>
                  <a:pt x="1113" y="12679"/>
                  <a:pt x="1179" y="12590"/>
                  <a:pt x="1262" y="12510"/>
                </a:cubicBezTo>
                <a:lnTo>
                  <a:pt x="2050" y="11722"/>
                </a:lnTo>
                <a:close/>
                <a:moveTo>
                  <a:pt x="13784" y="13374"/>
                </a:moveTo>
                <a:lnTo>
                  <a:pt x="12726" y="14432"/>
                </a:lnTo>
                <a:lnTo>
                  <a:pt x="1557" y="14432"/>
                </a:lnTo>
                <a:lnTo>
                  <a:pt x="1262" y="14137"/>
                </a:lnTo>
                <a:cubicBezTo>
                  <a:pt x="1055" y="13930"/>
                  <a:pt x="941" y="13663"/>
                  <a:pt x="928" y="13374"/>
                </a:cubicBezTo>
                <a:close/>
                <a:moveTo>
                  <a:pt x="12132" y="15026"/>
                </a:moveTo>
                <a:lnTo>
                  <a:pt x="10960" y="16198"/>
                </a:lnTo>
                <a:lnTo>
                  <a:pt x="10960" y="15026"/>
                </a:lnTo>
                <a:close/>
                <a:moveTo>
                  <a:pt x="3755" y="15026"/>
                </a:moveTo>
                <a:lnTo>
                  <a:pt x="3755" y="16630"/>
                </a:lnTo>
                <a:lnTo>
                  <a:pt x="2151" y="15026"/>
                </a:lnTo>
                <a:close/>
                <a:moveTo>
                  <a:pt x="10363" y="15026"/>
                </a:moveTo>
                <a:lnTo>
                  <a:pt x="10363" y="16792"/>
                </a:lnTo>
                <a:lnTo>
                  <a:pt x="9308" y="17850"/>
                </a:lnTo>
                <a:lnTo>
                  <a:pt x="9308" y="15026"/>
                </a:lnTo>
                <a:close/>
                <a:moveTo>
                  <a:pt x="5407" y="15026"/>
                </a:moveTo>
                <a:lnTo>
                  <a:pt x="5407" y="18282"/>
                </a:lnTo>
                <a:lnTo>
                  <a:pt x="4353" y="17227"/>
                </a:lnTo>
                <a:lnTo>
                  <a:pt x="4353" y="15026"/>
                </a:lnTo>
                <a:close/>
                <a:moveTo>
                  <a:pt x="8711" y="15023"/>
                </a:moveTo>
                <a:lnTo>
                  <a:pt x="8711" y="18444"/>
                </a:lnTo>
                <a:lnTo>
                  <a:pt x="7958" y="19200"/>
                </a:lnTo>
                <a:cubicBezTo>
                  <a:pt x="7869" y="19286"/>
                  <a:pt x="7768" y="19362"/>
                  <a:pt x="7656" y="19413"/>
                </a:cubicBezTo>
                <a:lnTo>
                  <a:pt x="7656" y="15023"/>
                </a:lnTo>
                <a:close/>
                <a:moveTo>
                  <a:pt x="7059" y="15026"/>
                </a:moveTo>
                <a:lnTo>
                  <a:pt x="7059" y="19534"/>
                </a:lnTo>
                <a:cubicBezTo>
                  <a:pt x="6783" y="19515"/>
                  <a:pt x="6522" y="19397"/>
                  <a:pt x="6325" y="19200"/>
                </a:cubicBezTo>
                <a:lnTo>
                  <a:pt x="6005" y="18879"/>
                </a:lnTo>
                <a:lnTo>
                  <a:pt x="6005" y="15026"/>
                </a:lnTo>
                <a:close/>
                <a:moveTo>
                  <a:pt x="15754" y="1"/>
                </a:moveTo>
                <a:cubicBezTo>
                  <a:pt x="15382" y="1"/>
                  <a:pt x="15039" y="144"/>
                  <a:pt x="14778" y="401"/>
                </a:cubicBezTo>
                <a:lnTo>
                  <a:pt x="14581" y="601"/>
                </a:lnTo>
                <a:cubicBezTo>
                  <a:pt x="14258" y="330"/>
                  <a:pt x="13857" y="194"/>
                  <a:pt x="13456" y="194"/>
                </a:cubicBezTo>
                <a:cubicBezTo>
                  <a:pt x="13010" y="194"/>
                  <a:pt x="12563" y="363"/>
                  <a:pt x="12221" y="703"/>
                </a:cubicBezTo>
                <a:lnTo>
                  <a:pt x="839" y="12088"/>
                </a:lnTo>
                <a:cubicBezTo>
                  <a:pt x="188" y="12739"/>
                  <a:pt x="163" y="13768"/>
                  <a:pt x="734" y="14448"/>
                </a:cubicBezTo>
                <a:lnTo>
                  <a:pt x="538" y="14645"/>
                </a:lnTo>
                <a:cubicBezTo>
                  <a:pt x="1" y="15182"/>
                  <a:pt x="1" y="16055"/>
                  <a:pt x="538" y="16592"/>
                </a:cubicBezTo>
                <a:lnTo>
                  <a:pt x="1611" y="17666"/>
                </a:lnTo>
                <a:cubicBezTo>
                  <a:pt x="1670" y="17725"/>
                  <a:pt x="1746" y="17754"/>
                  <a:pt x="1822" y="17754"/>
                </a:cubicBezTo>
                <a:cubicBezTo>
                  <a:pt x="1899" y="17754"/>
                  <a:pt x="1975" y="17725"/>
                  <a:pt x="2034" y="17666"/>
                </a:cubicBezTo>
                <a:cubicBezTo>
                  <a:pt x="2148" y="17551"/>
                  <a:pt x="2148" y="17361"/>
                  <a:pt x="2034" y="17247"/>
                </a:cubicBezTo>
                <a:lnTo>
                  <a:pt x="957" y="16170"/>
                </a:lnTo>
                <a:cubicBezTo>
                  <a:pt x="652" y="15865"/>
                  <a:pt x="652" y="15372"/>
                  <a:pt x="957" y="15067"/>
                </a:cubicBezTo>
                <a:lnTo>
                  <a:pt x="1151" y="14870"/>
                </a:lnTo>
                <a:lnTo>
                  <a:pt x="5490" y="19213"/>
                </a:lnTo>
                <a:lnTo>
                  <a:pt x="5588" y="19308"/>
                </a:lnTo>
                <a:lnTo>
                  <a:pt x="5391" y="19502"/>
                </a:lnTo>
                <a:cubicBezTo>
                  <a:pt x="5241" y="19653"/>
                  <a:pt x="5040" y="19728"/>
                  <a:pt x="4840" y="19728"/>
                </a:cubicBezTo>
                <a:cubicBezTo>
                  <a:pt x="4640" y="19728"/>
                  <a:pt x="4440" y="19653"/>
                  <a:pt x="4289" y="19502"/>
                </a:cubicBezTo>
                <a:lnTo>
                  <a:pt x="3015" y="18228"/>
                </a:lnTo>
                <a:cubicBezTo>
                  <a:pt x="2957" y="18169"/>
                  <a:pt x="2880" y="18140"/>
                  <a:pt x="2803" y="18140"/>
                </a:cubicBezTo>
                <a:cubicBezTo>
                  <a:pt x="2726" y="18140"/>
                  <a:pt x="2650" y="18169"/>
                  <a:pt x="2593" y="18228"/>
                </a:cubicBezTo>
                <a:cubicBezTo>
                  <a:pt x="2478" y="18342"/>
                  <a:pt x="2478" y="18533"/>
                  <a:pt x="2593" y="18647"/>
                </a:cubicBezTo>
                <a:lnTo>
                  <a:pt x="3867" y="19921"/>
                </a:lnTo>
                <a:cubicBezTo>
                  <a:pt x="4135" y="20190"/>
                  <a:pt x="4488" y="20324"/>
                  <a:pt x="4840" y="20324"/>
                </a:cubicBezTo>
                <a:cubicBezTo>
                  <a:pt x="5193" y="20324"/>
                  <a:pt x="5545" y="20190"/>
                  <a:pt x="5814" y="19921"/>
                </a:cubicBezTo>
                <a:lnTo>
                  <a:pt x="6011" y="19724"/>
                </a:lnTo>
                <a:cubicBezTo>
                  <a:pt x="6334" y="19995"/>
                  <a:pt x="6734" y="20131"/>
                  <a:pt x="7135" y="20131"/>
                </a:cubicBezTo>
                <a:cubicBezTo>
                  <a:pt x="7582" y="20131"/>
                  <a:pt x="8029" y="19961"/>
                  <a:pt x="8371" y="19619"/>
                </a:cubicBezTo>
                <a:lnTo>
                  <a:pt x="19756" y="8238"/>
                </a:lnTo>
                <a:cubicBezTo>
                  <a:pt x="20407" y="7586"/>
                  <a:pt x="20430" y="6557"/>
                  <a:pt x="19858" y="5877"/>
                </a:cubicBezTo>
                <a:lnTo>
                  <a:pt x="20058" y="5680"/>
                </a:lnTo>
                <a:cubicBezTo>
                  <a:pt x="20315" y="5420"/>
                  <a:pt x="20458" y="5077"/>
                  <a:pt x="20458" y="4705"/>
                </a:cubicBezTo>
                <a:cubicBezTo>
                  <a:pt x="20458" y="4337"/>
                  <a:pt x="20315" y="3990"/>
                  <a:pt x="20058" y="3733"/>
                </a:cubicBezTo>
                <a:lnTo>
                  <a:pt x="18781" y="2459"/>
                </a:lnTo>
                <a:cubicBezTo>
                  <a:pt x="18724" y="2402"/>
                  <a:pt x="18647" y="2374"/>
                  <a:pt x="18571" y="2374"/>
                </a:cubicBezTo>
                <a:cubicBezTo>
                  <a:pt x="18495" y="2374"/>
                  <a:pt x="18419" y="2402"/>
                  <a:pt x="18362" y="2459"/>
                </a:cubicBezTo>
                <a:cubicBezTo>
                  <a:pt x="18247" y="2574"/>
                  <a:pt x="18247" y="2764"/>
                  <a:pt x="18362" y="2879"/>
                </a:cubicBezTo>
                <a:lnTo>
                  <a:pt x="19635" y="4156"/>
                </a:lnTo>
                <a:cubicBezTo>
                  <a:pt x="19782" y="4302"/>
                  <a:pt x="19861" y="4496"/>
                  <a:pt x="19861" y="4705"/>
                </a:cubicBezTo>
                <a:cubicBezTo>
                  <a:pt x="19861" y="4918"/>
                  <a:pt x="19782" y="5112"/>
                  <a:pt x="19635" y="5258"/>
                </a:cubicBezTo>
                <a:lnTo>
                  <a:pt x="19442" y="5452"/>
                </a:lnTo>
                <a:lnTo>
                  <a:pt x="15007" y="1017"/>
                </a:lnTo>
                <a:lnTo>
                  <a:pt x="15201" y="823"/>
                </a:lnTo>
                <a:cubicBezTo>
                  <a:pt x="15347" y="677"/>
                  <a:pt x="15541" y="598"/>
                  <a:pt x="15754" y="598"/>
                </a:cubicBezTo>
                <a:cubicBezTo>
                  <a:pt x="15963" y="598"/>
                  <a:pt x="16157" y="677"/>
                  <a:pt x="16303" y="823"/>
                </a:cubicBezTo>
                <a:lnTo>
                  <a:pt x="17380" y="1900"/>
                </a:lnTo>
                <a:cubicBezTo>
                  <a:pt x="17437" y="1957"/>
                  <a:pt x="17513" y="1986"/>
                  <a:pt x="17590" y="1986"/>
                </a:cubicBezTo>
                <a:cubicBezTo>
                  <a:pt x="17667" y="1986"/>
                  <a:pt x="17744" y="1957"/>
                  <a:pt x="17802" y="1900"/>
                </a:cubicBezTo>
                <a:cubicBezTo>
                  <a:pt x="17917" y="1783"/>
                  <a:pt x="17917" y="1592"/>
                  <a:pt x="17802" y="1478"/>
                </a:cubicBezTo>
                <a:lnTo>
                  <a:pt x="16726" y="401"/>
                </a:lnTo>
                <a:cubicBezTo>
                  <a:pt x="16468" y="144"/>
                  <a:pt x="16122" y="1"/>
                  <a:pt x="1575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22" name="Google Shape;822;p35"/>
          <p:cNvCxnSpPr>
            <a:stCxn id="823" idx="1"/>
            <a:endCxn id="824" idx="3"/>
          </p:cNvCxnSpPr>
          <p:nvPr/>
        </p:nvCxnSpPr>
        <p:spPr>
          <a:xfrm flipH="1">
            <a:off x="3335900" y="1709375"/>
            <a:ext cx="484200" cy="600"/>
          </a:xfrm>
          <a:prstGeom prst="bentConnector3">
            <a:avLst>
              <a:gd fmla="val 49985" name="adj1"/>
            </a:avLst>
          </a:prstGeom>
          <a:noFill/>
          <a:ln cap="flat" cmpd="sng" w="38100">
            <a:solidFill>
              <a:schemeClr val="lt1"/>
            </a:solidFill>
            <a:prstDash val="solid"/>
            <a:round/>
            <a:headEnd len="med" w="med" type="none"/>
            <a:tailEnd len="med" w="med" type="none"/>
          </a:ln>
        </p:spPr>
      </p:cxnSp>
      <p:cxnSp>
        <p:nvCxnSpPr>
          <p:cNvPr id="825" name="Google Shape;825;p35"/>
          <p:cNvCxnSpPr>
            <a:stCxn id="826" idx="1"/>
            <a:endCxn id="827" idx="3"/>
          </p:cNvCxnSpPr>
          <p:nvPr/>
        </p:nvCxnSpPr>
        <p:spPr>
          <a:xfrm flipH="1">
            <a:off x="3335900" y="2360075"/>
            <a:ext cx="484200" cy="600"/>
          </a:xfrm>
          <a:prstGeom prst="bentConnector3">
            <a:avLst>
              <a:gd fmla="val 49985" name="adj1"/>
            </a:avLst>
          </a:prstGeom>
          <a:noFill/>
          <a:ln cap="flat" cmpd="sng" w="38100">
            <a:solidFill>
              <a:schemeClr val="lt1"/>
            </a:solidFill>
            <a:prstDash val="solid"/>
            <a:round/>
            <a:headEnd len="med" w="med" type="none"/>
            <a:tailEnd len="med" w="med" type="none"/>
          </a:ln>
        </p:spPr>
      </p:cxnSp>
      <p:cxnSp>
        <p:nvCxnSpPr>
          <p:cNvPr id="828" name="Google Shape;828;p35"/>
          <p:cNvCxnSpPr>
            <a:stCxn id="829" idx="1"/>
            <a:endCxn id="830" idx="3"/>
          </p:cNvCxnSpPr>
          <p:nvPr/>
        </p:nvCxnSpPr>
        <p:spPr>
          <a:xfrm flipH="1">
            <a:off x="3335900" y="3010775"/>
            <a:ext cx="484200" cy="600"/>
          </a:xfrm>
          <a:prstGeom prst="bentConnector3">
            <a:avLst>
              <a:gd fmla="val 49985" name="adj1"/>
            </a:avLst>
          </a:prstGeom>
          <a:noFill/>
          <a:ln cap="flat" cmpd="sng" w="38100">
            <a:solidFill>
              <a:schemeClr val="lt1"/>
            </a:solidFill>
            <a:prstDash val="solid"/>
            <a:round/>
            <a:headEnd len="med" w="med" type="none"/>
            <a:tailEnd len="med" w="med" type="none"/>
          </a:ln>
        </p:spPr>
      </p:cxnSp>
      <p:cxnSp>
        <p:nvCxnSpPr>
          <p:cNvPr id="831" name="Google Shape;831;p35"/>
          <p:cNvCxnSpPr>
            <a:stCxn id="832" idx="1"/>
            <a:endCxn id="833" idx="3"/>
          </p:cNvCxnSpPr>
          <p:nvPr/>
        </p:nvCxnSpPr>
        <p:spPr>
          <a:xfrm flipH="1">
            <a:off x="3335900" y="3661475"/>
            <a:ext cx="484200" cy="600"/>
          </a:xfrm>
          <a:prstGeom prst="bentConnector3">
            <a:avLst>
              <a:gd fmla="val 49985" name="adj1"/>
            </a:avLst>
          </a:prstGeom>
          <a:noFill/>
          <a:ln cap="flat" cmpd="sng" w="38100">
            <a:solidFill>
              <a:schemeClr val="lt1"/>
            </a:solidFill>
            <a:prstDash val="solid"/>
            <a:round/>
            <a:headEnd len="med" w="med" type="none"/>
            <a:tailEnd len="med" w="med" type="none"/>
          </a:ln>
        </p:spPr>
      </p:cxnSp>
      <p:cxnSp>
        <p:nvCxnSpPr>
          <p:cNvPr id="834" name="Google Shape;834;p35"/>
          <p:cNvCxnSpPr>
            <a:stCxn id="835" idx="1"/>
            <a:endCxn id="836" idx="3"/>
          </p:cNvCxnSpPr>
          <p:nvPr/>
        </p:nvCxnSpPr>
        <p:spPr>
          <a:xfrm flipH="1">
            <a:off x="3335900" y="4312175"/>
            <a:ext cx="484200" cy="600"/>
          </a:xfrm>
          <a:prstGeom prst="bentConnector3">
            <a:avLst>
              <a:gd fmla="val 49985" name="adj1"/>
            </a:avLst>
          </a:prstGeom>
          <a:noFill/>
          <a:ln cap="flat" cmpd="sng" w="38100">
            <a:solidFill>
              <a:schemeClr val="lt1"/>
            </a:solidFill>
            <a:prstDash val="solid"/>
            <a:round/>
            <a:headEnd len="med" w="med" type="none"/>
            <a:tailEnd len="med" w="med" type="none"/>
          </a:ln>
        </p:spPr>
      </p:cxnSp>
      <p:grpSp>
        <p:nvGrpSpPr>
          <p:cNvPr id="837" name="Google Shape;837;p35"/>
          <p:cNvGrpSpPr/>
          <p:nvPr/>
        </p:nvGrpSpPr>
        <p:grpSpPr>
          <a:xfrm>
            <a:off x="1272650" y="1422125"/>
            <a:ext cx="7158325" cy="574500"/>
            <a:chOff x="1272650" y="1422125"/>
            <a:chExt cx="7158325" cy="574500"/>
          </a:xfrm>
        </p:grpSpPr>
        <p:sp>
          <p:nvSpPr>
            <p:cNvPr id="823" name="Google Shape;823;p35"/>
            <p:cNvSpPr txBox="1"/>
            <p:nvPr/>
          </p:nvSpPr>
          <p:spPr>
            <a:xfrm>
              <a:off x="3820100" y="1422125"/>
              <a:ext cx="2063400" cy="574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DM Sans"/>
                  <a:ea typeface="DM Sans"/>
                  <a:cs typeface="DM Sans"/>
                  <a:sym typeface="DM Sans"/>
                </a:rPr>
                <a:t>Mercury is the closest planet to the Sun</a:t>
              </a:r>
              <a:endParaRPr>
                <a:solidFill>
                  <a:schemeClr val="lt1"/>
                </a:solidFill>
                <a:latin typeface="DM Sans"/>
                <a:ea typeface="DM Sans"/>
                <a:cs typeface="DM Sans"/>
                <a:sym typeface="DM Sans"/>
              </a:endParaRPr>
            </a:p>
          </p:txBody>
        </p:sp>
        <p:sp>
          <p:nvSpPr>
            <p:cNvPr id="824" name="Google Shape;824;p35"/>
            <p:cNvSpPr txBox="1"/>
            <p:nvPr/>
          </p:nvSpPr>
          <p:spPr>
            <a:xfrm>
              <a:off x="1272650" y="1422125"/>
              <a:ext cx="2063400" cy="574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chemeClr val="lt1"/>
                  </a:solidFill>
                  <a:latin typeface="Prata"/>
                  <a:ea typeface="Prata"/>
                  <a:cs typeface="Prata"/>
                  <a:sym typeface="Prata"/>
                </a:rPr>
                <a:t>SPACE AGE</a:t>
              </a:r>
              <a:endParaRPr sz="2000">
                <a:solidFill>
                  <a:schemeClr val="lt1"/>
                </a:solidFill>
                <a:latin typeface="Prata"/>
                <a:ea typeface="Prata"/>
                <a:cs typeface="Prata"/>
                <a:sym typeface="Prata"/>
              </a:endParaRPr>
            </a:p>
          </p:txBody>
        </p:sp>
        <p:sp>
          <p:nvSpPr>
            <p:cNvPr id="838" name="Google Shape;838;p35"/>
            <p:cNvSpPr txBox="1"/>
            <p:nvPr/>
          </p:nvSpPr>
          <p:spPr>
            <a:xfrm>
              <a:off x="6367575" y="1422125"/>
              <a:ext cx="2063400" cy="57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Prata"/>
                  <a:ea typeface="Prata"/>
                  <a:cs typeface="Prata"/>
                  <a:sym typeface="Prata"/>
                </a:rPr>
                <a:t>DESIGNER NAME</a:t>
              </a:r>
              <a:endParaRPr>
                <a:solidFill>
                  <a:schemeClr val="lt1"/>
                </a:solidFill>
                <a:latin typeface="Prata"/>
                <a:ea typeface="Prata"/>
                <a:cs typeface="Prata"/>
                <a:sym typeface="Prata"/>
              </a:endParaRPr>
            </a:p>
            <a:p>
              <a:pPr indent="0" lvl="0" marL="0" rtl="0" algn="l">
                <a:spcBef>
                  <a:spcPts val="0"/>
                </a:spcBef>
                <a:spcAft>
                  <a:spcPts val="0"/>
                </a:spcAft>
                <a:buClr>
                  <a:schemeClr val="lt1"/>
                </a:buClr>
                <a:buSzPts val="1100"/>
                <a:buFont typeface="Arial"/>
                <a:buNone/>
              </a:pPr>
              <a:r>
                <a:rPr lang="en">
                  <a:solidFill>
                    <a:schemeClr val="lt1"/>
                  </a:solidFill>
                  <a:latin typeface="Prata"/>
                  <a:ea typeface="Prata"/>
                  <a:cs typeface="Prata"/>
                  <a:sym typeface="Prata"/>
                </a:rPr>
                <a:t>BRAND NAME</a:t>
              </a:r>
              <a:endParaRPr>
                <a:solidFill>
                  <a:schemeClr val="lt1"/>
                </a:solidFill>
                <a:latin typeface="Prata"/>
                <a:ea typeface="Prata"/>
                <a:cs typeface="Prata"/>
                <a:sym typeface="Prata"/>
              </a:endParaRPr>
            </a:p>
          </p:txBody>
        </p:sp>
      </p:grpSp>
      <p:grpSp>
        <p:nvGrpSpPr>
          <p:cNvPr id="839" name="Google Shape;839;p35"/>
          <p:cNvGrpSpPr/>
          <p:nvPr/>
        </p:nvGrpSpPr>
        <p:grpSpPr>
          <a:xfrm>
            <a:off x="1272650" y="2072825"/>
            <a:ext cx="7158325" cy="574500"/>
            <a:chOff x="1272650" y="2072825"/>
            <a:chExt cx="7158325" cy="574500"/>
          </a:xfrm>
        </p:grpSpPr>
        <p:sp>
          <p:nvSpPr>
            <p:cNvPr id="826" name="Google Shape;826;p35"/>
            <p:cNvSpPr txBox="1"/>
            <p:nvPr/>
          </p:nvSpPr>
          <p:spPr>
            <a:xfrm>
              <a:off x="3820100" y="2072825"/>
              <a:ext cx="2063400" cy="574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DM Sans"/>
                  <a:ea typeface="DM Sans"/>
                  <a:cs typeface="DM Sans"/>
                  <a:sym typeface="DM Sans"/>
                </a:rPr>
                <a:t>Venus is the second planet from the Sun</a:t>
              </a:r>
              <a:endParaRPr>
                <a:solidFill>
                  <a:schemeClr val="lt1"/>
                </a:solidFill>
                <a:latin typeface="DM Sans"/>
                <a:ea typeface="DM Sans"/>
                <a:cs typeface="DM Sans"/>
                <a:sym typeface="DM Sans"/>
              </a:endParaRPr>
            </a:p>
          </p:txBody>
        </p:sp>
        <p:sp>
          <p:nvSpPr>
            <p:cNvPr id="827" name="Google Shape;827;p35"/>
            <p:cNvSpPr txBox="1"/>
            <p:nvPr/>
          </p:nvSpPr>
          <p:spPr>
            <a:xfrm>
              <a:off x="1272650" y="2072825"/>
              <a:ext cx="2063400" cy="574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chemeClr val="lt1"/>
                  </a:solidFill>
                  <a:latin typeface="Prata"/>
                  <a:ea typeface="Prata"/>
                  <a:cs typeface="Prata"/>
                  <a:sym typeface="Prata"/>
                </a:rPr>
                <a:t>PASTELS</a:t>
              </a:r>
              <a:endParaRPr sz="2000">
                <a:solidFill>
                  <a:schemeClr val="lt1"/>
                </a:solidFill>
                <a:latin typeface="Prata"/>
                <a:ea typeface="Prata"/>
                <a:cs typeface="Prata"/>
                <a:sym typeface="Prata"/>
              </a:endParaRPr>
            </a:p>
          </p:txBody>
        </p:sp>
        <p:sp>
          <p:nvSpPr>
            <p:cNvPr id="840" name="Google Shape;840;p35"/>
            <p:cNvSpPr txBox="1"/>
            <p:nvPr/>
          </p:nvSpPr>
          <p:spPr>
            <a:xfrm>
              <a:off x="6367575" y="2072825"/>
              <a:ext cx="2063400" cy="57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Prata"/>
                  <a:ea typeface="Prata"/>
                  <a:cs typeface="Prata"/>
                  <a:sym typeface="Prata"/>
                </a:rPr>
                <a:t>DESIGNER NAME</a:t>
              </a:r>
              <a:endParaRPr>
                <a:solidFill>
                  <a:schemeClr val="lt1"/>
                </a:solidFill>
                <a:latin typeface="Prata"/>
                <a:ea typeface="Prata"/>
                <a:cs typeface="Prata"/>
                <a:sym typeface="Prata"/>
              </a:endParaRPr>
            </a:p>
            <a:p>
              <a:pPr indent="0" lvl="0" marL="0" rtl="0" algn="l">
                <a:spcBef>
                  <a:spcPts val="0"/>
                </a:spcBef>
                <a:spcAft>
                  <a:spcPts val="0"/>
                </a:spcAft>
                <a:buClr>
                  <a:schemeClr val="lt1"/>
                </a:buClr>
                <a:buSzPts val="1100"/>
                <a:buFont typeface="Arial"/>
                <a:buNone/>
              </a:pPr>
              <a:r>
                <a:rPr lang="en">
                  <a:solidFill>
                    <a:schemeClr val="lt1"/>
                  </a:solidFill>
                  <a:latin typeface="Prata"/>
                  <a:ea typeface="Prata"/>
                  <a:cs typeface="Prata"/>
                  <a:sym typeface="Prata"/>
                </a:rPr>
                <a:t>BRAND NAME</a:t>
              </a:r>
              <a:endParaRPr>
                <a:solidFill>
                  <a:schemeClr val="lt1"/>
                </a:solidFill>
                <a:latin typeface="Prata"/>
                <a:ea typeface="Prata"/>
                <a:cs typeface="Prata"/>
                <a:sym typeface="Prata"/>
              </a:endParaRPr>
            </a:p>
          </p:txBody>
        </p:sp>
      </p:grpSp>
      <p:grpSp>
        <p:nvGrpSpPr>
          <p:cNvPr id="841" name="Google Shape;841;p35"/>
          <p:cNvGrpSpPr/>
          <p:nvPr/>
        </p:nvGrpSpPr>
        <p:grpSpPr>
          <a:xfrm>
            <a:off x="1272650" y="2723525"/>
            <a:ext cx="7158325" cy="574500"/>
            <a:chOff x="1272650" y="2723525"/>
            <a:chExt cx="7158325" cy="574500"/>
          </a:xfrm>
        </p:grpSpPr>
        <p:sp>
          <p:nvSpPr>
            <p:cNvPr id="829" name="Google Shape;829;p35"/>
            <p:cNvSpPr txBox="1"/>
            <p:nvPr/>
          </p:nvSpPr>
          <p:spPr>
            <a:xfrm>
              <a:off x="3820100" y="2723525"/>
              <a:ext cx="2063400" cy="574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DM Sans"/>
                  <a:ea typeface="DM Sans"/>
                  <a:cs typeface="DM Sans"/>
                  <a:sym typeface="DM Sans"/>
                </a:rPr>
                <a:t>Despite being red, Mars is a cold place</a:t>
              </a:r>
              <a:endParaRPr>
                <a:solidFill>
                  <a:schemeClr val="lt1"/>
                </a:solidFill>
                <a:latin typeface="DM Sans"/>
                <a:ea typeface="DM Sans"/>
                <a:cs typeface="DM Sans"/>
                <a:sym typeface="DM Sans"/>
              </a:endParaRPr>
            </a:p>
          </p:txBody>
        </p:sp>
        <p:sp>
          <p:nvSpPr>
            <p:cNvPr id="830" name="Google Shape;830;p35"/>
            <p:cNvSpPr txBox="1"/>
            <p:nvPr/>
          </p:nvSpPr>
          <p:spPr>
            <a:xfrm>
              <a:off x="1272650" y="2723525"/>
              <a:ext cx="2063400" cy="574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chemeClr val="lt1"/>
                  </a:solidFill>
                  <a:latin typeface="Prata"/>
                  <a:ea typeface="Prata"/>
                  <a:cs typeface="Prata"/>
                  <a:sym typeface="Prata"/>
                </a:rPr>
                <a:t>PLEATS</a:t>
              </a:r>
              <a:endParaRPr sz="2000">
                <a:solidFill>
                  <a:schemeClr val="lt1"/>
                </a:solidFill>
                <a:latin typeface="Prata"/>
                <a:ea typeface="Prata"/>
                <a:cs typeface="Prata"/>
                <a:sym typeface="Prata"/>
              </a:endParaRPr>
            </a:p>
          </p:txBody>
        </p:sp>
        <p:sp>
          <p:nvSpPr>
            <p:cNvPr id="842" name="Google Shape;842;p35"/>
            <p:cNvSpPr txBox="1"/>
            <p:nvPr/>
          </p:nvSpPr>
          <p:spPr>
            <a:xfrm>
              <a:off x="6367575" y="2723525"/>
              <a:ext cx="2063400" cy="57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Prata"/>
                  <a:ea typeface="Prata"/>
                  <a:cs typeface="Prata"/>
                  <a:sym typeface="Prata"/>
                </a:rPr>
                <a:t>DESIGNER NAME</a:t>
              </a:r>
              <a:endParaRPr>
                <a:solidFill>
                  <a:schemeClr val="lt1"/>
                </a:solidFill>
                <a:latin typeface="Prata"/>
                <a:ea typeface="Prata"/>
                <a:cs typeface="Prata"/>
                <a:sym typeface="Prata"/>
              </a:endParaRPr>
            </a:p>
            <a:p>
              <a:pPr indent="0" lvl="0" marL="0" rtl="0" algn="l">
                <a:spcBef>
                  <a:spcPts val="0"/>
                </a:spcBef>
                <a:spcAft>
                  <a:spcPts val="0"/>
                </a:spcAft>
                <a:buClr>
                  <a:schemeClr val="lt1"/>
                </a:buClr>
                <a:buSzPts val="1100"/>
                <a:buFont typeface="Arial"/>
                <a:buNone/>
              </a:pPr>
              <a:r>
                <a:rPr lang="en">
                  <a:solidFill>
                    <a:schemeClr val="lt1"/>
                  </a:solidFill>
                  <a:latin typeface="Prata"/>
                  <a:ea typeface="Prata"/>
                  <a:cs typeface="Prata"/>
                  <a:sym typeface="Prata"/>
                </a:rPr>
                <a:t>BRAND NAME</a:t>
              </a:r>
              <a:endParaRPr>
                <a:solidFill>
                  <a:schemeClr val="lt1"/>
                </a:solidFill>
                <a:latin typeface="Prata"/>
                <a:ea typeface="Prata"/>
                <a:cs typeface="Prata"/>
                <a:sym typeface="Prata"/>
              </a:endParaRPr>
            </a:p>
          </p:txBody>
        </p:sp>
      </p:grpSp>
      <p:grpSp>
        <p:nvGrpSpPr>
          <p:cNvPr id="843" name="Google Shape;843;p35"/>
          <p:cNvGrpSpPr/>
          <p:nvPr/>
        </p:nvGrpSpPr>
        <p:grpSpPr>
          <a:xfrm>
            <a:off x="1272650" y="3374225"/>
            <a:ext cx="7158325" cy="574500"/>
            <a:chOff x="1272650" y="3374225"/>
            <a:chExt cx="7158325" cy="574500"/>
          </a:xfrm>
        </p:grpSpPr>
        <p:sp>
          <p:nvSpPr>
            <p:cNvPr id="832" name="Google Shape;832;p35"/>
            <p:cNvSpPr txBox="1"/>
            <p:nvPr/>
          </p:nvSpPr>
          <p:spPr>
            <a:xfrm>
              <a:off x="3820100" y="3374225"/>
              <a:ext cx="2063400" cy="574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DM Sans"/>
                  <a:ea typeface="DM Sans"/>
                  <a:cs typeface="DM Sans"/>
                  <a:sym typeface="DM Sans"/>
                </a:rPr>
                <a:t>Jupiter is the biggest planet of them all</a:t>
              </a:r>
              <a:endParaRPr>
                <a:solidFill>
                  <a:schemeClr val="lt1"/>
                </a:solidFill>
                <a:latin typeface="DM Sans"/>
                <a:ea typeface="DM Sans"/>
                <a:cs typeface="DM Sans"/>
                <a:sym typeface="DM Sans"/>
              </a:endParaRPr>
            </a:p>
          </p:txBody>
        </p:sp>
        <p:sp>
          <p:nvSpPr>
            <p:cNvPr id="833" name="Google Shape;833;p35"/>
            <p:cNvSpPr txBox="1"/>
            <p:nvPr/>
          </p:nvSpPr>
          <p:spPr>
            <a:xfrm>
              <a:off x="1272650" y="3374225"/>
              <a:ext cx="2063400" cy="574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chemeClr val="lt1"/>
                  </a:solidFill>
                  <a:latin typeface="Prata"/>
                  <a:ea typeface="Prata"/>
                  <a:cs typeface="Prata"/>
                  <a:sym typeface="Prata"/>
                </a:rPr>
                <a:t>EMBROIDERY</a:t>
              </a:r>
              <a:endParaRPr sz="2000">
                <a:solidFill>
                  <a:schemeClr val="lt1"/>
                </a:solidFill>
                <a:latin typeface="Prata"/>
                <a:ea typeface="Prata"/>
                <a:cs typeface="Prata"/>
                <a:sym typeface="Prata"/>
              </a:endParaRPr>
            </a:p>
          </p:txBody>
        </p:sp>
        <p:sp>
          <p:nvSpPr>
            <p:cNvPr id="844" name="Google Shape;844;p35"/>
            <p:cNvSpPr txBox="1"/>
            <p:nvPr/>
          </p:nvSpPr>
          <p:spPr>
            <a:xfrm>
              <a:off x="6367575" y="3374225"/>
              <a:ext cx="2063400" cy="57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Prata"/>
                  <a:ea typeface="Prata"/>
                  <a:cs typeface="Prata"/>
                  <a:sym typeface="Prata"/>
                </a:rPr>
                <a:t>DESIGNER NAME</a:t>
              </a:r>
              <a:endParaRPr>
                <a:solidFill>
                  <a:schemeClr val="lt1"/>
                </a:solidFill>
                <a:latin typeface="Prata"/>
                <a:ea typeface="Prata"/>
                <a:cs typeface="Prata"/>
                <a:sym typeface="Prata"/>
              </a:endParaRPr>
            </a:p>
            <a:p>
              <a:pPr indent="0" lvl="0" marL="0" rtl="0" algn="l">
                <a:spcBef>
                  <a:spcPts val="0"/>
                </a:spcBef>
                <a:spcAft>
                  <a:spcPts val="0"/>
                </a:spcAft>
                <a:buClr>
                  <a:schemeClr val="lt1"/>
                </a:buClr>
                <a:buSzPts val="1100"/>
                <a:buFont typeface="Arial"/>
                <a:buNone/>
              </a:pPr>
              <a:r>
                <a:rPr lang="en">
                  <a:solidFill>
                    <a:schemeClr val="lt1"/>
                  </a:solidFill>
                  <a:latin typeface="Prata"/>
                  <a:ea typeface="Prata"/>
                  <a:cs typeface="Prata"/>
                  <a:sym typeface="Prata"/>
                </a:rPr>
                <a:t>BRAND NAME</a:t>
              </a:r>
              <a:endParaRPr>
                <a:solidFill>
                  <a:schemeClr val="lt1"/>
                </a:solidFill>
                <a:latin typeface="Prata"/>
                <a:ea typeface="Prata"/>
                <a:cs typeface="Prata"/>
                <a:sym typeface="Prata"/>
              </a:endParaRPr>
            </a:p>
          </p:txBody>
        </p:sp>
      </p:grpSp>
      <p:grpSp>
        <p:nvGrpSpPr>
          <p:cNvPr id="845" name="Google Shape;845;p35"/>
          <p:cNvGrpSpPr/>
          <p:nvPr/>
        </p:nvGrpSpPr>
        <p:grpSpPr>
          <a:xfrm>
            <a:off x="1272650" y="4024925"/>
            <a:ext cx="7158325" cy="574500"/>
            <a:chOff x="1272650" y="4024925"/>
            <a:chExt cx="7158325" cy="574500"/>
          </a:xfrm>
        </p:grpSpPr>
        <p:sp>
          <p:nvSpPr>
            <p:cNvPr id="835" name="Google Shape;835;p35"/>
            <p:cNvSpPr txBox="1"/>
            <p:nvPr/>
          </p:nvSpPr>
          <p:spPr>
            <a:xfrm>
              <a:off x="3820100" y="4024925"/>
              <a:ext cx="2063400" cy="574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DM Sans"/>
                  <a:ea typeface="DM Sans"/>
                  <a:cs typeface="DM Sans"/>
                  <a:sym typeface="DM Sans"/>
                </a:rPr>
                <a:t>Saturn is composed of hydrogen and helium</a:t>
              </a:r>
              <a:endParaRPr>
                <a:solidFill>
                  <a:schemeClr val="lt1"/>
                </a:solidFill>
                <a:latin typeface="DM Sans"/>
                <a:ea typeface="DM Sans"/>
                <a:cs typeface="DM Sans"/>
                <a:sym typeface="DM Sans"/>
              </a:endParaRPr>
            </a:p>
          </p:txBody>
        </p:sp>
        <p:sp>
          <p:nvSpPr>
            <p:cNvPr id="836" name="Google Shape;836;p35"/>
            <p:cNvSpPr txBox="1"/>
            <p:nvPr/>
          </p:nvSpPr>
          <p:spPr>
            <a:xfrm>
              <a:off x="1272650" y="4024925"/>
              <a:ext cx="2063400" cy="574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chemeClr val="lt1"/>
                  </a:solidFill>
                  <a:latin typeface="Prata"/>
                  <a:ea typeface="Prata"/>
                  <a:cs typeface="Prata"/>
                  <a:sym typeface="Prata"/>
                </a:rPr>
                <a:t>LACE</a:t>
              </a:r>
              <a:endParaRPr sz="2000">
                <a:solidFill>
                  <a:schemeClr val="lt1"/>
                </a:solidFill>
                <a:latin typeface="Prata"/>
                <a:ea typeface="Prata"/>
                <a:cs typeface="Prata"/>
                <a:sym typeface="Prata"/>
              </a:endParaRPr>
            </a:p>
          </p:txBody>
        </p:sp>
        <p:sp>
          <p:nvSpPr>
            <p:cNvPr id="846" name="Google Shape;846;p35"/>
            <p:cNvSpPr txBox="1"/>
            <p:nvPr/>
          </p:nvSpPr>
          <p:spPr>
            <a:xfrm>
              <a:off x="6367575" y="4024925"/>
              <a:ext cx="2063400" cy="57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Prata"/>
                  <a:ea typeface="Prata"/>
                  <a:cs typeface="Prata"/>
                  <a:sym typeface="Prata"/>
                </a:rPr>
                <a:t>DESIGNER NAME</a:t>
              </a:r>
              <a:endParaRPr>
                <a:solidFill>
                  <a:schemeClr val="lt1"/>
                </a:solidFill>
                <a:latin typeface="Prata"/>
                <a:ea typeface="Prata"/>
                <a:cs typeface="Prata"/>
                <a:sym typeface="Prata"/>
              </a:endParaRPr>
            </a:p>
            <a:p>
              <a:pPr indent="0" lvl="0" marL="0" rtl="0" algn="l">
                <a:spcBef>
                  <a:spcPts val="0"/>
                </a:spcBef>
                <a:spcAft>
                  <a:spcPts val="0"/>
                </a:spcAft>
                <a:buClr>
                  <a:schemeClr val="lt1"/>
                </a:buClr>
                <a:buSzPts val="1100"/>
                <a:buFont typeface="Arial"/>
                <a:buNone/>
              </a:pPr>
              <a:r>
                <a:rPr lang="en">
                  <a:solidFill>
                    <a:schemeClr val="lt1"/>
                  </a:solidFill>
                  <a:latin typeface="Prata"/>
                  <a:ea typeface="Prata"/>
                  <a:cs typeface="Prata"/>
                  <a:sym typeface="Prata"/>
                </a:rPr>
                <a:t>BRAND NAME</a:t>
              </a:r>
              <a:endParaRPr>
                <a:solidFill>
                  <a:schemeClr val="lt1"/>
                </a:solidFill>
                <a:latin typeface="Prata"/>
                <a:ea typeface="Prata"/>
                <a:cs typeface="Prata"/>
                <a:sym typeface="Prata"/>
              </a:endParaRPr>
            </a:p>
          </p:txBody>
        </p:sp>
      </p:grpSp>
      <p:cxnSp>
        <p:nvCxnSpPr>
          <p:cNvPr id="847" name="Google Shape;847;p35"/>
          <p:cNvCxnSpPr>
            <a:stCxn id="838" idx="1"/>
            <a:endCxn id="823" idx="3"/>
          </p:cNvCxnSpPr>
          <p:nvPr/>
        </p:nvCxnSpPr>
        <p:spPr>
          <a:xfrm flipH="1">
            <a:off x="5883375" y="1709375"/>
            <a:ext cx="484200" cy="600"/>
          </a:xfrm>
          <a:prstGeom prst="bentConnector3">
            <a:avLst>
              <a:gd fmla="val 49987" name="adj1"/>
            </a:avLst>
          </a:prstGeom>
          <a:noFill/>
          <a:ln cap="flat" cmpd="sng" w="38100">
            <a:solidFill>
              <a:schemeClr val="lt1"/>
            </a:solidFill>
            <a:prstDash val="solid"/>
            <a:round/>
            <a:headEnd len="med" w="med" type="none"/>
            <a:tailEnd len="med" w="med" type="none"/>
          </a:ln>
        </p:spPr>
      </p:cxnSp>
      <p:cxnSp>
        <p:nvCxnSpPr>
          <p:cNvPr id="848" name="Google Shape;848;p35"/>
          <p:cNvCxnSpPr>
            <a:stCxn id="840" idx="1"/>
            <a:endCxn id="826" idx="3"/>
          </p:cNvCxnSpPr>
          <p:nvPr/>
        </p:nvCxnSpPr>
        <p:spPr>
          <a:xfrm flipH="1">
            <a:off x="5883375" y="2360075"/>
            <a:ext cx="484200" cy="600"/>
          </a:xfrm>
          <a:prstGeom prst="bentConnector3">
            <a:avLst>
              <a:gd fmla="val 49987" name="adj1"/>
            </a:avLst>
          </a:prstGeom>
          <a:noFill/>
          <a:ln cap="flat" cmpd="sng" w="38100">
            <a:solidFill>
              <a:schemeClr val="lt1"/>
            </a:solidFill>
            <a:prstDash val="solid"/>
            <a:round/>
            <a:headEnd len="med" w="med" type="none"/>
            <a:tailEnd len="med" w="med" type="none"/>
          </a:ln>
        </p:spPr>
      </p:cxnSp>
      <p:cxnSp>
        <p:nvCxnSpPr>
          <p:cNvPr id="849" name="Google Shape;849;p35"/>
          <p:cNvCxnSpPr>
            <a:stCxn id="842" idx="1"/>
            <a:endCxn id="829" idx="3"/>
          </p:cNvCxnSpPr>
          <p:nvPr/>
        </p:nvCxnSpPr>
        <p:spPr>
          <a:xfrm flipH="1">
            <a:off x="5883375" y="3010775"/>
            <a:ext cx="484200" cy="600"/>
          </a:xfrm>
          <a:prstGeom prst="bentConnector3">
            <a:avLst>
              <a:gd fmla="val 49987" name="adj1"/>
            </a:avLst>
          </a:prstGeom>
          <a:noFill/>
          <a:ln cap="flat" cmpd="sng" w="38100">
            <a:solidFill>
              <a:schemeClr val="lt1"/>
            </a:solidFill>
            <a:prstDash val="solid"/>
            <a:round/>
            <a:headEnd len="med" w="med" type="none"/>
            <a:tailEnd len="med" w="med" type="none"/>
          </a:ln>
        </p:spPr>
      </p:cxnSp>
      <p:cxnSp>
        <p:nvCxnSpPr>
          <p:cNvPr id="850" name="Google Shape;850;p35"/>
          <p:cNvCxnSpPr>
            <a:stCxn id="844" idx="1"/>
            <a:endCxn id="832" idx="3"/>
          </p:cNvCxnSpPr>
          <p:nvPr/>
        </p:nvCxnSpPr>
        <p:spPr>
          <a:xfrm flipH="1">
            <a:off x="5883375" y="3661475"/>
            <a:ext cx="484200" cy="600"/>
          </a:xfrm>
          <a:prstGeom prst="bentConnector3">
            <a:avLst>
              <a:gd fmla="val 49987" name="adj1"/>
            </a:avLst>
          </a:prstGeom>
          <a:noFill/>
          <a:ln cap="flat" cmpd="sng" w="38100">
            <a:solidFill>
              <a:schemeClr val="lt1"/>
            </a:solidFill>
            <a:prstDash val="solid"/>
            <a:round/>
            <a:headEnd len="med" w="med" type="none"/>
            <a:tailEnd len="med" w="med" type="none"/>
          </a:ln>
        </p:spPr>
      </p:cxnSp>
      <p:cxnSp>
        <p:nvCxnSpPr>
          <p:cNvPr id="851" name="Google Shape;851;p35"/>
          <p:cNvCxnSpPr>
            <a:stCxn id="846" idx="1"/>
            <a:endCxn id="835" idx="3"/>
          </p:cNvCxnSpPr>
          <p:nvPr/>
        </p:nvCxnSpPr>
        <p:spPr>
          <a:xfrm flipH="1">
            <a:off x="5883375" y="4312175"/>
            <a:ext cx="484200" cy="600"/>
          </a:xfrm>
          <a:prstGeom prst="bentConnector3">
            <a:avLst>
              <a:gd fmla="val 49987" name="adj1"/>
            </a:avLst>
          </a:prstGeom>
          <a:noFill/>
          <a:ln cap="flat" cmpd="sng" w="38100">
            <a:solidFill>
              <a:schemeClr val="lt1"/>
            </a:solidFill>
            <a:prstDash val="solid"/>
            <a:round/>
            <a:headEnd len="med" w="med" type="none"/>
            <a:tailEnd len="med" w="med" type="non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5" name="Shape 855"/>
        <p:cNvGrpSpPr/>
        <p:nvPr/>
      </p:nvGrpSpPr>
      <p:grpSpPr>
        <a:xfrm>
          <a:off x="0" y="0"/>
          <a:ext cx="0" cy="0"/>
          <a:chOff x="0" y="0"/>
          <a:chExt cx="0" cy="0"/>
        </a:xfrm>
      </p:grpSpPr>
      <p:sp>
        <p:nvSpPr>
          <p:cNvPr id="856" name="Google Shape;856;p36"/>
          <p:cNvSpPr txBox="1"/>
          <p:nvPr>
            <p:ph type="title"/>
          </p:nvPr>
        </p:nvSpPr>
        <p:spPr>
          <a:xfrm>
            <a:off x="713250" y="534768"/>
            <a:ext cx="7717500" cy="57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lt1"/>
              </a:buClr>
              <a:buSzPts val="1100"/>
              <a:buFont typeface="Arial"/>
              <a:buNone/>
            </a:pPr>
            <a:r>
              <a:rPr lang="en"/>
              <a:t>PARIS FASHION SHOW</a:t>
            </a:r>
            <a:endParaRPr/>
          </a:p>
        </p:txBody>
      </p:sp>
      <p:graphicFrame>
        <p:nvGraphicFramePr>
          <p:cNvPr id="857" name="Google Shape;857;p36"/>
          <p:cNvGraphicFramePr/>
          <p:nvPr/>
        </p:nvGraphicFramePr>
        <p:xfrm>
          <a:off x="713250" y="1581150"/>
          <a:ext cx="3000000" cy="3000000"/>
        </p:xfrm>
        <a:graphic>
          <a:graphicData uri="http://schemas.openxmlformats.org/drawingml/2006/table">
            <a:tbl>
              <a:tblPr>
                <a:noFill/>
                <a:tableStyleId>{D16C0459-7D04-42DE-8B28-9031427552A8}</a:tableStyleId>
              </a:tblPr>
              <a:tblGrid>
                <a:gridCol w="1102500"/>
                <a:gridCol w="1102500"/>
                <a:gridCol w="1102500"/>
                <a:gridCol w="1102500"/>
                <a:gridCol w="1102500"/>
                <a:gridCol w="1102500"/>
                <a:gridCol w="1102500"/>
              </a:tblGrid>
              <a:tr h="381000">
                <a:tc>
                  <a:txBody>
                    <a:bodyPr/>
                    <a:lstStyle/>
                    <a:p>
                      <a:pPr indent="0" lvl="0" marL="0" rtl="0" algn="l">
                        <a:spcBef>
                          <a:spcPts val="0"/>
                        </a:spcBef>
                        <a:spcAft>
                          <a:spcPts val="0"/>
                        </a:spcAft>
                        <a:buNone/>
                      </a:pPr>
                      <a:r>
                        <a:rPr lang="en" sz="2000">
                          <a:solidFill>
                            <a:schemeClr val="lt1"/>
                          </a:solidFill>
                          <a:latin typeface="Prata"/>
                          <a:ea typeface="Prata"/>
                          <a:cs typeface="Prata"/>
                          <a:sym typeface="Prata"/>
                        </a:rPr>
                        <a:t>MON</a:t>
                      </a:r>
                      <a:endParaRPr sz="2000">
                        <a:solidFill>
                          <a:schemeClr val="lt1"/>
                        </a:solidFill>
                        <a:latin typeface="Prata"/>
                        <a:ea typeface="Prata"/>
                        <a:cs typeface="Prata"/>
                        <a:sym typeface="Prata"/>
                      </a:endParaRPr>
                    </a:p>
                  </a:txBody>
                  <a:tcPr marT="91425" marB="91425" marR="91425" marL="91425" anchor="ctr">
                    <a:lnL cap="flat" cmpd="sng" w="38100">
                      <a:solidFill>
                        <a:schemeClr val="lt1">
                          <a:alpha val="0"/>
                        </a:schemeClr>
                      </a:solidFill>
                      <a:prstDash val="solid"/>
                      <a:round/>
                      <a:headEnd len="sm" w="sm" type="none"/>
                      <a:tailEnd len="sm" w="sm" type="none"/>
                    </a:lnL>
                    <a:lnR cap="flat" cmpd="sng" w="38100">
                      <a:solidFill>
                        <a:schemeClr val="lt1">
                          <a:alpha val="0"/>
                        </a:schemeClr>
                      </a:solidFill>
                      <a:prstDash val="solid"/>
                      <a:round/>
                      <a:headEnd len="sm" w="sm" type="none"/>
                      <a:tailEnd len="sm" w="sm" type="none"/>
                    </a:lnR>
                    <a:lnT cap="flat" cmpd="sng" w="38100">
                      <a:solidFill>
                        <a:schemeClr val="lt1">
                          <a:alpha val="0"/>
                        </a:schemeClr>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sz="2000">
                          <a:solidFill>
                            <a:schemeClr val="lt1"/>
                          </a:solidFill>
                          <a:latin typeface="Prata"/>
                          <a:ea typeface="Prata"/>
                          <a:cs typeface="Prata"/>
                          <a:sym typeface="Prata"/>
                        </a:rPr>
                        <a:t>TUE</a:t>
                      </a:r>
                      <a:endParaRPr sz="2000">
                        <a:solidFill>
                          <a:schemeClr val="lt1"/>
                        </a:solidFill>
                        <a:latin typeface="Prata"/>
                        <a:ea typeface="Prata"/>
                        <a:cs typeface="Prata"/>
                        <a:sym typeface="Prata"/>
                      </a:endParaRPr>
                    </a:p>
                  </a:txBody>
                  <a:tcPr marT="91425" marB="91425" marR="91425" marL="91425" anchor="ctr">
                    <a:lnL cap="flat" cmpd="sng" w="38100">
                      <a:solidFill>
                        <a:schemeClr val="lt1">
                          <a:alpha val="0"/>
                        </a:schemeClr>
                      </a:solidFill>
                      <a:prstDash val="solid"/>
                      <a:round/>
                      <a:headEnd len="sm" w="sm" type="none"/>
                      <a:tailEnd len="sm" w="sm" type="none"/>
                    </a:lnL>
                    <a:lnR cap="flat" cmpd="sng" w="38100">
                      <a:solidFill>
                        <a:schemeClr val="lt1">
                          <a:alpha val="0"/>
                        </a:schemeClr>
                      </a:solidFill>
                      <a:prstDash val="solid"/>
                      <a:round/>
                      <a:headEnd len="sm" w="sm" type="none"/>
                      <a:tailEnd len="sm" w="sm" type="none"/>
                    </a:lnR>
                    <a:lnT cap="flat" cmpd="sng" w="38100">
                      <a:solidFill>
                        <a:schemeClr val="lt1">
                          <a:alpha val="0"/>
                        </a:schemeClr>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sz="2000">
                          <a:solidFill>
                            <a:schemeClr val="lt1"/>
                          </a:solidFill>
                          <a:latin typeface="Prata"/>
                          <a:ea typeface="Prata"/>
                          <a:cs typeface="Prata"/>
                          <a:sym typeface="Prata"/>
                        </a:rPr>
                        <a:t>WED</a:t>
                      </a:r>
                      <a:endParaRPr sz="2000">
                        <a:solidFill>
                          <a:schemeClr val="lt1"/>
                        </a:solidFill>
                        <a:latin typeface="Prata"/>
                        <a:ea typeface="Prata"/>
                        <a:cs typeface="Prata"/>
                        <a:sym typeface="Prata"/>
                      </a:endParaRPr>
                    </a:p>
                  </a:txBody>
                  <a:tcPr marT="91425" marB="91425" marR="91425" marL="91425" anchor="ctr">
                    <a:lnL cap="flat" cmpd="sng" w="38100">
                      <a:solidFill>
                        <a:schemeClr val="lt1">
                          <a:alpha val="0"/>
                        </a:schemeClr>
                      </a:solidFill>
                      <a:prstDash val="solid"/>
                      <a:round/>
                      <a:headEnd len="sm" w="sm" type="none"/>
                      <a:tailEnd len="sm" w="sm" type="none"/>
                    </a:lnL>
                    <a:lnR cap="flat" cmpd="sng" w="38100">
                      <a:solidFill>
                        <a:schemeClr val="lt1">
                          <a:alpha val="0"/>
                        </a:schemeClr>
                      </a:solidFill>
                      <a:prstDash val="solid"/>
                      <a:round/>
                      <a:headEnd len="sm" w="sm" type="none"/>
                      <a:tailEnd len="sm" w="sm" type="none"/>
                    </a:lnR>
                    <a:lnT cap="flat" cmpd="sng" w="38100">
                      <a:solidFill>
                        <a:schemeClr val="lt1">
                          <a:alpha val="0"/>
                        </a:schemeClr>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sz="2000">
                          <a:solidFill>
                            <a:schemeClr val="lt1"/>
                          </a:solidFill>
                          <a:latin typeface="Prata"/>
                          <a:ea typeface="Prata"/>
                          <a:cs typeface="Prata"/>
                          <a:sym typeface="Prata"/>
                        </a:rPr>
                        <a:t>THU</a:t>
                      </a:r>
                      <a:endParaRPr sz="2000">
                        <a:solidFill>
                          <a:schemeClr val="lt1"/>
                        </a:solidFill>
                        <a:latin typeface="Prata"/>
                        <a:ea typeface="Prata"/>
                        <a:cs typeface="Prata"/>
                        <a:sym typeface="Prata"/>
                      </a:endParaRPr>
                    </a:p>
                  </a:txBody>
                  <a:tcPr marT="91425" marB="91425" marR="91425" marL="91425" anchor="ctr">
                    <a:lnL cap="flat" cmpd="sng" w="38100">
                      <a:solidFill>
                        <a:schemeClr val="lt1">
                          <a:alpha val="0"/>
                        </a:schemeClr>
                      </a:solidFill>
                      <a:prstDash val="solid"/>
                      <a:round/>
                      <a:headEnd len="sm" w="sm" type="none"/>
                      <a:tailEnd len="sm" w="sm" type="none"/>
                    </a:lnL>
                    <a:lnR cap="flat" cmpd="sng" w="38100">
                      <a:solidFill>
                        <a:schemeClr val="lt1">
                          <a:alpha val="0"/>
                        </a:schemeClr>
                      </a:solidFill>
                      <a:prstDash val="solid"/>
                      <a:round/>
                      <a:headEnd len="sm" w="sm" type="none"/>
                      <a:tailEnd len="sm" w="sm" type="none"/>
                    </a:lnR>
                    <a:lnT cap="flat" cmpd="sng" w="38100">
                      <a:solidFill>
                        <a:schemeClr val="lt1">
                          <a:alpha val="0"/>
                        </a:schemeClr>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sz="2000">
                          <a:solidFill>
                            <a:schemeClr val="lt1"/>
                          </a:solidFill>
                          <a:latin typeface="Prata"/>
                          <a:ea typeface="Prata"/>
                          <a:cs typeface="Prata"/>
                          <a:sym typeface="Prata"/>
                        </a:rPr>
                        <a:t>FRI</a:t>
                      </a:r>
                      <a:endParaRPr sz="2000">
                        <a:solidFill>
                          <a:schemeClr val="lt1"/>
                        </a:solidFill>
                        <a:latin typeface="Prata"/>
                        <a:ea typeface="Prata"/>
                        <a:cs typeface="Prata"/>
                        <a:sym typeface="Prata"/>
                      </a:endParaRPr>
                    </a:p>
                  </a:txBody>
                  <a:tcPr marT="91425" marB="91425" marR="91425" marL="91425" anchor="ctr">
                    <a:lnL cap="flat" cmpd="sng" w="38100">
                      <a:solidFill>
                        <a:schemeClr val="lt1">
                          <a:alpha val="0"/>
                        </a:schemeClr>
                      </a:solidFill>
                      <a:prstDash val="solid"/>
                      <a:round/>
                      <a:headEnd len="sm" w="sm" type="none"/>
                      <a:tailEnd len="sm" w="sm" type="none"/>
                    </a:lnL>
                    <a:lnR cap="flat" cmpd="sng" w="38100">
                      <a:solidFill>
                        <a:schemeClr val="lt1">
                          <a:alpha val="0"/>
                        </a:schemeClr>
                      </a:solidFill>
                      <a:prstDash val="solid"/>
                      <a:round/>
                      <a:headEnd len="sm" w="sm" type="none"/>
                      <a:tailEnd len="sm" w="sm" type="none"/>
                    </a:lnR>
                    <a:lnT cap="flat" cmpd="sng" w="38100">
                      <a:solidFill>
                        <a:schemeClr val="lt1">
                          <a:alpha val="0"/>
                        </a:schemeClr>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sz="2000">
                          <a:solidFill>
                            <a:schemeClr val="lt1"/>
                          </a:solidFill>
                          <a:latin typeface="Prata"/>
                          <a:ea typeface="Prata"/>
                          <a:cs typeface="Prata"/>
                          <a:sym typeface="Prata"/>
                        </a:rPr>
                        <a:t>SAT</a:t>
                      </a:r>
                      <a:endParaRPr sz="2000">
                        <a:solidFill>
                          <a:schemeClr val="lt1"/>
                        </a:solidFill>
                        <a:latin typeface="Prata"/>
                        <a:ea typeface="Prata"/>
                        <a:cs typeface="Prata"/>
                        <a:sym typeface="Prata"/>
                      </a:endParaRPr>
                    </a:p>
                  </a:txBody>
                  <a:tcPr marT="91425" marB="91425" marR="91425" marL="91425" anchor="ctr">
                    <a:lnL cap="flat" cmpd="sng" w="38100">
                      <a:solidFill>
                        <a:schemeClr val="lt1">
                          <a:alpha val="0"/>
                        </a:schemeClr>
                      </a:solidFill>
                      <a:prstDash val="solid"/>
                      <a:round/>
                      <a:headEnd len="sm" w="sm" type="none"/>
                      <a:tailEnd len="sm" w="sm" type="none"/>
                    </a:lnL>
                    <a:lnR cap="flat" cmpd="sng" w="38100">
                      <a:solidFill>
                        <a:schemeClr val="lt1">
                          <a:alpha val="0"/>
                        </a:schemeClr>
                      </a:solidFill>
                      <a:prstDash val="solid"/>
                      <a:round/>
                      <a:headEnd len="sm" w="sm" type="none"/>
                      <a:tailEnd len="sm" w="sm" type="none"/>
                    </a:lnR>
                    <a:lnT cap="flat" cmpd="sng" w="38100">
                      <a:solidFill>
                        <a:schemeClr val="lt1">
                          <a:alpha val="0"/>
                        </a:schemeClr>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sz="2000">
                          <a:solidFill>
                            <a:schemeClr val="lt1"/>
                          </a:solidFill>
                          <a:latin typeface="Prata"/>
                          <a:ea typeface="Prata"/>
                          <a:cs typeface="Prata"/>
                          <a:sym typeface="Prata"/>
                        </a:rPr>
                        <a:t>SUN</a:t>
                      </a:r>
                      <a:endParaRPr sz="2000">
                        <a:solidFill>
                          <a:schemeClr val="lt1"/>
                        </a:solidFill>
                        <a:latin typeface="Prata"/>
                        <a:ea typeface="Prata"/>
                        <a:cs typeface="Prata"/>
                        <a:sym typeface="Prata"/>
                      </a:endParaRPr>
                    </a:p>
                  </a:txBody>
                  <a:tcPr marT="91425" marB="91425" marR="91425" marL="91425" anchor="ctr">
                    <a:lnL cap="flat" cmpd="sng" w="38100">
                      <a:solidFill>
                        <a:schemeClr val="lt1">
                          <a:alpha val="0"/>
                        </a:schemeClr>
                      </a:solidFill>
                      <a:prstDash val="solid"/>
                      <a:round/>
                      <a:headEnd len="sm" w="sm" type="none"/>
                      <a:tailEnd len="sm" w="sm" type="none"/>
                    </a:lnL>
                    <a:lnR cap="flat" cmpd="sng" w="38100">
                      <a:solidFill>
                        <a:schemeClr val="lt1">
                          <a:alpha val="0"/>
                        </a:schemeClr>
                      </a:solidFill>
                      <a:prstDash val="solid"/>
                      <a:round/>
                      <a:headEnd len="sm" w="sm" type="none"/>
                      <a:tailEnd len="sm" w="sm" type="none"/>
                    </a:lnR>
                    <a:lnT cap="flat" cmpd="sng" w="38100">
                      <a:solidFill>
                        <a:schemeClr val="lt1">
                          <a:alpha val="0"/>
                        </a:schemeClr>
                      </a:solidFill>
                      <a:prstDash val="solid"/>
                      <a:round/>
                      <a:headEnd len="sm" w="sm" type="none"/>
                      <a:tailEnd len="sm" w="sm" type="none"/>
                    </a:lnT>
                    <a:lnB cap="flat" cmpd="sng" w="38100">
                      <a:solidFill>
                        <a:schemeClr val="lt1"/>
                      </a:solidFill>
                      <a:prstDash val="solid"/>
                      <a:round/>
                      <a:headEnd len="sm" w="sm" type="none"/>
                      <a:tailEnd len="sm" w="sm" type="none"/>
                    </a:lnB>
                  </a:tcPr>
                </a:tc>
              </a:tr>
              <a:tr h="822925">
                <a:tc>
                  <a:txBody>
                    <a:bodyPr/>
                    <a:lstStyle/>
                    <a:p>
                      <a:pPr indent="0" lvl="0" marL="0" rtl="0" algn="l">
                        <a:spcBef>
                          <a:spcPts val="0"/>
                        </a:spcBef>
                        <a:spcAft>
                          <a:spcPts val="0"/>
                        </a:spcAft>
                        <a:buNone/>
                      </a:pPr>
                      <a:r>
                        <a:rPr b="1" lang="en" sz="1200">
                          <a:solidFill>
                            <a:schemeClr val="lt1"/>
                          </a:solidFill>
                          <a:latin typeface="DM Sans"/>
                          <a:ea typeface="DM Sans"/>
                          <a:cs typeface="DM Sans"/>
                          <a:sym typeface="DM Sans"/>
                        </a:rPr>
                        <a:t>10 AM</a:t>
                      </a:r>
                      <a:endParaRPr b="1" sz="1200">
                        <a:solidFill>
                          <a:schemeClr val="lt1"/>
                        </a:solidFill>
                        <a:latin typeface="DM Sans"/>
                        <a:ea typeface="DM Sans"/>
                        <a:cs typeface="DM Sans"/>
                        <a:sym typeface="DM Sans"/>
                      </a:endParaRPr>
                    </a:p>
                    <a:p>
                      <a:pPr indent="0" lvl="0" marL="0" rtl="0" algn="l">
                        <a:spcBef>
                          <a:spcPts val="0"/>
                        </a:spcBef>
                        <a:spcAft>
                          <a:spcPts val="0"/>
                        </a:spcAft>
                        <a:buNone/>
                      </a:pPr>
                      <a:r>
                        <a:rPr lang="en">
                          <a:solidFill>
                            <a:schemeClr val="lt1"/>
                          </a:solidFill>
                          <a:latin typeface="DM Sans"/>
                          <a:ea typeface="DM Sans"/>
                          <a:cs typeface="DM Sans"/>
                          <a:sym typeface="DM Sans"/>
                        </a:rPr>
                        <a:t>Brand 1</a:t>
                      </a:r>
                      <a:endParaRPr>
                        <a:solidFill>
                          <a:schemeClr val="lt1"/>
                        </a:solidFill>
                        <a:latin typeface="DM Sans"/>
                        <a:ea typeface="DM Sans"/>
                        <a:cs typeface="DM Sans"/>
                        <a:sym typeface="DM Sans"/>
                      </a:endParaRPr>
                    </a:p>
                    <a:p>
                      <a:pPr indent="0" lvl="0" marL="0" rtl="0" algn="l">
                        <a:spcBef>
                          <a:spcPts val="0"/>
                        </a:spcBef>
                        <a:spcAft>
                          <a:spcPts val="0"/>
                        </a:spcAft>
                        <a:buNone/>
                      </a:pPr>
                      <a:r>
                        <a:rPr i="1" lang="en">
                          <a:solidFill>
                            <a:schemeClr val="lt1"/>
                          </a:solidFill>
                          <a:latin typeface="DM Sans"/>
                          <a:ea typeface="DM Sans"/>
                          <a:cs typeface="DM Sans"/>
                          <a:sym typeface="DM Sans"/>
                        </a:rPr>
                        <a:t>Gallery 1</a:t>
                      </a:r>
                      <a:endParaRPr i="1">
                        <a:solidFill>
                          <a:schemeClr val="lt1"/>
                        </a:solidFill>
                        <a:latin typeface="DM Sans"/>
                        <a:ea typeface="DM Sans"/>
                        <a:cs typeface="DM Sans"/>
                        <a:sym typeface="DM Sans"/>
                      </a:endParaRPr>
                    </a:p>
                  </a:txBody>
                  <a:tcPr marT="91425" marB="91425" marR="91425" marL="91425" anchor="ctr">
                    <a:lnL cap="flat" cmpd="sng" w="38100">
                      <a:solidFill>
                        <a:schemeClr val="lt1">
                          <a:alpha val="0"/>
                        </a:schemeClr>
                      </a:solidFill>
                      <a:prstDash val="solid"/>
                      <a:round/>
                      <a:headEnd len="sm" w="sm" type="none"/>
                      <a:tailEnd len="sm" w="sm" type="none"/>
                    </a:lnL>
                    <a:lnR cap="flat" cmpd="sng" w="38100">
                      <a:solidFill>
                        <a:schemeClr val="lt1">
                          <a:alpha val="0"/>
                        </a:schemeClr>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Clr>
                          <a:schemeClr val="lt1"/>
                        </a:buClr>
                        <a:buSzPts val="1100"/>
                        <a:buFont typeface="Arial"/>
                        <a:buNone/>
                      </a:pPr>
                      <a:r>
                        <a:rPr b="1" lang="en" sz="1200">
                          <a:solidFill>
                            <a:schemeClr val="lt1"/>
                          </a:solidFill>
                          <a:latin typeface="DM Sans"/>
                          <a:ea typeface="DM Sans"/>
                          <a:cs typeface="DM Sans"/>
                          <a:sym typeface="DM Sans"/>
                        </a:rPr>
                        <a:t>10 AM</a:t>
                      </a:r>
                      <a:endParaRPr b="1" sz="1200">
                        <a:solidFill>
                          <a:schemeClr val="lt1"/>
                        </a:solidFill>
                        <a:latin typeface="DM Sans"/>
                        <a:ea typeface="DM Sans"/>
                        <a:cs typeface="DM Sans"/>
                        <a:sym typeface="DM Sans"/>
                      </a:endParaRPr>
                    </a:p>
                    <a:p>
                      <a:pPr indent="0" lvl="0" marL="0" rtl="0" algn="l">
                        <a:spcBef>
                          <a:spcPts val="0"/>
                        </a:spcBef>
                        <a:spcAft>
                          <a:spcPts val="0"/>
                        </a:spcAft>
                        <a:buClr>
                          <a:schemeClr val="lt1"/>
                        </a:buClr>
                        <a:buSzPts val="1100"/>
                        <a:buFont typeface="Arial"/>
                        <a:buNone/>
                      </a:pPr>
                      <a:r>
                        <a:rPr lang="en">
                          <a:solidFill>
                            <a:schemeClr val="lt1"/>
                          </a:solidFill>
                          <a:latin typeface="DM Sans"/>
                          <a:ea typeface="DM Sans"/>
                          <a:cs typeface="DM Sans"/>
                          <a:sym typeface="DM Sans"/>
                        </a:rPr>
                        <a:t>Brand 4</a:t>
                      </a:r>
                      <a:endParaRPr>
                        <a:solidFill>
                          <a:schemeClr val="lt1"/>
                        </a:solidFill>
                        <a:latin typeface="DM Sans"/>
                        <a:ea typeface="DM Sans"/>
                        <a:cs typeface="DM Sans"/>
                        <a:sym typeface="DM Sans"/>
                      </a:endParaRPr>
                    </a:p>
                    <a:p>
                      <a:pPr indent="0" lvl="0" marL="0" rtl="0" algn="l">
                        <a:spcBef>
                          <a:spcPts val="0"/>
                        </a:spcBef>
                        <a:spcAft>
                          <a:spcPts val="0"/>
                        </a:spcAft>
                        <a:buClr>
                          <a:schemeClr val="lt1"/>
                        </a:buClr>
                        <a:buSzPts val="1100"/>
                        <a:buFont typeface="Arial"/>
                        <a:buNone/>
                      </a:pPr>
                      <a:r>
                        <a:rPr i="1" lang="en">
                          <a:solidFill>
                            <a:schemeClr val="lt1"/>
                          </a:solidFill>
                          <a:latin typeface="DM Sans"/>
                          <a:ea typeface="DM Sans"/>
                          <a:cs typeface="DM Sans"/>
                          <a:sym typeface="DM Sans"/>
                        </a:rPr>
                        <a:t>Gallery 4</a:t>
                      </a:r>
                      <a:endParaRPr i="1">
                        <a:solidFill>
                          <a:schemeClr val="lt1"/>
                        </a:solidFill>
                        <a:latin typeface="DM Sans"/>
                        <a:ea typeface="DM Sans"/>
                        <a:cs typeface="DM Sans"/>
                        <a:sym typeface="DM Sans"/>
                      </a:endParaRPr>
                    </a:p>
                  </a:txBody>
                  <a:tcPr marT="91425" marB="91425" marR="91425" marL="91425" anchor="ctr">
                    <a:lnL cap="flat" cmpd="sng" w="38100">
                      <a:solidFill>
                        <a:schemeClr val="lt1">
                          <a:alpha val="0"/>
                        </a:schemeClr>
                      </a:solidFill>
                      <a:prstDash val="solid"/>
                      <a:round/>
                      <a:headEnd len="sm" w="sm" type="none"/>
                      <a:tailEnd len="sm" w="sm" type="none"/>
                    </a:lnL>
                    <a:lnR cap="flat" cmpd="sng" w="38100">
                      <a:solidFill>
                        <a:schemeClr val="lt1">
                          <a:alpha val="0"/>
                        </a:schemeClr>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Clr>
                          <a:schemeClr val="lt1"/>
                        </a:buClr>
                        <a:buSzPts val="1100"/>
                        <a:buFont typeface="Arial"/>
                        <a:buNone/>
                      </a:pPr>
                      <a:r>
                        <a:rPr b="1" lang="en" sz="1200">
                          <a:solidFill>
                            <a:schemeClr val="lt1"/>
                          </a:solidFill>
                          <a:latin typeface="DM Sans"/>
                          <a:ea typeface="DM Sans"/>
                          <a:cs typeface="DM Sans"/>
                          <a:sym typeface="DM Sans"/>
                        </a:rPr>
                        <a:t>11 AM</a:t>
                      </a:r>
                      <a:endParaRPr b="1" sz="1200">
                        <a:solidFill>
                          <a:schemeClr val="lt1"/>
                        </a:solidFill>
                        <a:latin typeface="DM Sans"/>
                        <a:ea typeface="DM Sans"/>
                        <a:cs typeface="DM Sans"/>
                        <a:sym typeface="DM Sans"/>
                      </a:endParaRPr>
                    </a:p>
                    <a:p>
                      <a:pPr indent="0" lvl="0" marL="0" rtl="0" algn="l">
                        <a:spcBef>
                          <a:spcPts val="0"/>
                        </a:spcBef>
                        <a:spcAft>
                          <a:spcPts val="0"/>
                        </a:spcAft>
                        <a:buClr>
                          <a:schemeClr val="lt1"/>
                        </a:buClr>
                        <a:buSzPts val="1100"/>
                        <a:buFont typeface="Arial"/>
                        <a:buNone/>
                      </a:pPr>
                      <a:r>
                        <a:rPr lang="en">
                          <a:solidFill>
                            <a:schemeClr val="lt1"/>
                          </a:solidFill>
                          <a:latin typeface="DM Sans"/>
                          <a:ea typeface="DM Sans"/>
                          <a:cs typeface="DM Sans"/>
                          <a:sym typeface="DM Sans"/>
                        </a:rPr>
                        <a:t>Brand 7</a:t>
                      </a:r>
                      <a:endParaRPr>
                        <a:solidFill>
                          <a:schemeClr val="lt1"/>
                        </a:solidFill>
                        <a:latin typeface="DM Sans"/>
                        <a:ea typeface="DM Sans"/>
                        <a:cs typeface="DM Sans"/>
                        <a:sym typeface="DM Sans"/>
                      </a:endParaRPr>
                    </a:p>
                    <a:p>
                      <a:pPr indent="0" lvl="0" marL="0" rtl="0" algn="l">
                        <a:spcBef>
                          <a:spcPts val="0"/>
                        </a:spcBef>
                        <a:spcAft>
                          <a:spcPts val="0"/>
                        </a:spcAft>
                        <a:buClr>
                          <a:schemeClr val="lt1"/>
                        </a:buClr>
                        <a:buSzPts val="1100"/>
                        <a:buFont typeface="Arial"/>
                        <a:buNone/>
                      </a:pPr>
                      <a:r>
                        <a:rPr i="1" lang="en">
                          <a:solidFill>
                            <a:schemeClr val="lt1"/>
                          </a:solidFill>
                          <a:latin typeface="DM Sans"/>
                          <a:ea typeface="DM Sans"/>
                          <a:cs typeface="DM Sans"/>
                          <a:sym typeface="DM Sans"/>
                        </a:rPr>
                        <a:t>Gallery 5</a:t>
                      </a:r>
                      <a:endParaRPr i="1">
                        <a:solidFill>
                          <a:schemeClr val="lt1"/>
                        </a:solidFill>
                        <a:latin typeface="DM Sans"/>
                        <a:ea typeface="DM Sans"/>
                        <a:cs typeface="DM Sans"/>
                        <a:sym typeface="DM Sans"/>
                      </a:endParaRPr>
                    </a:p>
                  </a:txBody>
                  <a:tcPr marT="91425" marB="91425" marR="91425" marL="91425" anchor="ctr">
                    <a:lnL cap="flat" cmpd="sng" w="38100">
                      <a:solidFill>
                        <a:schemeClr val="lt1">
                          <a:alpha val="0"/>
                        </a:schemeClr>
                      </a:solidFill>
                      <a:prstDash val="solid"/>
                      <a:round/>
                      <a:headEnd len="sm" w="sm" type="none"/>
                      <a:tailEnd len="sm" w="sm" type="none"/>
                    </a:lnL>
                    <a:lnR cap="flat" cmpd="sng" w="38100">
                      <a:solidFill>
                        <a:schemeClr val="lt1">
                          <a:alpha val="0"/>
                        </a:schemeClr>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Clr>
                          <a:schemeClr val="lt1"/>
                        </a:buClr>
                        <a:buSzPts val="1100"/>
                        <a:buFont typeface="Arial"/>
                        <a:buNone/>
                      </a:pPr>
                      <a:r>
                        <a:rPr b="1" lang="en" sz="1200">
                          <a:solidFill>
                            <a:schemeClr val="lt1"/>
                          </a:solidFill>
                          <a:latin typeface="DM Sans"/>
                          <a:ea typeface="DM Sans"/>
                          <a:cs typeface="DM Sans"/>
                          <a:sym typeface="DM Sans"/>
                        </a:rPr>
                        <a:t>09 </a:t>
                      </a:r>
                      <a:r>
                        <a:rPr b="1" lang="en" sz="1200">
                          <a:solidFill>
                            <a:schemeClr val="lt1"/>
                          </a:solidFill>
                          <a:latin typeface="DM Sans"/>
                          <a:ea typeface="DM Sans"/>
                          <a:cs typeface="DM Sans"/>
                          <a:sym typeface="DM Sans"/>
                        </a:rPr>
                        <a:t>AM</a:t>
                      </a:r>
                      <a:endParaRPr b="1" sz="1200">
                        <a:solidFill>
                          <a:schemeClr val="lt1"/>
                        </a:solidFill>
                        <a:latin typeface="DM Sans"/>
                        <a:ea typeface="DM Sans"/>
                        <a:cs typeface="DM Sans"/>
                        <a:sym typeface="DM Sans"/>
                      </a:endParaRPr>
                    </a:p>
                    <a:p>
                      <a:pPr indent="0" lvl="0" marL="0" rtl="0" algn="l">
                        <a:spcBef>
                          <a:spcPts val="0"/>
                        </a:spcBef>
                        <a:spcAft>
                          <a:spcPts val="0"/>
                        </a:spcAft>
                        <a:buClr>
                          <a:schemeClr val="lt1"/>
                        </a:buClr>
                        <a:buSzPts val="1100"/>
                        <a:buFont typeface="Arial"/>
                        <a:buNone/>
                      </a:pPr>
                      <a:r>
                        <a:rPr lang="en">
                          <a:solidFill>
                            <a:schemeClr val="lt1"/>
                          </a:solidFill>
                          <a:latin typeface="DM Sans"/>
                          <a:ea typeface="DM Sans"/>
                          <a:cs typeface="DM Sans"/>
                          <a:sym typeface="DM Sans"/>
                        </a:rPr>
                        <a:t>Brand 10</a:t>
                      </a:r>
                      <a:endParaRPr>
                        <a:solidFill>
                          <a:schemeClr val="lt1"/>
                        </a:solidFill>
                        <a:latin typeface="DM Sans"/>
                        <a:ea typeface="DM Sans"/>
                        <a:cs typeface="DM Sans"/>
                        <a:sym typeface="DM Sans"/>
                      </a:endParaRPr>
                    </a:p>
                    <a:p>
                      <a:pPr indent="0" lvl="0" marL="0" rtl="0" algn="l">
                        <a:spcBef>
                          <a:spcPts val="0"/>
                        </a:spcBef>
                        <a:spcAft>
                          <a:spcPts val="0"/>
                        </a:spcAft>
                        <a:buClr>
                          <a:schemeClr val="lt1"/>
                        </a:buClr>
                        <a:buSzPts val="1100"/>
                        <a:buFont typeface="Arial"/>
                        <a:buNone/>
                      </a:pPr>
                      <a:r>
                        <a:rPr i="1" lang="en">
                          <a:solidFill>
                            <a:schemeClr val="lt1"/>
                          </a:solidFill>
                          <a:latin typeface="DM Sans"/>
                          <a:ea typeface="DM Sans"/>
                          <a:cs typeface="DM Sans"/>
                          <a:sym typeface="DM Sans"/>
                        </a:rPr>
                        <a:t>Gallery 1</a:t>
                      </a:r>
                      <a:endParaRPr i="1">
                        <a:solidFill>
                          <a:schemeClr val="lt1"/>
                        </a:solidFill>
                        <a:latin typeface="DM Sans"/>
                        <a:ea typeface="DM Sans"/>
                        <a:cs typeface="DM Sans"/>
                        <a:sym typeface="DM Sans"/>
                      </a:endParaRPr>
                    </a:p>
                  </a:txBody>
                  <a:tcPr marT="91425" marB="91425" marR="91425" marL="91425" anchor="ctr">
                    <a:lnL cap="flat" cmpd="sng" w="38100">
                      <a:solidFill>
                        <a:schemeClr val="lt1">
                          <a:alpha val="0"/>
                        </a:schemeClr>
                      </a:solidFill>
                      <a:prstDash val="solid"/>
                      <a:round/>
                      <a:headEnd len="sm" w="sm" type="none"/>
                      <a:tailEnd len="sm" w="sm" type="none"/>
                    </a:lnL>
                    <a:lnR cap="flat" cmpd="sng" w="38100">
                      <a:solidFill>
                        <a:schemeClr val="lt1">
                          <a:alpha val="0"/>
                        </a:schemeClr>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Clr>
                          <a:schemeClr val="lt1"/>
                        </a:buClr>
                        <a:buSzPts val="1100"/>
                        <a:buFont typeface="Arial"/>
                        <a:buNone/>
                      </a:pPr>
                      <a:r>
                        <a:rPr b="1" lang="en" sz="1200">
                          <a:solidFill>
                            <a:schemeClr val="lt1"/>
                          </a:solidFill>
                          <a:latin typeface="DM Sans"/>
                          <a:ea typeface="DM Sans"/>
                          <a:cs typeface="DM Sans"/>
                          <a:sym typeface="DM Sans"/>
                        </a:rPr>
                        <a:t>10.30 AM</a:t>
                      </a:r>
                      <a:endParaRPr b="1" sz="1200">
                        <a:solidFill>
                          <a:schemeClr val="lt1"/>
                        </a:solidFill>
                        <a:latin typeface="DM Sans"/>
                        <a:ea typeface="DM Sans"/>
                        <a:cs typeface="DM Sans"/>
                        <a:sym typeface="DM Sans"/>
                      </a:endParaRPr>
                    </a:p>
                    <a:p>
                      <a:pPr indent="0" lvl="0" marL="0" rtl="0" algn="l">
                        <a:spcBef>
                          <a:spcPts val="0"/>
                        </a:spcBef>
                        <a:spcAft>
                          <a:spcPts val="0"/>
                        </a:spcAft>
                        <a:buClr>
                          <a:schemeClr val="lt1"/>
                        </a:buClr>
                        <a:buSzPts val="1100"/>
                        <a:buFont typeface="Arial"/>
                        <a:buNone/>
                      </a:pPr>
                      <a:r>
                        <a:rPr lang="en">
                          <a:solidFill>
                            <a:schemeClr val="lt1"/>
                          </a:solidFill>
                          <a:latin typeface="DM Sans"/>
                          <a:ea typeface="DM Sans"/>
                          <a:cs typeface="DM Sans"/>
                          <a:sym typeface="DM Sans"/>
                        </a:rPr>
                        <a:t>Brand 13</a:t>
                      </a:r>
                      <a:endParaRPr>
                        <a:solidFill>
                          <a:schemeClr val="lt1"/>
                        </a:solidFill>
                        <a:latin typeface="DM Sans"/>
                        <a:ea typeface="DM Sans"/>
                        <a:cs typeface="DM Sans"/>
                        <a:sym typeface="DM Sans"/>
                      </a:endParaRPr>
                    </a:p>
                    <a:p>
                      <a:pPr indent="0" lvl="0" marL="0" rtl="0" algn="l">
                        <a:spcBef>
                          <a:spcPts val="0"/>
                        </a:spcBef>
                        <a:spcAft>
                          <a:spcPts val="0"/>
                        </a:spcAft>
                        <a:buClr>
                          <a:schemeClr val="lt1"/>
                        </a:buClr>
                        <a:buSzPts val="1100"/>
                        <a:buFont typeface="Arial"/>
                        <a:buNone/>
                      </a:pPr>
                      <a:r>
                        <a:rPr i="1" lang="en">
                          <a:solidFill>
                            <a:schemeClr val="lt1"/>
                          </a:solidFill>
                          <a:latin typeface="DM Sans"/>
                          <a:ea typeface="DM Sans"/>
                          <a:cs typeface="DM Sans"/>
                          <a:sym typeface="DM Sans"/>
                        </a:rPr>
                        <a:t>Gallery 2</a:t>
                      </a:r>
                      <a:endParaRPr i="1">
                        <a:solidFill>
                          <a:schemeClr val="lt1"/>
                        </a:solidFill>
                        <a:latin typeface="DM Sans"/>
                        <a:ea typeface="DM Sans"/>
                        <a:cs typeface="DM Sans"/>
                        <a:sym typeface="DM Sans"/>
                      </a:endParaRPr>
                    </a:p>
                  </a:txBody>
                  <a:tcPr marT="91425" marB="91425" marR="91425" marL="91425" anchor="ctr">
                    <a:lnL cap="flat" cmpd="sng" w="38100">
                      <a:solidFill>
                        <a:schemeClr val="lt1">
                          <a:alpha val="0"/>
                        </a:schemeClr>
                      </a:solidFill>
                      <a:prstDash val="solid"/>
                      <a:round/>
                      <a:headEnd len="sm" w="sm" type="none"/>
                      <a:tailEnd len="sm" w="sm" type="none"/>
                    </a:lnL>
                    <a:lnR cap="flat" cmpd="sng" w="38100">
                      <a:solidFill>
                        <a:schemeClr val="lt1">
                          <a:alpha val="0"/>
                        </a:schemeClr>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Clr>
                          <a:schemeClr val="lt1"/>
                        </a:buClr>
                        <a:buSzPts val="1100"/>
                        <a:buFont typeface="Arial"/>
                        <a:buNone/>
                      </a:pPr>
                      <a:r>
                        <a:rPr b="1" lang="en" sz="1200">
                          <a:solidFill>
                            <a:schemeClr val="lt1"/>
                          </a:solidFill>
                          <a:latin typeface="DM Sans"/>
                          <a:ea typeface="DM Sans"/>
                          <a:cs typeface="DM Sans"/>
                          <a:sym typeface="DM Sans"/>
                        </a:rPr>
                        <a:t>11 AM</a:t>
                      </a:r>
                      <a:endParaRPr b="1" sz="1200">
                        <a:solidFill>
                          <a:schemeClr val="lt1"/>
                        </a:solidFill>
                        <a:latin typeface="DM Sans"/>
                        <a:ea typeface="DM Sans"/>
                        <a:cs typeface="DM Sans"/>
                        <a:sym typeface="DM Sans"/>
                      </a:endParaRPr>
                    </a:p>
                    <a:p>
                      <a:pPr indent="0" lvl="0" marL="0" rtl="0" algn="l">
                        <a:spcBef>
                          <a:spcPts val="0"/>
                        </a:spcBef>
                        <a:spcAft>
                          <a:spcPts val="0"/>
                        </a:spcAft>
                        <a:buClr>
                          <a:schemeClr val="lt1"/>
                        </a:buClr>
                        <a:buSzPts val="1100"/>
                        <a:buFont typeface="Arial"/>
                        <a:buNone/>
                      </a:pPr>
                      <a:r>
                        <a:rPr lang="en">
                          <a:solidFill>
                            <a:schemeClr val="lt1"/>
                          </a:solidFill>
                          <a:latin typeface="DM Sans"/>
                          <a:ea typeface="DM Sans"/>
                          <a:cs typeface="DM Sans"/>
                          <a:sym typeface="DM Sans"/>
                        </a:rPr>
                        <a:t>Brand 16</a:t>
                      </a:r>
                      <a:endParaRPr>
                        <a:solidFill>
                          <a:schemeClr val="lt1"/>
                        </a:solidFill>
                        <a:latin typeface="DM Sans"/>
                        <a:ea typeface="DM Sans"/>
                        <a:cs typeface="DM Sans"/>
                        <a:sym typeface="DM Sans"/>
                      </a:endParaRPr>
                    </a:p>
                    <a:p>
                      <a:pPr indent="0" lvl="0" marL="0" rtl="0" algn="l">
                        <a:spcBef>
                          <a:spcPts val="0"/>
                        </a:spcBef>
                        <a:spcAft>
                          <a:spcPts val="0"/>
                        </a:spcAft>
                        <a:buClr>
                          <a:schemeClr val="lt1"/>
                        </a:buClr>
                        <a:buSzPts val="1100"/>
                        <a:buFont typeface="Arial"/>
                        <a:buNone/>
                      </a:pPr>
                      <a:r>
                        <a:rPr i="1" lang="en">
                          <a:solidFill>
                            <a:schemeClr val="lt1"/>
                          </a:solidFill>
                          <a:latin typeface="DM Sans"/>
                          <a:ea typeface="DM Sans"/>
                          <a:cs typeface="DM Sans"/>
                          <a:sym typeface="DM Sans"/>
                        </a:rPr>
                        <a:t>Gallery 1</a:t>
                      </a:r>
                      <a:endParaRPr i="1">
                        <a:solidFill>
                          <a:schemeClr val="lt1"/>
                        </a:solidFill>
                        <a:latin typeface="DM Sans"/>
                        <a:ea typeface="DM Sans"/>
                        <a:cs typeface="DM Sans"/>
                        <a:sym typeface="DM Sans"/>
                      </a:endParaRPr>
                    </a:p>
                  </a:txBody>
                  <a:tcPr marT="91425" marB="91425" marR="91425" marL="91425" anchor="ctr">
                    <a:lnL cap="flat" cmpd="sng" w="38100">
                      <a:solidFill>
                        <a:schemeClr val="lt1">
                          <a:alpha val="0"/>
                        </a:schemeClr>
                      </a:solidFill>
                      <a:prstDash val="solid"/>
                      <a:round/>
                      <a:headEnd len="sm" w="sm" type="none"/>
                      <a:tailEnd len="sm" w="sm" type="none"/>
                    </a:lnL>
                    <a:lnR cap="flat" cmpd="sng" w="38100">
                      <a:solidFill>
                        <a:schemeClr val="lt1">
                          <a:alpha val="0"/>
                        </a:schemeClr>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Clr>
                          <a:schemeClr val="lt1"/>
                        </a:buClr>
                        <a:buSzPts val="1100"/>
                        <a:buFont typeface="Arial"/>
                        <a:buNone/>
                      </a:pPr>
                      <a:r>
                        <a:rPr b="1" lang="en" sz="1200">
                          <a:solidFill>
                            <a:schemeClr val="lt1"/>
                          </a:solidFill>
                          <a:latin typeface="DM Sans"/>
                          <a:ea typeface="DM Sans"/>
                          <a:cs typeface="DM Sans"/>
                          <a:sym typeface="DM Sans"/>
                        </a:rPr>
                        <a:t>09:30 </a:t>
                      </a:r>
                      <a:r>
                        <a:rPr b="1" lang="en" sz="1200">
                          <a:solidFill>
                            <a:schemeClr val="lt1"/>
                          </a:solidFill>
                          <a:latin typeface="DM Sans"/>
                          <a:ea typeface="DM Sans"/>
                          <a:cs typeface="DM Sans"/>
                          <a:sym typeface="DM Sans"/>
                        </a:rPr>
                        <a:t>AM</a:t>
                      </a:r>
                      <a:endParaRPr b="1" sz="1200">
                        <a:solidFill>
                          <a:schemeClr val="lt1"/>
                        </a:solidFill>
                        <a:latin typeface="DM Sans"/>
                        <a:ea typeface="DM Sans"/>
                        <a:cs typeface="DM Sans"/>
                        <a:sym typeface="DM Sans"/>
                      </a:endParaRPr>
                    </a:p>
                    <a:p>
                      <a:pPr indent="0" lvl="0" marL="0" rtl="0" algn="l">
                        <a:spcBef>
                          <a:spcPts val="0"/>
                        </a:spcBef>
                        <a:spcAft>
                          <a:spcPts val="0"/>
                        </a:spcAft>
                        <a:buClr>
                          <a:schemeClr val="lt1"/>
                        </a:buClr>
                        <a:buSzPts val="1100"/>
                        <a:buFont typeface="Arial"/>
                        <a:buNone/>
                      </a:pPr>
                      <a:r>
                        <a:rPr lang="en">
                          <a:solidFill>
                            <a:schemeClr val="lt1"/>
                          </a:solidFill>
                          <a:latin typeface="DM Sans"/>
                          <a:ea typeface="DM Sans"/>
                          <a:cs typeface="DM Sans"/>
                          <a:sym typeface="DM Sans"/>
                        </a:rPr>
                        <a:t>Brand 19</a:t>
                      </a:r>
                      <a:endParaRPr>
                        <a:solidFill>
                          <a:schemeClr val="lt1"/>
                        </a:solidFill>
                        <a:latin typeface="DM Sans"/>
                        <a:ea typeface="DM Sans"/>
                        <a:cs typeface="DM Sans"/>
                        <a:sym typeface="DM Sans"/>
                      </a:endParaRPr>
                    </a:p>
                    <a:p>
                      <a:pPr indent="0" lvl="0" marL="0" rtl="0" algn="l">
                        <a:spcBef>
                          <a:spcPts val="0"/>
                        </a:spcBef>
                        <a:spcAft>
                          <a:spcPts val="0"/>
                        </a:spcAft>
                        <a:buClr>
                          <a:schemeClr val="lt1"/>
                        </a:buClr>
                        <a:buSzPts val="1100"/>
                        <a:buFont typeface="Arial"/>
                        <a:buNone/>
                      </a:pPr>
                      <a:r>
                        <a:rPr i="1" lang="en">
                          <a:solidFill>
                            <a:schemeClr val="lt1"/>
                          </a:solidFill>
                          <a:latin typeface="DM Sans"/>
                          <a:ea typeface="DM Sans"/>
                          <a:cs typeface="DM Sans"/>
                          <a:sym typeface="DM Sans"/>
                        </a:rPr>
                        <a:t>Gallery 2</a:t>
                      </a:r>
                      <a:endParaRPr i="1">
                        <a:solidFill>
                          <a:schemeClr val="lt1"/>
                        </a:solidFill>
                        <a:latin typeface="DM Sans"/>
                        <a:ea typeface="DM Sans"/>
                        <a:cs typeface="DM Sans"/>
                        <a:sym typeface="DM Sans"/>
                      </a:endParaRPr>
                    </a:p>
                  </a:txBody>
                  <a:tcPr marT="91425" marB="91425" marR="91425" marL="91425" anchor="ctr">
                    <a:lnL cap="flat" cmpd="sng" w="38100">
                      <a:solidFill>
                        <a:schemeClr val="lt1">
                          <a:alpha val="0"/>
                        </a:schemeClr>
                      </a:solidFill>
                      <a:prstDash val="solid"/>
                      <a:round/>
                      <a:headEnd len="sm" w="sm" type="none"/>
                      <a:tailEnd len="sm" w="sm" type="none"/>
                    </a:lnL>
                    <a:lnR cap="flat" cmpd="sng" w="38100">
                      <a:solidFill>
                        <a:schemeClr val="lt1">
                          <a:alpha val="0"/>
                        </a:schemeClr>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r>
              <a:tr h="822925">
                <a:tc>
                  <a:txBody>
                    <a:bodyPr/>
                    <a:lstStyle/>
                    <a:p>
                      <a:pPr indent="0" lvl="0" marL="0" rtl="0" algn="l">
                        <a:spcBef>
                          <a:spcPts val="0"/>
                        </a:spcBef>
                        <a:spcAft>
                          <a:spcPts val="0"/>
                        </a:spcAft>
                        <a:buClr>
                          <a:schemeClr val="lt1"/>
                        </a:buClr>
                        <a:buSzPts val="1100"/>
                        <a:buFont typeface="Arial"/>
                        <a:buNone/>
                      </a:pPr>
                      <a:r>
                        <a:rPr b="1" lang="en" sz="1200">
                          <a:solidFill>
                            <a:schemeClr val="lt1"/>
                          </a:solidFill>
                          <a:latin typeface="DM Sans"/>
                          <a:ea typeface="DM Sans"/>
                          <a:cs typeface="DM Sans"/>
                          <a:sym typeface="DM Sans"/>
                        </a:rPr>
                        <a:t>3 </a:t>
                      </a:r>
                      <a:r>
                        <a:rPr b="1" lang="en" sz="1200">
                          <a:solidFill>
                            <a:schemeClr val="lt1"/>
                          </a:solidFill>
                          <a:latin typeface="DM Sans"/>
                          <a:ea typeface="DM Sans"/>
                          <a:cs typeface="DM Sans"/>
                          <a:sym typeface="DM Sans"/>
                        </a:rPr>
                        <a:t>PM</a:t>
                      </a:r>
                      <a:endParaRPr b="1" sz="1200">
                        <a:solidFill>
                          <a:schemeClr val="lt1"/>
                        </a:solidFill>
                        <a:latin typeface="DM Sans"/>
                        <a:ea typeface="DM Sans"/>
                        <a:cs typeface="DM Sans"/>
                        <a:sym typeface="DM Sans"/>
                      </a:endParaRPr>
                    </a:p>
                    <a:p>
                      <a:pPr indent="0" lvl="0" marL="0" rtl="0" algn="l">
                        <a:spcBef>
                          <a:spcPts val="0"/>
                        </a:spcBef>
                        <a:spcAft>
                          <a:spcPts val="0"/>
                        </a:spcAft>
                        <a:buClr>
                          <a:schemeClr val="lt1"/>
                        </a:buClr>
                        <a:buSzPts val="1100"/>
                        <a:buFont typeface="Arial"/>
                        <a:buNone/>
                      </a:pPr>
                      <a:r>
                        <a:rPr lang="en">
                          <a:solidFill>
                            <a:schemeClr val="lt1"/>
                          </a:solidFill>
                          <a:latin typeface="DM Sans"/>
                          <a:ea typeface="DM Sans"/>
                          <a:cs typeface="DM Sans"/>
                          <a:sym typeface="DM Sans"/>
                        </a:rPr>
                        <a:t>Brand 2</a:t>
                      </a:r>
                      <a:endParaRPr>
                        <a:solidFill>
                          <a:schemeClr val="lt1"/>
                        </a:solidFill>
                        <a:latin typeface="DM Sans"/>
                        <a:ea typeface="DM Sans"/>
                        <a:cs typeface="DM Sans"/>
                        <a:sym typeface="DM Sans"/>
                      </a:endParaRPr>
                    </a:p>
                    <a:p>
                      <a:pPr indent="0" lvl="0" marL="0" rtl="0" algn="l">
                        <a:spcBef>
                          <a:spcPts val="0"/>
                        </a:spcBef>
                        <a:spcAft>
                          <a:spcPts val="0"/>
                        </a:spcAft>
                        <a:buClr>
                          <a:schemeClr val="lt1"/>
                        </a:buClr>
                        <a:buSzPts val="1100"/>
                        <a:buFont typeface="Arial"/>
                        <a:buNone/>
                      </a:pPr>
                      <a:r>
                        <a:rPr i="1" lang="en">
                          <a:solidFill>
                            <a:schemeClr val="lt1"/>
                          </a:solidFill>
                          <a:latin typeface="DM Sans"/>
                          <a:ea typeface="DM Sans"/>
                          <a:cs typeface="DM Sans"/>
                          <a:sym typeface="DM Sans"/>
                        </a:rPr>
                        <a:t>Gallery 2</a:t>
                      </a:r>
                      <a:endParaRPr i="1">
                        <a:solidFill>
                          <a:schemeClr val="lt1"/>
                        </a:solidFill>
                        <a:latin typeface="DM Sans"/>
                        <a:ea typeface="DM Sans"/>
                        <a:cs typeface="DM Sans"/>
                        <a:sym typeface="DM Sans"/>
                      </a:endParaRPr>
                    </a:p>
                  </a:txBody>
                  <a:tcPr marT="91425" marB="91425" marR="91425" marL="91425" anchor="ctr">
                    <a:lnL cap="flat" cmpd="sng" w="38100">
                      <a:solidFill>
                        <a:schemeClr val="lt1">
                          <a:alpha val="0"/>
                        </a:schemeClr>
                      </a:solidFill>
                      <a:prstDash val="solid"/>
                      <a:round/>
                      <a:headEnd len="sm" w="sm" type="none"/>
                      <a:tailEnd len="sm" w="sm" type="none"/>
                    </a:lnL>
                    <a:lnR cap="flat" cmpd="sng" w="38100">
                      <a:solidFill>
                        <a:schemeClr val="lt1">
                          <a:alpha val="0"/>
                        </a:schemeClr>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Clr>
                          <a:schemeClr val="lt1"/>
                        </a:buClr>
                        <a:buSzPts val="1100"/>
                        <a:buFont typeface="Arial"/>
                        <a:buNone/>
                      </a:pPr>
                      <a:r>
                        <a:rPr b="1" lang="en" sz="1200">
                          <a:solidFill>
                            <a:schemeClr val="lt1"/>
                          </a:solidFill>
                          <a:latin typeface="DM Sans"/>
                          <a:ea typeface="DM Sans"/>
                          <a:cs typeface="DM Sans"/>
                          <a:sym typeface="DM Sans"/>
                        </a:rPr>
                        <a:t>2:30 </a:t>
                      </a:r>
                      <a:r>
                        <a:rPr b="1" lang="en" sz="1200">
                          <a:solidFill>
                            <a:schemeClr val="lt1"/>
                          </a:solidFill>
                          <a:latin typeface="DM Sans"/>
                          <a:ea typeface="DM Sans"/>
                          <a:cs typeface="DM Sans"/>
                          <a:sym typeface="DM Sans"/>
                        </a:rPr>
                        <a:t>PM</a:t>
                      </a:r>
                      <a:endParaRPr b="1" sz="1200">
                        <a:solidFill>
                          <a:schemeClr val="lt1"/>
                        </a:solidFill>
                        <a:latin typeface="DM Sans"/>
                        <a:ea typeface="DM Sans"/>
                        <a:cs typeface="DM Sans"/>
                        <a:sym typeface="DM Sans"/>
                      </a:endParaRPr>
                    </a:p>
                    <a:p>
                      <a:pPr indent="0" lvl="0" marL="0" rtl="0" algn="l">
                        <a:spcBef>
                          <a:spcPts val="0"/>
                        </a:spcBef>
                        <a:spcAft>
                          <a:spcPts val="0"/>
                        </a:spcAft>
                        <a:buClr>
                          <a:schemeClr val="lt1"/>
                        </a:buClr>
                        <a:buSzPts val="1100"/>
                        <a:buFont typeface="Arial"/>
                        <a:buNone/>
                      </a:pPr>
                      <a:r>
                        <a:rPr lang="en">
                          <a:solidFill>
                            <a:schemeClr val="lt1"/>
                          </a:solidFill>
                          <a:latin typeface="DM Sans"/>
                          <a:ea typeface="DM Sans"/>
                          <a:cs typeface="DM Sans"/>
                          <a:sym typeface="DM Sans"/>
                        </a:rPr>
                        <a:t>Brand 5</a:t>
                      </a:r>
                      <a:endParaRPr>
                        <a:solidFill>
                          <a:schemeClr val="lt1"/>
                        </a:solidFill>
                        <a:latin typeface="DM Sans"/>
                        <a:ea typeface="DM Sans"/>
                        <a:cs typeface="DM Sans"/>
                        <a:sym typeface="DM Sans"/>
                      </a:endParaRPr>
                    </a:p>
                    <a:p>
                      <a:pPr indent="0" lvl="0" marL="0" rtl="0" algn="l">
                        <a:spcBef>
                          <a:spcPts val="0"/>
                        </a:spcBef>
                        <a:spcAft>
                          <a:spcPts val="0"/>
                        </a:spcAft>
                        <a:buClr>
                          <a:schemeClr val="lt1"/>
                        </a:buClr>
                        <a:buSzPts val="1100"/>
                        <a:buFont typeface="Arial"/>
                        <a:buNone/>
                      </a:pPr>
                      <a:r>
                        <a:rPr i="1" lang="en">
                          <a:solidFill>
                            <a:schemeClr val="lt1"/>
                          </a:solidFill>
                          <a:latin typeface="DM Sans"/>
                          <a:ea typeface="DM Sans"/>
                          <a:cs typeface="DM Sans"/>
                          <a:sym typeface="DM Sans"/>
                        </a:rPr>
                        <a:t>Gallery 1</a:t>
                      </a:r>
                      <a:endParaRPr i="1">
                        <a:solidFill>
                          <a:schemeClr val="lt1"/>
                        </a:solidFill>
                        <a:latin typeface="DM Sans"/>
                        <a:ea typeface="DM Sans"/>
                        <a:cs typeface="DM Sans"/>
                        <a:sym typeface="DM Sans"/>
                      </a:endParaRPr>
                    </a:p>
                  </a:txBody>
                  <a:tcPr marT="91425" marB="91425" marR="91425" marL="91425" anchor="ctr">
                    <a:lnL cap="flat" cmpd="sng" w="38100">
                      <a:solidFill>
                        <a:schemeClr val="lt1">
                          <a:alpha val="0"/>
                        </a:schemeClr>
                      </a:solidFill>
                      <a:prstDash val="solid"/>
                      <a:round/>
                      <a:headEnd len="sm" w="sm" type="none"/>
                      <a:tailEnd len="sm" w="sm" type="none"/>
                    </a:lnL>
                    <a:lnR cap="flat" cmpd="sng" w="38100">
                      <a:solidFill>
                        <a:schemeClr val="lt1">
                          <a:alpha val="0"/>
                        </a:schemeClr>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Clr>
                          <a:schemeClr val="lt1"/>
                        </a:buClr>
                        <a:buSzPts val="1100"/>
                        <a:buFont typeface="Arial"/>
                        <a:buNone/>
                      </a:pPr>
                      <a:r>
                        <a:rPr b="1" lang="en" sz="1200">
                          <a:solidFill>
                            <a:schemeClr val="lt1"/>
                          </a:solidFill>
                          <a:latin typeface="DM Sans"/>
                          <a:ea typeface="DM Sans"/>
                          <a:cs typeface="DM Sans"/>
                          <a:sym typeface="DM Sans"/>
                        </a:rPr>
                        <a:t>3:30 </a:t>
                      </a:r>
                      <a:r>
                        <a:rPr b="1" lang="en" sz="1200">
                          <a:solidFill>
                            <a:schemeClr val="lt1"/>
                          </a:solidFill>
                          <a:latin typeface="DM Sans"/>
                          <a:ea typeface="DM Sans"/>
                          <a:cs typeface="DM Sans"/>
                          <a:sym typeface="DM Sans"/>
                        </a:rPr>
                        <a:t>PM</a:t>
                      </a:r>
                      <a:endParaRPr b="1" sz="1200">
                        <a:solidFill>
                          <a:schemeClr val="lt1"/>
                        </a:solidFill>
                        <a:latin typeface="DM Sans"/>
                        <a:ea typeface="DM Sans"/>
                        <a:cs typeface="DM Sans"/>
                        <a:sym typeface="DM Sans"/>
                      </a:endParaRPr>
                    </a:p>
                    <a:p>
                      <a:pPr indent="0" lvl="0" marL="0" rtl="0" algn="l">
                        <a:spcBef>
                          <a:spcPts val="0"/>
                        </a:spcBef>
                        <a:spcAft>
                          <a:spcPts val="0"/>
                        </a:spcAft>
                        <a:buClr>
                          <a:schemeClr val="lt1"/>
                        </a:buClr>
                        <a:buSzPts val="1100"/>
                        <a:buFont typeface="Arial"/>
                        <a:buNone/>
                      </a:pPr>
                      <a:r>
                        <a:rPr lang="en">
                          <a:solidFill>
                            <a:schemeClr val="lt1"/>
                          </a:solidFill>
                          <a:latin typeface="DM Sans"/>
                          <a:ea typeface="DM Sans"/>
                          <a:cs typeface="DM Sans"/>
                          <a:sym typeface="DM Sans"/>
                        </a:rPr>
                        <a:t>Brand 8</a:t>
                      </a:r>
                      <a:endParaRPr>
                        <a:solidFill>
                          <a:schemeClr val="lt1"/>
                        </a:solidFill>
                        <a:latin typeface="DM Sans"/>
                        <a:ea typeface="DM Sans"/>
                        <a:cs typeface="DM Sans"/>
                        <a:sym typeface="DM Sans"/>
                      </a:endParaRPr>
                    </a:p>
                    <a:p>
                      <a:pPr indent="0" lvl="0" marL="0" rtl="0" algn="l">
                        <a:spcBef>
                          <a:spcPts val="0"/>
                        </a:spcBef>
                        <a:spcAft>
                          <a:spcPts val="0"/>
                        </a:spcAft>
                        <a:buClr>
                          <a:schemeClr val="lt1"/>
                        </a:buClr>
                        <a:buSzPts val="1100"/>
                        <a:buFont typeface="Arial"/>
                        <a:buNone/>
                      </a:pPr>
                      <a:r>
                        <a:rPr i="1" lang="en">
                          <a:solidFill>
                            <a:schemeClr val="lt1"/>
                          </a:solidFill>
                          <a:latin typeface="DM Sans"/>
                          <a:ea typeface="DM Sans"/>
                          <a:cs typeface="DM Sans"/>
                          <a:sym typeface="DM Sans"/>
                        </a:rPr>
                        <a:t>Gallery 4</a:t>
                      </a:r>
                      <a:endParaRPr i="1">
                        <a:solidFill>
                          <a:schemeClr val="lt1"/>
                        </a:solidFill>
                        <a:latin typeface="DM Sans"/>
                        <a:ea typeface="DM Sans"/>
                        <a:cs typeface="DM Sans"/>
                        <a:sym typeface="DM Sans"/>
                      </a:endParaRPr>
                    </a:p>
                  </a:txBody>
                  <a:tcPr marT="91425" marB="91425" marR="91425" marL="91425" anchor="ctr">
                    <a:lnL cap="flat" cmpd="sng" w="38100">
                      <a:solidFill>
                        <a:schemeClr val="lt1">
                          <a:alpha val="0"/>
                        </a:schemeClr>
                      </a:solidFill>
                      <a:prstDash val="solid"/>
                      <a:round/>
                      <a:headEnd len="sm" w="sm" type="none"/>
                      <a:tailEnd len="sm" w="sm" type="none"/>
                    </a:lnL>
                    <a:lnR cap="flat" cmpd="sng" w="38100">
                      <a:solidFill>
                        <a:schemeClr val="lt1">
                          <a:alpha val="0"/>
                        </a:schemeClr>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Clr>
                          <a:schemeClr val="lt1"/>
                        </a:buClr>
                        <a:buSzPts val="1100"/>
                        <a:buFont typeface="Arial"/>
                        <a:buNone/>
                      </a:pPr>
                      <a:r>
                        <a:rPr b="1" lang="en" sz="1200">
                          <a:solidFill>
                            <a:schemeClr val="lt1"/>
                          </a:solidFill>
                          <a:latin typeface="DM Sans"/>
                          <a:ea typeface="DM Sans"/>
                          <a:cs typeface="DM Sans"/>
                          <a:sym typeface="DM Sans"/>
                        </a:rPr>
                        <a:t>2</a:t>
                      </a:r>
                      <a:r>
                        <a:rPr b="1" lang="en" sz="1200">
                          <a:solidFill>
                            <a:schemeClr val="lt1"/>
                          </a:solidFill>
                          <a:latin typeface="DM Sans"/>
                          <a:ea typeface="DM Sans"/>
                          <a:cs typeface="DM Sans"/>
                          <a:sym typeface="DM Sans"/>
                        </a:rPr>
                        <a:t> PM</a:t>
                      </a:r>
                      <a:endParaRPr b="1" sz="1200">
                        <a:solidFill>
                          <a:schemeClr val="lt1"/>
                        </a:solidFill>
                        <a:latin typeface="DM Sans"/>
                        <a:ea typeface="DM Sans"/>
                        <a:cs typeface="DM Sans"/>
                        <a:sym typeface="DM Sans"/>
                      </a:endParaRPr>
                    </a:p>
                    <a:p>
                      <a:pPr indent="0" lvl="0" marL="0" rtl="0" algn="l">
                        <a:spcBef>
                          <a:spcPts val="0"/>
                        </a:spcBef>
                        <a:spcAft>
                          <a:spcPts val="0"/>
                        </a:spcAft>
                        <a:buClr>
                          <a:schemeClr val="lt1"/>
                        </a:buClr>
                        <a:buSzPts val="1100"/>
                        <a:buFont typeface="Arial"/>
                        <a:buNone/>
                      </a:pPr>
                      <a:r>
                        <a:rPr lang="en">
                          <a:solidFill>
                            <a:schemeClr val="lt1"/>
                          </a:solidFill>
                          <a:latin typeface="DM Sans"/>
                          <a:ea typeface="DM Sans"/>
                          <a:cs typeface="DM Sans"/>
                          <a:sym typeface="DM Sans"/>
                        </a:rPr>
                        <a:t>Brand 11</a:t>
                      </a:r>
                      <a:endParaRPr>
                        <a:solidFill>
                          <a:schemeClr val="lt1"/>
                        </a:solidFill>
                        <a:latin typeface="DM Sans"/>
                        <a:ea typeface="DM Sans"/>
                        <a:cs typeface="DM Sans"/>
                        <a:sym typeface="DM Sans"/>
                      </a:endParaRPr>
                    </a:p>
                    <a:p>
                      <a:pPr indent="0" lvl="0" marL="0" rtl="0" algn="l">
                        <a:spcBef>
                          <a:spcPts val="0"/>
                        </a:spcBef>
                        <a:spcAft>
                          <a:spcPts val="0"/>
                        </a:spcAft>
                        <a:buClr>
                          <a:schemeClr val="lt1"/>
                        </a:buClr>
                        <a:buSzPts val="1100"/>
                        <a:buFont typeface="Arial"/>
                        <a:buNone/>
                      </a:pPr>
                      <a:r>
                        <a:rPr i="1" lang="en">
                          <a:solidFill>
                            <a:schemeClr val="lt1"/>
                          </a:solidFill>
                          <a:latin typeface="DM Sans"/>
                          <a:ea typeface="DM Sans"/>
                          <a:cs typeface="DM Sans"/>
                          <a:sym typeface="DM Sans"/>
                        </a:rPr>
                        <a:t>Gallery 6</a:t>
                      </a:r>
                      <a:endParaRPr i="1">
                        <a:solidFill>
                          <a:schemeClr val="lt1"/>
                        </a:solidFill>
                        <a:latin typeface="DM Sans"/>
                        <a:ea typeface="DM Sans"/>
                        <a:cs typeface="DM Sans"/>
                        <a:sym typeface="DM Sans"/>
                      </a:endParaRPr>
                    </a:p>
                  </a:txBody>
                  <a:tcPr marT="91425" marB="91425" marR="91425" marL="91425" anchor="ctr">
                    <a:lnL cap="flat" cmpd="sng" w="38100">
                      <a:solidFill>
                        <a:schemeClr val="lt1">
                          <a:alpha val="0"/>
                        </a:schemeClr>
                      </a:solidFill>
                      <a:prstDash val="solid"/>
                      <a:round/>
                      <a:headEnd len="sm" w="sm" type="none"/>
                      <a:tailEnd len="sm" w="sm" type="none"/>
                    </a:lnL>
                    <a:lnR cap="flat" cmpd="sng" w="38100">
                      <a:solidFill>
                        <a:schemeClr val="lt1">
                          <a:alpha val="0"/>
                        </a:schemeClr>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Clr>
                          <a:schemeClr val="lt1"/>
                        </a:buClr>
                        <a:buSzPts val="1100"/>
                        <a:buFont typeface="Arial"/>
                        <a:buNone/>
                      </a:pPr>
                      <a:r>
                        <a:rPr b="1" lang="en" sz="1200">
                          <a:solidFill>
                            <a:schemeClr val="lt1"/>
                          </a:solidFill>
                          <a:latin typeface="DM Sans"/>
                          <a:ea typeface="DM Sans"/>
                          <a:cs typeface="DM Sans"/>
                          <a:sym typeface="DM Sans"/>
                        </a:rPr>
                        <a:t>2:15 P</a:t>
                      </a:r>
                      <a:r>
                        <a:rPr b="1" lang="en" sz="1200">
                          <a:solidFill>
                            <a:schemeClr val="lt1"/>
                          </a:solidFill>
                          <a:latin typeface="DM Sans"/>
                          <a:ea typeface="DM Sans"/>
                          <a:cs typeface="DM Sans"/>
                          <a:sym typeface="DM Sans"/>
                        </a:rPr>
                        <a:t>M</a:t>
                      </a:r>
                      <a:endParaRPr b="1" sz="1200">
                        <a:solidFill>
                          <a:schemeClr val="lt1"/>
                        </a:solidFill>
                        <a:latin typeface="DM Sans"/>
                        <a:ea typeface="DM Sans"/>
                        <a:cs typeface="DM Sans"/>
                        <a:sym typeface="DM Sans"/>
                      </a:endParaRPr>
                    </a:p>
                    <a:p>
                      <a:pPr indent="0" lvl="0" marL="0" rtl="0" algn="l">
                        <a:spcBef>
                          <a:spcPts val="0"/>
                        </a:spcBef>
                        <a:spcAft>
                          <a:spcPts val="0"/>
                        </a:spcAft>
                        <a:buClr>
                          <a:schemeClr val="lt1"/>
                        </a:buClr>
                        <a:buSzPts val="1100"/>
                        <a:buFont typeface="Arial"/>
                        <a:buNone/>
                      </a:pPr>
                      <a:r>
                        <a:rPr lang="en">
                          <a:solidFill>
                            <a:schemeClr val="lt1"/>
                          </a:solidFill>
                          <a:latin typeface="DM Sans"/>
                          <a:ea typeface="DM Sans"/>
                          <a:cs typeface="DM Sans"/>
                          <a:sym typeface="DM Sans"/>
                        </a:rPr>
                        <a:t>Brand 14</a:t>
                      </a:r>
                      <a:endParaRPr>
                        <a:solidFill>
                          <a:schemeClr val="lt1"/>
                        </a:solidFill>
                        <a:latin typeface="DM Sans"/>
                        <a:ea typeface="DM Sans"/>
                        <a:cs typeface="DM Sans"/>
                        <a:sym typeface="DM Sans"/>
                      </a:endParaRPr>
                    </a:p>
                    <a:p>
                      <a:pPr indent="0" lvl="0" marL="0" rtl="0" algn="l">
                        <a:spcBef>
                          <a:spcPts val="0"/>
                        </a:spcBef>
                        <a:spcAft>
                          <a:spcPts val="0"/>
                        </a:spcAft>
                        <a:buClr>
                          <a:schemeClr val="lt1"/>
                        </a:buClr>
                        <a:buSzPts val="1100"/>
                        <a:buFont typeface="Arial"/>
                        <a:buNone/>
                      </a:pPr>
                      <a:r>
                        <a:rPr i="1" lang="en">
                          <a:solidFill>
                            <a:schemeClr val="lt1"/>
                          </a:solidFill>
                          <a:latin typeface="DM Sans"/>
                          <a:ea typeface="DM Sans"/>
                          <a:cs typeface="DM Sans"/>
                          <a:sym typeface="DM Sans"/>
                        </a:rPr>
                        <a:t>Gallery 3</a:t>
                      </a:r>
                      <a:endParaRPr i="1">
                        <a:solidFill>
                          <a:schemeClr val="lt1"/>
                        </a:solidFill>
                        <a:latin typeface="DM Sans"/>
                        <a:ea typeface="DM Sans"/>
                        <a:cs typeface="DM Sans"/>
                        <a:sym typeface="DM Sans"/>
                      </a:endParaRPr>
                    </a:p>
                  </a:txBody>
                  <a:tcPr marT="91425" marB="91425" marR="91425" marL="91425" anchor="ctr">
                    <a:lnL cap="flat" cmpd="sng" w="38100">
                      <a:solidFill>
                        <a:schemeClr val="lt1">
                          <a:alpha val="0"/>
                        </a:schemeClr>
                      </a:solidFill>
                      <a:prstDash val="solid"/>
                      <a:round/>
                      <a:headEnd len="sm" w="sm" type="none"/>
                      <a:tailEnd len="sm" w="sm" type="none"/>
                    </a:lnL>
                    <a:lnR cap="flat" cmpd="sng" w="38100">
                      <a:solidFill>
                        <a:schemeClr val="lt1">
                          <a:alpha val="0"/>
                        </a:schemeClr>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Clr>
                          <a:schemeClr val="lt1"/>
                        </a:buClr>
                        <a:buSzPts val="1100"/>
                        <a:buFont typeface="Arial"/>
                        <a:buNone/>
                      </a:pPr>
                      <a:r>
                        <a:rPr b="1" lang="en" sz="1200">
                          <a:solidFill>
                            <a:schemeClr val="lt1"/>
                          </a:solidFill>
                          <a:latin typeface="DM Sans"/>
                          <a:ea typeface="DM Sans"/>
                          <a:cs typeface="DM Sans"/>
                          <a:sym typeface="DM Sans"/>
                        </a:rPr>
                        <a:t>3 P</a:t>
                      </a:r>
                      <a:r>
                        <a:rPr b="1" lang="en" sz="1200">
                          <a:solidFill>
                            <a:schemeClr val="lt1"/>
                          </a:solidFill>
                          <a:latin typeface="DM Sans"/>
                          <a:ea typeface="DM Sans"/>
                          <a:cs typeface="DM Sans"/>
                          <a:sym typeface="DM Sans"/>
                        </a:rPr>
                        <a:t>M</a:t>
                      </a:r>
                      <a:endParaRPr b="1" sz="1200">
                        <a:solidFill>
                          <a:schemeClr val="lt1"/>
                        </a:solidFill>
                        <a:latin typeface="DM Sans"/>
                        <a:ea typeface="DM Sans"/>
                        <a:cs typeface="DM Sans"/>
                        <a:sym typeface="DM Sans"/>
                      </a:endParaRPr>
                    </a:p>
                    <a:p>
                      <a:pPr indent="0" lvl="0" marL="0" rtl="0" algn="l">
                        <a:spcBef>
                          <a:spcPts val="0"/>
                        </a:spcBef>
                        <a:spcAft>
                          <a:spcPts val="0"/>
                        </a:spcAft>
                        <a:buClr>
                          <a:schemeClr val="lt1"/>
                        </a:buClr>
                        <a:buSzPts val="1100"/>
                        <a:buFont typeface="Arial"/>
                        <a:buNone/>
                      </a:pPr>
                      <a:r>
                        <a:rPr lang="en">
                          <a:solidFill>
                            <a:schemeClr val="lt1"/>
                          </a:solidFill>
                          <a:latin typeface="DM Sans"/>
                          <a:ea typeface="DM Sans"/>
                          <a:cs typeface="DM Sans"/>
                          <a:sym typeface="DM Sans"/>
                        </a:rPr>
                        <a:t>Brand 17</a:t>
                      </a:r>
                      <a:endParaRPr>
                        <a:solidFill>
                          <a:schemeClr val="lt1"/>
                        </a:solidFill>
                        <a:latin typeface="DM Sans"/>
                        <a:ea typeface="DM Sans"/>
                        <a:cs typeface="DM Sans"/>
                        <a:sym typeface="DM Sans"/>
                      </a:endParaRPr>
                    </a:p>
                    <a:p>
                      <a:pPr indent="0" lvl="0" marL="0" rtl="0" algn="l">
                        <a:spcBef>
                          <a:spcPts val="0"/>
                        </a:spcBef>
                        <a:spcAft>
                          <a:spcPts val="0"/>
                        </a:spcAft>
                        <a:buClr>
                          <a:schemeClr val="lt1"/>
                        </a:buClr>
                        <a:buSzPts val="1100"/>
                        <a:buFont typeface="Arial"/>
                        <a:buNone/>
                      </a:pPr>
                      <a:r>
                        <a:rPr i="1" lang="en">
                          <a:solidFill>
                            <a:schemeClr val="lt1"/>
                          </a:solidFill>
                          <a:latin typeface="DM Sans"/>
                          <a:ea typeface="DM Sans"/>
                          <a:cs typeface="DM Sans"/>
                          <a:sym typeface="DM Sans"/>
                        </a:rPr>
                        <a:t>Gallery 4</a:t>
                      </a:r>
                      <a:endParaRPr i="1">
                        <a:solidFill>
                          <a:schemeClr val="lt1"/>
                        </a:solidFill>
                        <a:latin typeface="DM Sans"/>
                        <a:ea typeface="DM Sans"/>
                        <a:cs typeface="DM Sans"/>
                        <a:sym typeface="DM Sans"/>
                      </a:endParaRPr>
                    </a:p>
                  </a:txBody>
                  <a:tcPr marT="91425" marB="91425" marR="91425" marL="91425" anchor="ctr">
                    <a:lnL cap="flat" cmpd="sng" w="38100">
                      <a:solidFill>
                        <a:schemeClr val="lt1">
                          <a:alpha val="0"/>
                        </a:schemeClr>
                      </a:solidFill>
                      <a:prstDash val="solid"/>
                      <a:round/>
                      <a:headEnd len="sm" w="sm" type="none"/>
                      <a:tailEnd len="sm" w="sm" type="none"/>
                    </a:lnL>
                    <a:lnR cap="flat" cmpd="sng" w="38100">
                      <a:solidFill>
                        <a:schemeClr val="lt1">
                          <a:alpha val="0"/>
                        </a:schemeClr>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Clr>
                          <a:schemeClr val="lt1"/>
                        </a:buClr>
                        <a:buSzPts val="1100"/>
                        <a:buFont typeface="Arial"/>
                        <a:buNone/>
                      </a:pPr>
                      <a:r>
                        <a:rPr b="1" lang="en" sz="1200">
                          <a:solidFill>
                            <a:schemeClr val="lt1"/>
                          </a:solidFill>
                          <a:latin typeface="DM Sans"/>
                          <a:ea typeface="DM Sans"/>
                          <a:cs typeface="DM Sans"/>
                          <a:sym typeface="DM Sans"/>
                        </a:rPr>
                        <a:t>2 P</a:t>
                      </a:r>
                      <a:r>
                        <a:rPr b="1" lang="en" sz="1200">
                          <a:solidFill>
                            <a:schemeClr val="lt1"/>
                          </a:solidFill>
                          <a:latin typeface="DM Sans"/>
                          <a:ea typeface="DM Sans"/>
                          <a:cs typeface="DM Sans"/>
                          <a:sym typeface="DM Sans"/>
                        </a:rPr>
                        <a:t>M</a:t>
                      </a:r>
                      <a:endParaRPr b="1" sz="1200">
                        <a:solidFill>
                          <a:schemeClr val="lt1"/>
                        </a:solidFill>
                        <a:latin typeface="DM Sans"/>
                        <a:ea typeface="DM Sans"/>
                        <a:cs typeface="DM Sans"/>
                        <a:sym typeface="DM Sans"/>
                      </a:endParaRPr>
                    </a:p>
                    <a:p>
                      <a:pPr indent="0" lvl="0" marL="0" rtl="0" algn="l">
                        <a:spcBef>
                          <a:spcPts val="0"/>
                        </a:spcBef>
                        <a:spcAft>
                          <a:spcPts val="0"/>
                        </a:spcAft>
                        <a:buClr>
                          <a:schemeClr val="lt1"/>
                        </a:buClr>
                        <a:buSzPts val="1100"/>
                        <a:buFont typeface="Arial"/>
                        <a:buNone/>
                      </a:pPr>
                      <a:r>
                        <a:rPr lang="en">
                          <a:solidFill>
                            <a:schemeClr val="lt1"/>
                          </a:solidFill>
                          <a:latin typeface="DM Sans"/>
                          <a:ea typeface="DM Sans"/>
                          <a:cs typeface="DM Sans"/>
                          <a:sym typeface="DM Sans"/>
                        </a:rPr>
                        <a:t>Brand 20</a:t>
                      </a:r>
                      <a:endParaRPr>
                        <a:solidFill>
                          <a:schemeClr val="lt1"/>
                        </a:solidFill>
                        <a:latin typeface="DM Sans"/>
                        <a:ea typeface="DM Sans"/>
                        <a:cs typeface="DM Sans"/>
                        <a:sym typeface="DM Sans"/>
                      </a:endParaRPr>
                    </a:p>
                    <a:p>
                      <a:pPr indent="0" lvl="0" marL="0" rtl="0" algn="l">
                        <a:spcBef>
                          <a:spcPts val="0"/>
                        </a:spcBef>
                        <a:spcAft>
                          <a:spcPts val="0"/>
                        </a:spcAft>
                        <a:buClr>
                          <a:schemeClr val="lt1"/>
                        </a:buClr>
                        <a:buSzPts val="1100"/>
                        <a:buFont typeface="Arial"/>
                        <a:buNone/>
                      </a:pPr>
                      <a:r>
                        <a:rPr i="1" lang="en">
                          <a:solidFill>
                            <a:schemeClr val="lt1"/>
                          </a:solidFill>
                          <a:latin typeface="DM Sans"/>
                          <a:ea typeface="DM Sans"/>
                          <a:cs typeface="DM Sans"/>
                          <a:sym typeface="DM Sans"/>
                        </a:rPr>
                        <a:t>Gallery 1</a:t>
                      </a:r>
                      <a:endParaRPr i="1">
                        <a:solidFill>
                          <a:schemeClr val="lt1"/>
                        </a:solidFill>
                        <a:latin typeface="DM Sans"/>
                        <a:ea typeface="DM Sans"/>
                        <a:cs typeface="DM Sans"/>
                        <a:sym typeface="DM Sans"/>
                      </a:endParaRPr>
                    </a:p>
                  </a:txBody>
                  <a:tcPr marT="91425" marB="91425" marR="91425" marL="91425" anchor="ctr">
                    <a:lnL cap="flat" cmpd="sng" w="38100">
                      <a:solidFill>
                        <a:schemeClr val="lt1">
                          <a:alpha val="0"/>
                        </a:schemeClr>
                      </a:solidFill>
                      <a:prstDash val="solid"/>
                      <a:round/>
                      <a:headEnd len="sm" w="sm" type="none"/>
                      <a:tailEnd len="sm" w="sm" type="none"/>
                    </a:lnL>
                    <a:lnR cap="flat" cmpd="sng" w="38100">
                      <a:solidFill>
                        <a:schemeClr val="lt1">
                          <a:alpha val="0"/>
                        </a:schemeClr>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r>
              <a:tr h="822925">
                <a:tc>
                  <a:txBody>
                    <a:bodyPr/>
                    <a:lstStyle/>
                    <a:p>
                      <a:pPr indent="0" lvl="0" marL="0" rtl="0" algn="l">
                        <a:spcBef>
                          <a:spcPts val="0"/>
                        </a:spcBef>
                        <a:spcAft>
                          <a:spcPts val="0"/>
                        </a:spcAft>
                        <a:buClr>
                          <a:schemeClr val="lt1"/>
                        </a:buClr>
                        <a:buSzPts val="1100"/>
                        <a:buFont typeface="Arial"/>
                        <a:buNone/>
                      </a:pPr>
                      <a:r>
                        <a:rPr b="1" lang="en" sz="1200">
                          <a:solidFill>
                            <a:schemeClr val="lt1"/>
                          </a:solidFill>
                          <a:latin typeface="DM Sans"/>
                          <a:ea typeface="DM Sans"/>
                          <a:cs typeface="DM Sans"/>
                          <a:sym typeface="DM Sans"/>
                        </a:rPr>
                        <a:t>9 </a:t>
                      </a:r>
                      <a:r>
                        <a:rPr b="1" lang="en" sz="1200">
                          <a:solidFill>
                            <a:schemeClr val="lt1"/>
                          </a:solidFill>
                          <a:latin typeface="DM Sans"/>
                          <a:ea typeface="DM Sans"/>
                          <a:cs typeface="DM Sans"/>
                          <a:sym typeface="DM Sans"/>
                        </a:rPr>
                        <a:t>PM</a:t>
                      </a:r>
                      <a:endParaRPr b="1" sz="1200">
                        <a:solidFill>
                          <a:schemeClr val="lt1"/>
                        </a:solidFill>
                        <a:latin typeface="DM Sans"/>
                        <a:ea typeface="DM Sans"/>
                        <a:cs typeface="DM Sans"/>
                        <a:sym typeface="DM Sans"/>
                      </a:endParaRPr>
                    </a:p>
                    <a:p>
                      <a:pPr indent="0" lvl="0" marL="0" rtl="0" algn="l">
                        <a:spcBef>
                          <a:spcPts val="0"/>
                        </a:spcBef>
                        <a:spcAft>
                          <a:spcPts val="0"/>
                        </a:spcAft>
                        <a:buClr>
                          <a:schemeClr val="lt1"/>
                        </a:buClr>
                        <a:buSzPts val="1100"/>
                        <a:buFont typeface="Arial"/>
                        <a:buNone/>
                      </a:pPr>
                      <a:r>
                        <a:rPr lang="en">
                          <a:solidFill>
                            <a:schemeClr val="lt1"/>
                          </a:solidFill>
                          <a:latin typeface="DM Sans"/>
                          <a:ea typeface="DM Sans"/>
                          <a:cs typeface="DM Sans"/>
                          <a:sym typeface="DM Sans"/>
                        </a:rPr>
                        <a:t>Brand 3</a:t>
                      </a:r>
                      <a:endParaRPr>
                        <a:solidFill>
                          <a:schemeClr val="lt1"/>
                        </a:solidFill>
                        <a:latin typeface="DM Sans"/>
                        <a:ea typeface="DM Sans"/>
                        <a:cs typeface="DM Sans"/>
                        <a:sym typeface="DM Sans"/>
                      </a:endParaRPr>
                    </a:p>
                    <a:p>
                      <a:pPr indent="0" lvl="0" marL="0" rtl="0" algn="l">
                        <a:spcBef>
                          <a:spcPts val="0"/>
                        </a:spcBef>
                        <a:spcAft>
                          <a:spcPts val="0"/>
                        </a:spcAft>
                        <a:buClr>
                          <a:schemeClr val="lt1"/>
                        </a:buClr>
                        <a:buSzPts val="1100"/>
                        <a:buFont typeface="Arial"/>
                        <a:buNone/>
                      </a:pPr>
                      <a:r>
                        <a:rPr i="1" lang="en">
                          <a:solidFill>
                            <a:schemeClr val="lt1"/>
                          </a:solidFill>
                          <a:latin typeface="DM Sans"/>
                          <a:ea typeface="DM Sans"/>
                          <a:cs typeface="DM Sans"/>
                          <a:sym typeface="DM Sans"/>
                        </a:rPr>
                        <a:t>Gallery 3</a:t>
                      </a:r>
                      <a:endParaRPr i="1">
                        <a:solidFill>
                          <a:schemeClr val="lt1"/>
                        </a:solidFill>
                        <a:latin typeface="DM Sans"/>
                        <a:ea typeface="DM Sans"/>
                        <a:cs typeface="DM Sans"/>
                        <a:sym typeface="DM Sans"/>
                      </a:endParaRPr>
                    </a:p>
                  </a:txBody>
                  <a:tcPr marT="91425" marB="91425" marR="91425" marL="91425" anchor="ctr">
                    <a:lnL cap="flat" cmpd="sng" w="38100">
                      <a:solidFill>
                        <a:schemeClr val="lt1">
                          <a:alpha val="0"/>
                        </a:schemeClr>
                      </a:solidFill>
                      <a:prstDash val="solid"/>
                      <a:round/>
                      <a:headEnd len="sm" w="sm" type="none"/>
                      <a:tailEnd len="sm" w="sm" type="none"/>
                    </a:lnL>
                    <a:lnR cap="flat" cmpd="sng" w="38100">
                      <a:solidFill>
                        <a:schemeClr val="lt1">
                          <a:alpha val="0"/>
                        </a:schemeClr>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alpha val="0"/>
                        </a:schemeClr>
                      </a:solidFill>
                      <a:prstDash val="solid"/>
                      <a:round/>
                      <a:headEnd len="sm" w="sm" type="none"/>
                      <a:tailEnd len="sm" w="sm" type="none"/>
                    </a:lnB>
                  </a:tcPr>
                </a:tc>
                <a:tc>
                  <a:txBody>
                    <a:bodyPr/>
                    <a:lstStyle/>
                    <a:p>
                      <a:pPr indent="0" lvl="0" marL="0" rtl="0" algn="l">
                        <a:spcBef>
                          <a:spcPts val="0"/>
                        </a:spcBef>
                        <a:spcAft>
                          <a:spcPts val="0"/>
                        </a:spcAft>
                        <a:buClr>
                          <a:schemeClr val="lt1"/>
                        </a:buClr>
                        <a:buSzPts val="1100"/>
                        <a:buFont typeface="Arial"/>
                        <a:buNone/>
                      </a:pPr>
                      <a:r>
                        <a:rPr b="1" lang="en" sz="1200">
                          <a:solidFill>
                            <a:schemeClr val="lt1"/>
                          </a:solidFill>
                          <a:latin typeface="DM Sans"/>
                          <a:ea typeface="DM Sans"/>
                          <a:cs typeface="DM Sans"/>
                          <a:sym typeface="DM Sans"/>
                        </a:rPr>
                        <a:t>7 </a:t>
                      </a:r>
                      <a:r>
                        <a:rPr b="1" lang="en" sz="1200">
                          <a:solidFill>
                            <a:schemeClr val="lt1"/>
                          </a:solidFill>
                          <a:latin typeface="DM Sans"/>
                          <a:ea typeface="DM Sans"/>
                          <a:cs typeface="DM Sans"/>
                          <a:sym typeface="DM Sans"/>
                        </a:rPr>
                        <a:t>PM</a:t>
                      </a:r>
                      <a:endParaRPr b="1" sz="1200">
                        <a:solidFill>
                          <a:schemeClr val="lt1"/>
                        </a:solidFill>
                        <a:latin typeface="DM Sans"/>
                        <a:ea typeface="DM Sans"/>
                        <a:cs typeface="DM Sans"/>
                        <a:sym typeface="DM Sans"/>
                      </a:endParaRPr>
                    </a:p>
                    <a:p>
                      <a:pPr indent="0" lvl="0" marL="0" rtl="0" algn="l">
                        <a:spcBef>
                          <a:spcPts val="0"/>
                        </a:spcBef>
                        <a:spcAft>
                          <a:spcPts val="0"/>
                        </a:spcAft>
                        <a:buClr>
                          <a:schemeClr val="lt1"/>
                        </a:buClr>
                        <a:buSzPts val="1100"/>
                        <a:buFont typeface="Arial"/>
                        <a:buNone/>
                      </a:pPr>
                      <a:r>
                        <a:rPr lang="en">
                          <a:solidFill>
                            <a:schemeClr val="lt1"/>
                          </a:solidFill>
                          <a:latin typeface="DM Sans"/>
                          <a:ea typeface="DM Sans"/>
                          <a:cs typeface="DM Sans"/>
                          <a:sym typeface="DM Sans"/>
                        </a:rPr>
                        <a:t>Brand 6</a:t>
                      </a:r>
                      <a:endParaRPr>
                        <a:solidFill>
                          <a:schemeClr val="lt1"/>
                        </a:solidFill>
                        <a:latin typeface="DM Sans"/>
                        <a:ea typeface="DM Sans"/>
                        <a:cs typeface="DM Sans"/>
                        <a:sym typeface="DM Sans"/>
                      </a:endParaRPr>
                    </a:p>
                    <a:p>
                      <a:pPr indent="0" lvl="0" marL="0" rtl="0" algn="l">
                        <a:spcBef>
                          <a:spcPts val="0"/>
                        </a:spcBef>
                        <a:spcAft>
                          <a:spcPts val="0"/>
                        </a:spcAft>
                        <a:buClr>
                          <a:schemeClr val="lt1"/>
                        </a:buClr>
                        <a:buSzPts val="1100"/>
                        <a:buFont typeface="Arial"/>
                        <a:buNone/>
                      </a:pPr>
                      <a:r>
                        <a:rPr i="1" lang="en">
                          <a:solidFill>
                            <a:schemeClr val="lt1"/>
                          </a:solidFill>
                          <a:latin typeface="DM Sans"/>
                          <a:ea typeface="DM Sans"/>
                          <a:cs typeface="DM Sans"/>
                          <a:sym typeface="DM Sans"/>
                        </a:rPr>
                        <a:t>Gallery 2</a:t>
                      </a:r>
                      <a:endParaRPr i="1">
                        <a:solidFill>
                          <a:schemeClr val="lt1"/>
                        </a:solidFill>
                        <a:latin typeface="DM Sans"/>
                        <a:ea typeface="DM Sans"/>
                        <a:cs typeface="DM Sans"/>
                        <a:sym typeface="DM Sans"/>
                      </a:endParaRPr>
                    </a:p>
                  </a:txBody>
                  <a:tcPr marT="91425" marB="91425" marR="91425" marL="91425" anchor="ctr">
                    <a:lnL cap="flat" cmpd="sng" w="38100">
                      <a:solidFill>
                        <a:schemeClr val="lt1">
                          <a:alpha val="0"/>
                        </a:schemeClr>
                      </a:solidFill>
                      <a:prstDash val="solid"/>
                      <a:round/>
                      <a:headEnd len="sm" w="sm" type="none"/>
                      <a:tailEnd len="sm" w="sm" type="none"/>
                    </a:lnL>
                    <a:lnR cap="flat" cmpd="sng" w="38100">
                      <a:solidFill>
                        <a:schemeClr val="lt1">
                          <a:alpha val="0"/>
                        </a:schemeClr>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alpha val="0"/>
                        </a:schemeClr>
                      </a:solidFill>
                      <a:prstDash val="solid"/>
                      <a:round/>
                      <a:headEnd len="sm" w="sm" type="none"/>
                      <a:tailEnd len="sm" w="sm" type="none"/>
                    </a:lnB>
                  </a:tcPr>
                </a:tc>
                <a:tc>
                  <a:txBody>
                    <a:bodyPr/>
                    <a:lstStyle/>
                    <a:p>
                      <a:pPr indent="0" lvl="0" marL="0" rtl="0" algn="l">
                        <a:spcBef>
                          <a:spcPts val="0"/>
                        </a:spcBef>
                        <a:spcAft>
                          <a:spcPts val="0"/>
                        </a:spcAft>
                        <a:buClr>
                          <a:schemeClr val="lt1"/>
                        </a:buClr>
                        <a:buSzPts val="1100"/>
                        <a:buFont typeface="Arial"/>
                        <a:buNone/>
                      </a:pPr>
                      <a:r>
                        <a:rPr b="1" lang="en" sz="1200">
                          <a:solidFill>
                            <a:schemeClr val="lt1"/>
                          </a:solidFill>
                          <a:latin typeface="DM Sans"/>
                          <a:ea typeface="DM Sans"/>
                          <a:cs typeface="DM Sans"/>
                          <a:sym typeface="DM Sans"/>
                        </a:rPr>
                        <a:t>8 P</a:t>
                      </a:r>
                      <a:r>
                        <a:rPr b="1" lang="en" sz="1200">
                          <a:solidFill>
                            <a:schemeClr val="lt1"/>
                          </a:solidFill>
                          <a:latin typeface="DM Sans"/>
                          <a:ea typeface="DM Sans"/>
                          <a:cs typeface="DM Sans"/>
                          <a:sym typeface="DM Sans"/>
                        </a:rPr>
                        <a:t>M</a:t>
                      </a:r>
                      <a:endParaRPr b="1" sz="1200">
                        <a:solidFill>
                          <a:schemeClr val="lt1"/>
                        </a:solidFill>
                        <a:latin typeface="DM Sans"/>
                        <a:ea typeface="DM Sans"/>
                        <a:cs typeface="DM Sans"/>
                        <a:sym typeface="DM Sans"/>
                      </a:endParaRPr>
                    </a:p>
                    <a:p>
                      <a:pPr indent="0" lvl="0" marL="0" rtl="0" algn="l">
                        <a:spcBef>
                          <a:spcPts val="0"/>
                        </a:spcBef>
                        <a:spcAft>
                          <a:spcPts val="0"/>
                        </a:spcAft>
                        <a:buClr>
                          <a:schemeClr val="lt1"/>
                        </a:buClr>
                        <a:buSzPts val="1100"/>
                        <a:buFont typeface="Arial"/>
                        <a:buNone/>
                      </a:pPr>
                      <a:r>
                        <a:rPr lang="en">
                          <a:solidFill>
                            <a:schemeClr val="lt1"/>
                          </a:solidFill>
                          <a:latin typeface="DM Sans"/>
                          <a:ea typeface="DM Sans"/>
                          <a:cs typeface="DM Sans"/>
                          <a:sym typeface="DM Sans"/>
                        </a:rPr>
                        <a:t>Brand 9</a:t>
                      </a:r>
                      <a:endParaRPr>
                        <a:solidFill>
                          <a:schemeClr val="lt1"/>
                        </a:solidFill>
                        <a:latin typeface="DM Sans"/>
                        <a:ea typeface="DM Sans"/>
                        <a:cs typeface="DM Sans"/>
                        <a:sym typeface="DM Sans"/>
                      </a:endParaRPr>
                    </a:p>
                    <a:p>
                      <a:pPr indent="0" lvl="0" marL="0" rtl="0" algn="l">
                        <a:spcBef>
                          <a:spcPts val="0"/>
                        </a:spcBef>
                        <a:spcAft>
                          <a:spcPts val="0"/>
                        </a:spcAft>
                        <a:buClr>
                          <a:schemeClr val="lt1"/>
                        </a:buClr>
                        <a:buSzPts val="1100"/>
                        <a:buFont typeface="Arial"/>
                        <a:buNone/>
                      </a:pPr>
                      <a:r>
                        <a:rPr i="1" lang="en">
                          <a:solidFill>
                            <a:schemeClr val="lt1"/>
                          </a:solidFill>
                          <a:latin typeface="DM Sans"/>
                          <a:ea typeface="DM Sans"/>
                          <a:cs typeface="DM Sans"/>
                          <a:sym typeface="DM Sans"/>
                        </a:rPr>
                        <a:t>Gallery 3</a:t>
                      </a:r>
                      <a:endParaRPr i="1">
                        <a:solidFill>
                          <a:schemeClr val="lt1"/>
                        </a:solidFill>
                        <a:latin typeface="DM Sans"/>
                        <a:ea typeface="DM Sans"/>
                        <a:cs typeface="DM Sans"/>
                        <a:sym typeface="DM Sans"/>
                      </a:endParaRPr>
                    </a:p>
                  </a:txBody>
                  <a:tcPr marT="91425" marB="91425" marR="91425" marL="91425" anchor="ctr">
                    <a:lnL cap="flat" cmpd="sng" w="38100">
                      <a:solidFill>
                        <a:schemeClr val="lt1">
                          <a:alpha val="0"/>
                        </a:schemeClr>
                      </a:solidFill>
                      <a:prstDash val="solid"/>
                      <a:round/>
                      <a:headEnd len="sm" w="sm" type="none"/>
                      <a:tailEnd len="sm" w="sm" type="none"/>
                    </a:lnL>
                    <a:lnR cap="flat" cmpd="sng" w="38100">
                      <a:solidFill>
                        <a:schemeClr val="lt1">
                          <a:alpha val="0"/>
                        </a:schemeClr>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alpha val="0"/>
                        </a:schemeClr>
                      </a:solidFill>
                      <a:prstDash val="solid"/>
                      <a:round/>
                      <a:headEnd len="sm" w="sm" type="none"/>
                      <a:tailEnd len="sm" w="sm" type="none"/>
                    </a:lnB>
                  </a:tcPr>
                </a:tc>
                <a:tc>
                  <a:txBody>
                    <a:bodyPr/>
                    <a:lstStyle/>
                    <a:p>
                      <a:pPr indent="0" lvl="0" marL="0" rtl="0" algn="l">
                        <a:spcBef>
                          <a:spcPts val="0"/>
                        </a:spcBef>
                        <a:spcAft>
                          <a:spcPts val="0"/>
                        </a:spcAft>
                        <a:buClr>
                          <a:schemeClr val="lt1"/>
                        </a:buClr>
                        <a:buSzPts val="1100"/>
                        <a:buFont typeface="Arial"/>
                        <a:buNone/>
                      </a:pPr>
                      <a:r>
                        <a:rPr b="1" lang="en" sz="1200">
                          <a:solidFill>
                            <a:schemeClr val="lt1"/>
                          </a:solidFill>
                          <a:latin typeface="DM Sans"/>
                          <a:ea typeface="DM Sans"/>
                          <a:cs typeface="DM Sans"/>
                          <a:sym typeface="DM Sans"/>
                        </a:rPr>
                        <a:t>8:30 P</a:t>
                      </a:r>
                      <a:r>
                        <a:rPr b="1" lang="en" sz="1200">
                          <a:solidFill>
                            <a:schemeClr val="lt1"/>
                          </a:solidFill>
                          <a:latin typeface="DM Sans"/>
                          <a:ea typeface="DM Sans"/>
                          <a:cs typeface="DM Sans"/>
                          <a:sym typeface="DM Sans"/>
                        </a:rPr>
                        <a:t>M</a:t>
                      </a:r>
                      <a:endParaRPr b="1" sz="1200">
                        <a:solidFill>
                          <a:schemeClr val="lt1"/>
                        </a:solidFill>
                        <a:latin typeface="DM Sans"/>
                        <a:ea typeface="DM Sans"/>
                        <a:cs typeface="DM Sans"/>
                        <a:sym typeface="DM Sans"/>
                      </a:endParaRPr>
                    </a:p>
                    <a:p>
                      <a:pPr indent="0" lvl="0" marL="0" rtl="0" algn="l">
                        <a:spcBef>
                          <a:spcPts val="0"/>
                        </a:spcBef>
                        <a:spcAft>
                          <a:spcPts val="0"/>
                        </a:spcAft>
                        <a:buClr>
                          <a:schemeClr val="lt1"/>
                        </a:buClr>
                        <a:buSzPts val="1100"/>
                        <a:buFont typeface="Arial"/>
                        <a:buNone/>
                      </a:pPr>
                      <a:r>
                        <a:rPr lang="en">
                          <a:solidFill>
                            <a:schemeClr val="lt1"/>
                          </a:solidFill>
                          <a:latin typeface="DM Sans"/>
                          <a:ea typeface="DM Sans"/>
                          <a:cs typeface="DM Sans"/>
                          <a:sym typeface="DM Sans"/>
                        </a:rPr>
                        <a:t>Brand 12</a:t>
                      </a:r>
                      <a:endParaRPr>
                        <a:solidFill>
                          <a:schemeClr val="lt1"/>
                        </a:solidFill>
                        <a:latin typeface="DM Sans"/>
                        <a:ea typeface="DM Sans"/>
                        <a:cs typeface="DM Sans"/>
                        <a:sym typeface="DM Sans"/>
                      </a:endParaRPr>
                    </a:p>
                    <a:p>
                      <a:pPr indent="0" lvl="0" marL="0" rtl="0" algn="l">
                        <a:spcBef>
                          <a:spcPts val="0"/>
                        </a:spcBef>
                        <a:spcAft>
                          <a:spcPts val="0"/>
                        </a:spcAft>
                        <a:buClr>
                          <a:schemeClr val="lt1"/>
                        </a:buClr>
                        <a:buSzPts val="1100"/>
                        <a:buFont typeface="Arial"/>
                        <a:buNone/>
                      </a:pPr>
                      <a:r>
                        <a:rPr i="1" lang="en">
                          <a:solidFill>
                            <a:schemeClr val="lt1"/>
                          </a:solidFill>
                          <a:latin typeface="DM Sans"/>
                          <a:ea typeface="DM Sans"/>
                          <a:cs typeface="DM Sans"/>
                          <a:sym typeface="DM Sans"/>
                        </a:rPr>
                        <a:t>Gallery 3</a:t>
                      </a:r>
                      <a:endParaRPr i="1">
                        <a:solidFill>
                          <a:schemeClr val="lt1"/>
                        </a:solidFill>
                        <a:latin typeface="DM Sans"/>
                        <a:ea typeface="DM Sans"/>
                        <a:cs typeface="DM Sans"/>
                        <a:sym typeface="DM Sans"/>
                      </a:endParaRPr>
                    </a:p>
                  </a:txBody>
                  <a:tcPr marT="91425" marB="91425" marR="91425" marL="91425" anchor="ctr">
                    <a:lnL cap="flat" cmpd="sng" w="38100">
                      <a:solidFill>
                        <a:schemeClr val="lt1">
                          <a:alpha val="0"/>
                        </a:schemeClr>
                      </a:solidFill>
                      <a:prstDash val="solid"/>
                      <a:round/>
                      <a:headEnd len="sm" w="sm" type="none"/>
                      <a:tailEnd len="sm" w="sm" type="none"/>
                    </a:lnL>
                    <a:lnR cap="flat" cmpd="sng" w="38100">
                      <a:solidFill>
                        <a:schemeClr val="lt1">
                          <a:alpha val="0"/>
                        </a:schemeClr>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alpha val="0"/>
                        </a:schemeClr>
                      </a:solidFill>
                      <a:prstDash val="solid"/>
                      <a:round/>
                      <a:headEnd len="sm" w="sm" type="none"/>
                      <a:tailEnd len="sm" w="sm" type="none"/>
                    </a:lnB>
                  </a:tcPr>
                </a:tc>
                <a:tc>
                  <a:txBody>
                    <a:bodyPr/>
                    <a:lstStyle/>
                    <a:p>
                      <a:pPr indent="0" lvl="0" marL="0" rtl="0" algn="l">
                        <a:spcBef>
                          <a:spcPts val="0"/>
                        </a:spcBef>
                        <a:spcAft>
                          <a:spcPts val="0"/>
                        </a:spcAft>
                        <a:buClr>
                          <a:schemeClr val="lt1"/>
                        </a:buClr>
                        <a:buSzPts val="1100"/>
                        <a:buFont typeface="Arial"/>
                        <a:buNone/>
                      </a:pPr>
                      <a:r>
                        <a:rPr b="1" lang="en" sz="1200">
                          <a:solidFill>
                            <a:schemeClr val="lt1"/>
                          </a:solidFill>
                          <a:latin typeface="DM Sans"/>
                          <a:ea typeface="DM Sans"/>
                          <a:cs typeface="DM Sans"/>
                          <a:sym typeface="DM Sans"/>
                        </a:rPr>
                        <a:t>7 P</a:t>
                      </a:r>
                      <a:r>
                        <a:rPr b="1" lang="en" sz="1200">
                          <a:solidFill>
                            <a:schemeClr val="lt1"/>
                          </a:solidFill>
                          <a:latin typeface="DM Sans"/>
                          <a:ea typeface="DM Sans"/>
                          <a:cs typeface="DM Sans"/>
                          <a:sym typeface="DM Sans"/>
                        </a:rPr>
                        <a:t>M</a:t>
                      </a:r>
                      <a:endParaRPr b="1" sz="1200">
                        <a:solidFill>
                          <a:schemeClr val="lt1"/>
                        </a:solidFill>
                        <a:latin typeface="DM Sans"/>
                        <a:ea typeface="DM Sans"/>
                        <a:cs typeface="DM Sans"/>
                        <a:sym typeface="DM Sans"/>
                      </a:endParaRPr>
                    </a:p>
                    <a:p>
                      <a:pPr indent="0" lvl="0" marL="0" rtl="0" algn="l">
                        <a:spcBef>
                          <a:spcPts val="0"/>
                        </a:spcBef>
                        <a:spcAft>
                          <a:spcPts val="0"/>
                        </a:spcAft>
                        <a:buClr>
                          <a:schemeClr val="lt1"/>
                        </a:buClr>
                        <a:buSzPts val="1100"/>
                        <a:buFont typeface="Arial"/>
                        <a:buNone/>
                      </a:pPr>
                      <a:r>
                        <a:rPr lang="en">
                          <a:solidFill>
                            <a:schemeClr val="lt1"/>
                          </a:solidFill>
                          <a:latin typeface="DM Sans"/>
                          <a:ea typeface="DM Sans"/>
                          <a:cs typeface="DM Sans"/>
                          <a:sym typeface="DM Sans"/>
                        </a:rPr>
                        <a:t>Brand 15</a:t>
                      </a:r>
                      <a:endParaRPr>
                        <a:solidFill>
                          <a:schemeClr val="lt1"/>
                        </a:solidFill>
                        <a:latin typeface="DM Sans"/>
                        <a:ea typeface="DM Sans"/>
                        <a:cs typeface="DM Sans"/>
                        <a:sym typeface="DM Sans"/>
                      </a:endParaRPr>
                    </a:p>
                    <a:p>
                      <a:pPr indent="0" lvl="0" marL="0" rtl="0" algn="l">
                        <a:spcBef>
                          <a:spcPts val="0"/>
                        </a:spcBef>
                        <a:spcAft>
                          <a:spcPts val="0"/>
                        </a:spcAft>
                        <a:buClr>
                          <a:schemeClr val="lt1"/>
                        </a:buClr>
                        <a:buSzPts val="1100"/>
                        <a:buFont typeface="Arial"/>
                        <a:buNone/>
                      </a:pPr>
                      <a:r>
                        <a:rPr i="1" lang="en">
                          <a:solidFill>
                            <a:schemeClr val="lt1"/>
                          </a:solidFill>
                          <a:latin typeface="DM Sans"/>
                          <a:ea typeface="DM Sans"/>
                          <a:cs typeface="DM Sans"/>
                          <a:sym typeface="DM Sans"/>
                        </a:rPr>
                        <a:t>Gallery 5</a:t>
                      </a:r>
                      <a:endParaRPr i="1">
                        <a:solidFill>
                          <a:schemeClr val="lt1"/>
                        </a:solidFill>
                        <a:latin typeface="DM Sans"/>
                        <a:ea typeface="DM Sans"/>
                        <a:cs typeface="DM Sans"/>
                        <a:sym typeface="DM Sans"/>
                      </a:endParaRPr>
                    </a:p>
                  </a:txBody>
                  <a:tcPr marT="91425" marB="91425" marR="91425" marL="91425" anchor="ctr">
                    <a:lnL cap="flat" cmpd="sng" w="38100">
                      <a:solidFill>
                        <a:schemeClr val="lt1">
                          <a:alpha val="0"/>
                        </a:schemeClr>
                      </a:solidFill>
                      <a:prstDash val="solid"/>
                      <a:round/>
                      <a:headEnd len="sm" w="sm" type="none"/>
                      <a:tailEnd len="sm" w="sm" type="none"/>
                    </a:lnL>
                    <a:lnR cap="flat" cmpd="sng" w="38100">
                      <a:solidFill>
                        <a:schemeClr val="lt1">
                          <a:alpha val="0"/>
                        </a:schemeClr>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alpha val="0"/>
                        </a:schemeClr>
                      </a:solidFill>
                      <a:prstDash val="solid"/>
                      <a:round/>
                      <a:headEnd len="sm" w="sm" type="none"/>
                      <a:tailEnd len="sm" w="sm" type="none"/>
                    </a:lnB>
                  </a:tcPr>
                </a:tc>
                <a:tc>
                  <a:txBody>
                    <a:bodyPr/>
                    <a:lstStyle/>
                    <a:p>
                      <a:pPr indent="0" lvl="0" marL="0" rtl="0" algn="l">
                        <a:spcBef>
                          <a:spcPts val="0"/>
                        </a:spcBef>
                        <a:spcAft>
                          <a:spcPts val="0"/>
                        </a:spcAft>
                        <a:buClr>
                          <a:schemeClr val="lt1"/>
                        </a:buClr>
                        <a:buSzPts val="1100"/>
                        <a:buFont typeface="Arial"/>
                        <a:buNone/>
                      </a:pPr>
                      <a:r>
                        <a:rPr b="1" lang="en" sz="1200">
                          <a:solidFill>
                            <a:schemeClr val="lt1"/>
                          </a:solidFill>
                          <a:latin typeface="DM Sans"/>
                          <a:ea typeface="DM Sans"/>
                          <a:cs typeface="DM Sans"/>
                          <a:sym typeface="DM Sans"/>
                        </a:rPr>
                        <a:t>8:45 P</a:t>
                      </a:r>
                      <a:r>
                        <a:rPr b="1" lang="en" sz="1200">
                          <a:solidFill>
                            <a:schemeClr val="lt1"/>
                          </a:solidFill>
                          <a:latin typeface="DM Sans"/>
                          <a:ea typeface="DM Sans"/>
                          <a:cs typeface="DM Sans"/>
                          <a:sym typeface="DM Sans"/>
                        </a:rPr>
                        <a:t>M</a:t>
                      </a:r>
                      <a:endParaRPr b="1" sz="1200">
                        <a:solidFill>
                          <a:schemeClr val="lt1"/>
                        </a:solidFill>
                        <a:latin typeface="DM Sans"/>
                        <a:ea typeface="DM Sans"/>
                        <a:cs typeface="DM Sans"/>
                        <a:sym typeface="DM Sans"/>
                      </a:endParaRPr>
                    </a:p>
                    <a:p>
                      <a:pPr indent="0" lvl="0" marL="0" rtl="0" algn="l">
                        <a:spcBef>
                          <a:spcPts val="0"/>
                        </a:spcBef>
                        <a:spcAft>
                          <a:spcPts val="0"/>
                        </a:spcAft>
                        <a:buClr>
                          <a:schemeClr val="lt1"/>
                        </a:buClr>
                        <a:buSzPts val="1100"/>
                        <a:buFont typeface="Arial"/>
                        <a:buNone/>
                      </a:pPr>
                      <a:r>
                        <a:rPr lang="en">
                          <a:solidFill>
                            <a:schemeClr val="lt1"/>
                          </a:solidFill>
                          <a:latin typeface="DM Sans"/>
                          <a:ea typeface="DM Sans"/>
                          <a:cs typeface="DM Sans"/>
                          <a:sym typeface="DM Sans"/>
                        </a:rPr>
                        <a:t>Brand 18</a:t>
                      </a:r>
                      <a:endParaRPr>
                        <a:solidFill>
                          <a:schemeClr val="lt1"/>
                        </a:solidFill>
                        <a:latin typeface="DM Sans"/>
                        <a:ea typeface="DM Sans"/>
                        <a:cs typeface="DM Sans"/>
                        <a:sym typeface="DM Sans"/>
                      </a:endParaRPr>
                    </a:p>
                    <a:p>
                      <a:pPr indent="0" lvl="0" marL="0" rtl="0" algn="l">
                        <a:spcBef>
                          <a:spcPts val="0"/>
                        </a:spcBef>
                        <a:spcAft>
                          <a:spcPts val="0"/>
                        </a:spcAft>
                        <a:buClr>
                          <a:schemeClr val="lt1"/>
                        </a:buClr>
                        <a:buSzPts val="1100"/>
                        <a:buFont typeface="Arial"/>
                        <a:buNone/>
                      </a:pPr>
                      <a:r>
                        <a:rPr i="1" lang="en">
                          <a:solidFill>
                            <a:schemeClr val="lt1"/>
                          </a:solidFill>
                          <a:latin typeface="DM Sans"/>
                          <a:ea typeface="DM Sans"/>
                          <a:cs typeface="DM Sans"/>
                          <a:sym typeface="DM Sans"/>
                        </a:rPr>
                        <a:t>Gallery 3</a:t>
                      </a:r>
                      <a:endParaRPr i="1">
                        <a:solidFill>
                          <a:schemeClr val="lt1"/>
                        </a:solidFill>
                        <a:latin typeface="DM Sans"/>
                        <a:ea typeface="DM Sans"/>
                        <a:cs typeface="DM Sans"/>
                        <a:sym typeface="DM Sans"/>
                      </a:endParaRPr>
                    </a:p>
                  </a:txBody>
                  <a:tcPr marT="91425" marB="91425" marR="91425" marL="91425" anchor="ctr">
                    <a:lnL cap="flat" cmpd="sng" w="38100">
                      <a:solidFill>
                        <a:schemeClr val="lt1">
                          <a:alpha val="0"/>
                        </a:schemeClr>
                      </a:solidFill>
                      <a:prstDash val="solid"/>
                      <a:round/>
                      <a:headEnd len="sm" w="sm" type="none"/>
                      <a:tailEnd len="sm" w="sm" type="none"/>
                    </a:lnL>
                    <a:lnR cap="flat" cmpd="sng" w="38100">
                      <a:solidFill>
                        <a:schemeClr val="lt1">
                          <a:alpha val="0"/>
                        </a:schemeClr>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alpha val="0"/>
                        </a:schemeClr>
                      </a:solidFill>
                      <a:prstDash val="solid"/>
                      <a:round/>
                      <a:headEnd len="sm" w="sm" type="none"/>
                      <a:tailEnd len="sm" w="sm" type="none"/>
                    </a:lnB>
                  </a:tcPr>
                </a:tc>
                <a:tc>
                  <a:txBody>
                    <a:bodyPr/>
                    <a:lstStyle/>
                    <a:p>
                      <a:pPr indent="0" lvl="0" marL="0" rtl="0" algn="l">
                        <a:spcBef>
                          <a:spcPts val="0"/>
                        </a:spcBef>
                        <a:spcAft>
                          <a:spcPts val="0"/>
                        </a:spcAft>
                        <a:buClr>
                          <a:schemeClr val="lt1"/>
                        </a:buClr>
                        <a:buSzPts val="1100"/>
                        <a:buFont typeface="Arial"/>
                        <a:buNone/>
                      </a:pPr>
                      <a:r>
                        <a:rPr b="1" lang="en" sz="1200">
                          <a:solidFill>
                            <a:schemeClr val="lt1"/>
                          </a:solidFill>
                          <a:latin typeface="DM Sans"/>
                          <a:ea typeface="DM Sans"/>
                          <a:cs typeface="DM Sans"/>
                          <a:sym typeface="DM Sans"/>
                        </a:rPr>
                        <a:t>7 P</a:t>
                      </a:r>
                      <a:r>
                        <a:rPr b="1" lang="en" sz="1200">
                          <a:solidFill>
                            <a:schemeClr val="lt1"/>
                          </a:solidFill>
                          <a:latin typeface="DM Sans"/>
                          <a:ea typeface="DM Sans"/>
                          <a:cs typeface="DM Sans"/>
                          <a:sym typeface="DM Sans"/>
                        </a:rPr>
                        <a:t>M</a:t>
                      </a:r>
                      <a:endParaRPr b="1" sz="1200">
                        <a:solidFill>
                          <a:schemeClr val="lt1"/>
                        </a:solidFill>
                        <a:latin typeface="DM Sans"/>
                        <a:ea typeface="DM Sans"/>
                        <a:cs typeface="DM Sans"/>
                        <a:sym typeface="DM Sans"/>
                      </a:endParaRPr>
                    </a:p>
                    <a:p>
                      <a:pPr indent="0" lvl="0" marL="0" rtl="0" algn="l">
                        <a:spcBef>
                          <a:spcPts val="0"/>
                        </a:spcBef>
                        <a:spcAft>
                          <a:spcPts val="0"/>
                        </a:spcAft>
                        <a:buClr>
                          <a:schemeClr val="lt1"/>
                        </a:buClr>
                        <a:buSzPts val="1100"/>
                        <a:buFont typeface="Arial"/>
                        <a:buNone/>
                      </a:pPr>
                      <a:r>
                        <a:rPr lang="en">
                          <a:solidFill>
                            <a:schemeClr val="lt1"/>
                          </a:solidFill>
                          <a:latin typeface="DM Sans"/>
                          <a:ea typeface="DM Sans"/>
                          <a:cs typeface="DM Sans"/>
                          <a:sym typeface="DM Sans"/>
                        </a:rPr>
                        <a:t>Brand 21</a:t>
                      </a:r>
                      <a:endParaRPr>
                        <a:solidFill>
                          <a:schemeClr val="lt1"/>
                        </a:solidFill>
                        <a:latin typeface="DM Sans"/>
                        <a:ea typeface="DM Sans"/>
                        <a:cs typeface="DM Sans"/>
                        <a:sym typeface="DM Sans"/>
                      </a:endParaRPr>
                    </a:p>
                    <a:p>
                      <a:pPr indent="0" lvl="0" marL="0" rtl="0" algn="l">
                        <a:spcBef>
                          <a:spcPts val="0"/>
                        </a:spcBef>
                        <a:spcAft>
                          <a:spcPts val="0"/>
                        </a:spcAft>
                        <a:buClr>
                          <a:schemeClr val="lt1"/>
                        </a:buClr>
                        <a:buSzPts val="1100"/>
                        <a:buFont typeface="Arial"/>
                        <a:buNone/>
                      </a:pPr>
                      <a:r>
                        <a:rPr i="1" lang="en">
                          <a:solidFill>
                            <a:schemeClr val="lt1"/>
                          </a:solidFill>
                          <a:latin typeface="DM Sans"/>
                          <a:ea typeface="DM Sans"/>
                          <a:cs typeface="DM Sans"/>
                          <a:sym typeface="DM Sans"/>
                        </a:rPr>
                        <a:t>Gallery 5</a:t>
                      </a:r>
                      <a:endParaRPr i="1">
                        <a:solidFill>
                          <a:schemeClr val="lt1"/>
                        </a:solidFill>
                        <a:latin typeface="DM Sans"/>
                        <a:ea typeface="DM Sans"/>
                        <a:cs typeface="DM Sans"/>
                        <a:sym typeface="DM Sans"/>
                      </a:endParaRPr>
                    </a:p>
                  </a:txBody>
                  <a:tcPr marT="91425" marB="91425" marR="91425" marL="91425" anchor="ctr">
                    <a:lnL cap="flat" cmpd="sng" w="38100">
                      <a:solidFill>
                        <a:schemeClr val="lt1">
                          <a:alpha val="0"/>
                        </a:schemeClr>
                      </a:solidFill>
                      <a:prstDash val="solid"/>
                      <a:round/>
                      <a:headEnd len="sm" w="sm" type="none"/>
                      <a:tailEnd len="sm" w="sm" type="none"/>
                    </a:lnL>
                    <a:lnR cap="flat" cmpd="sng" w="38100">
                      <a:solidFill>
                        <a:schemeClr val="lt1">
                          <a:alpha val="0"/>
                        </a:schemeClr>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alpha val="0"/>
                        </a:schemeClr>
                      </a:solidFill>
                      <a:prstDash val="solid"/>
                      <a:round/>
                      <a:headEnd len="sm" w="sm" type="none"/>
                      <a:tailEnd len="sm" w="sm" type="none"/>
                    </a:lnB>
                  </a:tcPr>
                </a:tc>
              </a:tr>
            </a:tbl>
          </a:graphicData>
        </a:graphic>
      </p:graphicFrame>
      <p:sp>
        <p:nvSpPr>
          <p:cNvPr id="858" name="Google Shape;858;p36"/>
          <p:cNvSpPr txBox="1"/>
          <p:nvPr/>
        </p:nvSpPr>
        <p:spPr>
          <a:xfrm>
            <a:off x="713250" y="1033075"/>
            <a:ext cx="7717500" cy="29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lt1"/>
                </a:solidFill>
                <a:latin typeface="DM Sans"/>
                <a:ea typeface="DM Sans"/>
                <a:cs typeface="DM Sans"/>
                <a:sym typeface="DM Sans"/>
              </a:rPr>
              <a:t>Weekly agenda about recognized brands</a:t>
            </a:r>
            <a:endParaRPr sz="1200">
              <a:solidFill>
                <a:schemeClr val="lt1"/>
              </a:solidFill>
              <a:latin typeface="DM Sans"/>
              <a:ea typeface="DM Sans"/>
              <a:cs typeface="DM Sans"/>
              <a:sym typeface="DM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713250" y="534775"/>
            <a:ext cx="5087400" cy="1097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lt1"/>
              </a:buClr>
              <a:buSzPts val="1100"/>
              <a:buFont typeface="Arial"/>
              <a:buNone/>
            </a:pPr>
            <a:r>
              <a:rPr lang="en"/>
              <a:t>PARIS FASHION SHOW INFOGRAPHICS</a:t>
            </a:r>
            <a:endParaRPr/>
          </a:p>
        </p:txBody>
      </p:sp>
      <p:sp>
        <p:nvSpPr>
          <p:cNvPr id="106" name="Google Shape;106;p19"/>
          <p:cNvSpPr txBox="1"/>
          <p:nvPr>
            <p:ph idx="1" type="subTitle"/>
          </p:nvPr>
        </p:nvSpPr>
        <p:spPr>
          <a:xfrm>
            <a:off x="713225" y="1710975"/>
            <a:ext cx="7717500" cy="2888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lt1"/>
              </a:buClr>
              <a:buSzPts val="1400"/>
              <a:buFont typeface="Cardo"/>
              <a:buChar char="●"/>
            </a:pPr>
            <a:r>
              <a:rPr lang="en"/>
              <a:t>This template contains an assortment of complementary infographic resources for the </a:t>
            </a:r>
            <a:r>
              <a:rPr b="1" lang="en">
                <a:solidFill>
                  <a:schemeClr val="hlink"/>
                </a:solidFill>
                <a:uFill>
                  <a:noFill/>
                </a:uFill>
                <a:hlinkClick r:id="rId3"/>
              </a:rPr>
              <a:t>Paris Fashion Show</a:t>
            </a:r>
            <a:r>
              <a:rPr b="1" lang="en"/>
              <a:t> </a:t>
            </a:r>
            <a:r>
              <a:rPr lang="en"/>
              <a:t>presentation.</a:t>
            </a:r>
            <a:endParaRPr/>
          </a:p>
          <a:p>
            <a:pPr indent="-317500" lvl="0" marL="457200" rtl="0" algn="l">
              <a:spcBef>
                <a:spcPts val="1600"/>
              </a:spcBef>
              <a:spcAft>
                <a:spcPts val="0"/>
              </a:spcAft>
              <a:buClr>
                <a:schemeClr val="lt1"/>
              </a:buClr>
              <a:buSzPts val="1400"/>
              <a:buFont typeface="DM Sans"/>
              <a:buChar char="●"/>
            </a:pPr>
            <a:r>
              <a:rPr lang="en"/>
              <a:t>These infographics are adapted to the style of the aforementioned presentation, so you can insert them easily and have them completely integrated at once. You just need to do the following:</a:t>
            </a:r>
            <a:endParaRPr/>
          </a:p>
          <a:p>
            <a:pPr indent="-317500" lvl="1" marL="914400" rtl="0" algn="l">
              <a:spcBef>
                <a:spcPts val="1600"/>
              </a:spcBef>
              <a:spcAft>
                <a:spcPts val="0"/>
              </a:spcAft>
              <a:buClr>
                <a:schemeClr val="lt1"/>
              </a:buClr>
              <a:buSzPts val="1400"/>
              <a:buFont typeface="DM Sans"/>
              <a:buChar char="○"/>
            </a:pPr>
            <a:r>
              <a:rPr lang="en"/>
              <a:t>Select the element that you want to copy</a:t>
            </a:r>
            <a:endParaRPr/>
          </a:p>
          <a:p>
            <a:pPr indent="-317500" lvl="1" marL="914400" rtl="0" algn="l">
              <a:spcBef>
                <a:spcPts val="0"/>
              </a:spcBef>
              <a:spcAft>
                <a:spcPts val="0"/>
              </a:spcAft>
              <a:buClr>
                <a:schemeClr val="lt1"/>
              </a:buClr>
              <a:buSzPts val="1400"/>
              <a:buFont typeface="DM Sans"/>
              <a:buChar char="○"/>
            </a:pPr>
            <a:r>
              <a:rPr lang="en"/>
              <a:t>Right-click and choose “Copy”</a:t>
            </a:r>
            <a:endParaRPr/>
          </a:p>
          <a:p>
            <a:pPr indent="-317500" lvl="1" marL="914400" rtl="0" algn="l">
              <a:spcBef>
                <a:spcPts val="0"/>
              </a:spcBef>
              <a:spcAft>
                <a:spcPts val="0"/>
              </a:spcAft>
              <a:buClr>
                <a:schemeClr val="lt1"/>
              </a:buClr>
              <a:buSzPts val="1400"/>
              <a:buFont typeface="DM Sans"/>
              <a:buChar char="○"/>
            </a:pPr>
            <a:r>
              <a:rPr lang="en"/>
              <a:t>Go to the slide where you want the element to appear</a:t>
            </a:r>
            <a:endParaRPr/>
          </a:p>
          <a:p>
            <a:pPr indent="-317500" lvl="1" marL="914400" rtl="0" algn="l">
              <a:spcBef>
                <a:spcPts val="0"/>
              </a:spcBef>
              <a:spcAft>
                <a:spcPts val="0"/>
              </a:spcAft>
              <a:buClr>
                <a:schemeClr val="lt1"/>
              </a:buClr>
              <a:buSzPts val="1400"/>
              <a:buFont typeface="DM Sans"/>
              <a:buChar char="○"/>
            </a:pPr>
            <a:r>
              <a:rPr lang="en"/>
              <a:t>Right-click and choose “Paste”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2" name="Shape 862"/>
        <p:cNvGrpSpPr/>
        <p:nvPr/>
      </p:nvGrpSpPr>
      <p:grpSpPr>
        <a:xfrm>
          <a:off x="0" y="0"/>
          <a:ext cx="0" cy="0"/>
          <a:chOff x="0" y="0"/>
          <a:chExt cx="0" cy="0"/>
        </a:xfrm>
      </p:grpSpPr>
      <p:sp>
        <p:nvSpPr>
          <p:cNvPr id="863" name="Google Shape;863;p37"/>
          <p:cNvSpPr txBox="1"/>
          <p:nvPr>
            <p:ph idx="4294967295" type="subTitle"/>
          </p:nvPr>
        </p:nvSpPr>
        <p:spPr>
          <a:xfrm>
            <a:off x="1329875" y="2756920"/>
            <a:ext cx="697500" cy="574500"/>
          </a:xfrm>
          <a:prstGeom prst="rect">
            <a:avLst/>
          </a:prstGeom>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Prata"/>
                <a:ea typeface="Prata"/>
                <a:cs typeface="Prata"/>
                <a:sym typeface="Prata"/>
              </a:rPr>
              <a:t>01</a:t>
            </a:r>
            <a:endParaRPr sz="3000">
              <a:latin typeface="Prata"/>
              <a:ea typeface="Prata"/>
              <a:cs typeface="Prata"/>
              <a:sym typeface="Prata"/>
            </a:endParaRPr>
          </a:p>
        </p:txBody>
      </p:sp>
      <p:sp>
        <p:nvSpPr>
          <p:cNvPr id="864" name="Google Shape;864;p37"/>
          <p:cNvSpPr txBox="1"/>
          <p:nvPr>
            <p:ph idx="4294967295" type="subTitle"/>
          </p:nvPr>
        </p:nvSpPr>
        <p:spPr>
          <a:xfrm>
            <a:off x="2294329" y="2756920"/>
            <a:ext cx="697500" cy="574500"/>
          </a:xfrm>
          <a:prstGeom prst="rect">
            <a:avLst/>
          </a:prstGeom>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Prata"/>
                <a:ea typeface="Prata"/>
                <a:cs typeface="Prata"/>
                <a:sym typeface="Prata"/>
              </a:rPr>
              <a:t>02</a:t>
            </a:r>
            <a:endParaRPr sz="3000">
              <a:latin typeface="Prata"/>
              <a:ea typeface="Prata"/>
              <a:cs typeface="Prata"/>
              <a:sym typeface="Prata"/>
            </a:endParaRPr>
          </a:p>
        </p:txBody>
      </p:sp>
      <p:sp>
        <p:nvSpPr>
          <p:cNvPr id="865" name="Google Shape;865;p37"/>
          <p:cNvSpPr txBox="1"/>
          <p:nvPr>
            <p:ph type="title"/>
          </p:nvPr>
        </p:nvSpPr>
        <p:spPr>
          <a:xfrm>
            <a:off x="713250" y="534768"/>
            <a:ext cx="7717500" cy="57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lt1"/>
              </a:buClr>
              <a:buSzPts val="1100"/>
              <a:buFont typeface="Arial"/>
              <a:buNone/>
            </a:pPr>
            <a:r>
              <a:rPr lang="en"/>
              <a:t>PARIS FASHION SHOW</a:t>
            </a:r>
            <a:endParaRPr/>
          </a:p>
        </p:txBody>
      </p:sp>
      <p:sp>
        <p:nvSpPr>
          <p:cNvPr id="866" name="Google Shape;866;p37"/>
          <p:cNvSpPr txBox="1"/>
          <p:nvPr>
            <p:ph idx="4294967295" type="body"/>
          </p:nvPr>
        </p:nvSpPr>
        <p:spPr>
          <a:xfrm>
            <a:off x="713238" y="4024926"/>
            <a:ext cx="1930800" cy="574500"/>
          </a:xfrm>
          <a:prstGeom prst="rect">
            <a:avLst/>
          </a:prstGeom>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a:t>Despite being red, Mars is a cold place</a:t>
            </a:r>
            <a:endParaRPr/>
          </a:p>
        </p:txBody>
      </p:sp>
      <p:sp>
        <p:nvSpPr>
          <p:cNvPr id="867" name="Google Shape;867;p37"/>
          <p:cNvSpPr txBox="1"/>
          <p:nvPr>
            <p:ph idx="4294967295" type="subTitle"/>
          </p:nvPr>
        </p:nvSpPr>
        <p:spPr>
          <a:xfrm>
            <a:off x="714588" y="3622635"/>
            <a:ext cx="1928100" cy="440400"/>
          </a:xfrm>
          <a:prstGeom prst="rect">
            <a:avLst/>
          </a:prstGeom>
          <a:ln>
            <a:noFill/>
          </a:ln>
        </p:spPr>
        <p:txBody>
          <a:bodyPr anchorCtr="0" anchor="ctr" bIns="91425" lIns="91425" spcFirstLastPara="1" rIns="91425" wrap="square" tIns="91425">
            <a:noAutofit/>
          </a:bodyPr>
          <a:lstStyle/>
          <a:p>
            <a:pPr indent="0" lvl="0" marL="0" rtl="0" algn="ctr">
              <a:spcBef>
                <a:spcPts val="0"/>
              </a:spcBef>
              <a:spcAft>
                <a:spcPts val="0"/>
              </a:spcAft>
              <a:buClr>
                <a:schemeClr val="lt1"/>
              </a:buClr>
              <a:buSzPts val="1100"/>
              <a:buFont typeface="Arial"/>
              <a:buNone/>
            </a:pPr>
            <a:r>
              <a:rPr lang="en" sz="2000">
                <a:latin typeface="Prata"/>
                <a:ea typeface="Prata"/>
                <a:cs typeface="Prata"/>
                <a:sym typeface="Prata"/>
              </a:rPr>
              <a:t>BRAND 1</a:t>
            </a:r>
            <a:endParaRPr sz="2000">
              <a:latin typeface="Prata"/>
              <a:ea typeface="Prata"/>
              <a:cs typeface="Prata"/>
              <a:sym typeface="Prata"/>
            </a:endParaRPr>
          </a:p>
        </p:txBody>
      </p:sp>
      <p:sp>
        <p:nvSpPr>
          <p:cNvPr id="868" name="Google Shape;868;p37"/>
          <p:cNvSpPr txBox="1"/>
          <p:nvPr>
            <p:ph idx="4294967295" type="body"/>
          </p:nvPr>
        </p:nvSpPr>
        <p:spPr>
          <a:xfrm>
            <a:off x="6499963" y="4024926"/>
            <a:ext cx="1930800" cy="574500"/>
          </a:xfrm>
          <a:prstGeom prst="rect">
            <a:avLst/>
          </a:prstGeom>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a:t>Actually, Mercury is a small planet</a:t>
            </a:r>
            <a:endParaRPr/>
          </a:p>
        </p:txBody>
      </p:sp>
      <p:sp>
        <p:nvSpPr>
          <p:cNvPr id="869" name="Google Shape;869;p37"/>
          <p:cNvSpPr txBox="1"/>
          <p:nvPr>
            <p:ph idx="4294967295" type="subTitle"/>
          </p:nvPr>
        </p:nvSpPr>
        <p:spPr>
          <a:xfrm>
            <a:off x="6501313" y="3622635"/>
            <a:ext cx="1928100" cy="440400"/>
          </a:xfrm>
          <a:prstGeom prst="rect">
            <a:avLst/>
          </a:prstGeom>
          <a:ln>
            <a:noFill/>
          </a:ln>
        </p:spPr>
        <p:txBody>
          <a:bodyPr anchorCtr="0" anchor="ctr" bIns="91425" lIns="91425" spcFirstLastPara="1" rIns="91425" wrap="square" tIns="91425">
            <a:noAutofit/>
          </a:bodyPr>
          <a:lstStyle/>
          <a:p>
            <a:pPr indent="0" lvl="0" marL="0" rtl="0" algn="ctr">
              <a:spcBef>
                <a:spcPts val="0"/>
              </a:spcBef>
              <a:spcAft>
                <a:spcPts val="0"/>
              </a:spcAft>
              <a:buClr>
                <a:schemeClr val="lt1"/>
              </a:buClr>
              <a:buSzPts val="1100"/>
              <a:buFont typeface="Arial"/>
              <a:buNone/>
            </a:pPr>
            <a:r>
              <a:rPr lang="en" sz="2000">
                <a:latin typeface="Prata"/>
                <a:ea typeface="Prata"/>
                <a:cs typeface="Prata"/>
                <a:sym typeface="Prata"/>
              </a:rPr>
              <a:t>BRAND 7</a:t>
            </a:r>
            <a:endParaRPr sz="2000">
              <a:latin typeface="Prata"/>
              <a:ea typeface="Prata"/>
              <a:cs typeface="Prata"/>
              <a:sym typeface="Prata"/>
            </a:endParaRPr>
          </a:p>
        </p:txBody>
      </p:sp>
      <p:sp>
        <p:nvSpPr>
          <p:cNvPr id="870" name="Google Shape;870;p37"/>
          <p:cNvSpPr txBox="1"/>
          <p:nvPr>
            <p:ph idx="4294967295" type="subTitle"/>
          </p:nvPr>
        </p:nvSpPr>
        <p:spPr>
          <a:xfrm>
            <a:off x="7116600" y="2756920"/>
            <a:ext cx="697500" cy="574500"/>
          </a:xfrm>
          <a:prstGeom prst="rect">
            <a:avLst/>
          </a:prstGeom>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Prata"/>
                <a:ea typeface="Prata"/>
                <a:cs typeface="Prata"/>
                <a:sym typeface="Prata"/>
              </a:rPr>
              <a:t>07</a:t>
            </a:r>
            <a:endParaRPr sz="3000">
              <a:latin typeface="Prata"/>
              <a:ea typeface="Prata"/>
              <a:cs typeface="Prata"/>
              <a:sym typeface="Prata"/>
            </a:endParaRPr>
          </a:p>
        </p:txBody>
      </p:sp>
      <p:sp>
        <p:nvSpPr>
          <p:cNvPr id="871" name="Google Shape;871;p37"/>
          <p:cNvSpPr txBox="1"/>
          <p:nvPr>
            <p:ph idx="4294967295" type="body"/>
          </p:nvPr>
        </p:nvSpPr>
        <p:spPr>
          <a:xfrm>
            <a:off x="2642146" y="4024926"/>
            <a:ext cx="1930800" cy="574500"/>
          </a:xfrm>
          <a:prstGeom prst="rect">
            <a:avLst/>
          </a:prstGeom>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a:t>Jupiter is the biggest planet of them all</a:t>
            </a:r>
            <a:endParaRPr/>
          </a:p>
        </p:txBody>
      </p:sp>
      <p:sp>
        <p:nvSpPr>
          <p:cNvPr id="872" name="Google Shape;872;p37"/>
          <p:cNvSpPr txBox="1"/>
          <p:nvPr>
            <p:ph idx="4294967295" type="subTitle"/>
          </p:nvPr>
        </p:nvSpPr>
        <p:spPr>
          <a:xfrm>
            <a:off x="2643496" y="3622635"/>
            <a:ext cx="1928100" cy="440400"/>
          </a:xfrm>
          <a:prstGeom prst="rect">
            <a:avLst/>
          </a:prstGeom>
          <a:ln>
            <a:noFill/>
          </a:ln>
        </p:spPr>
        <p:txBody>
          <a:bodyPr anchorCtr="0" anchor="ctr" bIns="91425" lIns="91425" spcFirstLastPara="1" rIns="91425" wrap="square" tIns="91425">
            <a:noAutofit/>
          </a:bodyPr>
          <a:lstStyle/>
          <a:p>
            <a:pPr indent="0" lvl="0" marL="0" rtl="0" algn="ctr">
              <a:spcBef>
                <a:spcPts val="0"/>
              </a:spcBef>
              <a:spcAft>
                <a:spcPts val="0"/>
              </a:spcAft>
              <a:buClr>
                <a:schemeClr val="lt1"/>
              </a:buClr>
              <a:buSzPts val="1100"/>
              <a:buFont typeface="Arial"/>
              <a:buNone/>
            </a:pPr>
            <a:r>
              <a:rPr lang="en" sz="2000">
                <a:latin typeface="Prata"/>
                <a:ea typeface="Prata"/>
                <a:cs typeface="Prata"/>
                <a:sym typeface="Prata"/>
              </a:rPr>
              <a:t>BRAND 3</a:t>
            </a:r>
            <a:endParaRPr sz="2000">
              <a:latin typeface="Prata"/>
              <a:ea typeface="Prata"/>
              <a:cs typeface="Prata"/>
              <a:sym typeface="Prata"/>
            </a:endParaRPr>
          </a:p>
        </p:txBody>
      </p:sp>
      <p:sp>
        <p:nvSpPr>
          <p:cNvPr id="873" name="Google Shape;873;p37"/>
          <p:cNvSpPr txBox="1"/>
          <p:nvPr>
            <p:ph idx="4294967295" type="subTitle"/>
          </p:nvPr>
        </p:nvSpPr>
        <p:spPr>
          <a:xfrm>
            <a:off x="3258783" y="2756920"/>
            <a:ext cx="697500" cy="574500"/>
          </a:xfrm>
          <a:prstGeom prst="rect">
            <a:avLst/>
          </a:prstGeom>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Prata"/>
                <a:ea typeface="Prata"/>
                <a:cs typeface="Prata"/>
                <a:sym typeface="Prata"/>
              </a:rPr>
              <a:t>03</a:t>
            </a:r>
            <a:endParaRPr sz="3000">
              <a:latin typeface="Prata"/>
              <a:ea typeface="Prata"/>
              <a:cs typeface="Prata"/>
              <a:sym typeface="Prata"/>
            </a:endParaRPr>
          </a:p>
        </p:txBody>
      </p:sp>
      <p:sp>
        <p:nvSpPr>
          <p:cNvPr id="874" name="Google Shape;874;p37"/>
          <p:cNvSpPr txBox="1"/>
          <p:nvPr>
            <p:ph idx="4294967295" type="body"/>
          </p:nvPr>
        </p:nvSpPr>
        <p:spPr>
          <a:xfrm>
            <a:off x="4571054" y="4024914"/>
            <a:ext cx="1930800" cy="574500"/>
          </a:xfrm>
          <a:prstGeom prst="rect">
            <a:avLst/>
          </a:prstGeom>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a:t>Venus is the second planet from the Sun</a:t>
            </a:r>
            <a:endParaRPr/>
          </a:p>
        </p:txBody>
      </p:sp>
      <p:sp>
        <p:nvSpPr>
          <p:cNvPr id="875" name="Google Shape;875;p37"/>
          <p:cNvSpPr txBox="1"/>
          <p:nvPr>
            <p:ph idx="4294967295" type="subTitle"/>
          </p:nvPr>
        </p:nvSpPr>
        <p:spPr>
          <a:xfrm>
            <a:off x="4573338" y="3622625"/>
            <a:ext cx="1928100" cy="440400"/>
          </a:xfrm>
          <a:prstGeom prst="rect">
            <a:avLst/>
          </a:prstGeom>
          <a:ln>
            <a:noFill/>
          </a:ln>
        </p:spPr>
        <p:txBody>
          <a:bodyPr anchorCtr="0" anchor="ctr" bIns="91425" lIns="91425" spcFirstLastPara="1" rIns="91425" wrap="square" tIns="91425">
            <a:noAutofit/>
          </a:bodyPr>
          <a:lstStyle/>
          <a:p>
            <a:pPr indent="0" lvl="0" marL="0" rtl="0" algn="ctr">
              <a:spcBef>
                <a:spcPts val="0"/>
              </a:spcBef>
              <a:spcAft>
                <a:spcPts val="0"/>
              </a:spcAft>
              <a:buClr>
                <a:schemeClr val="lt1"/>
              </a:buClr>
              <a:buSzPts val="1100"/>
              <a:buFont typeface="Arial"/>
              <a:buNone/>
            </a:pPr>
            <a:r>
              <a:rPr lang="en" sz="2000">
                <a:latin typeface="Prata"/>
                <a:ea typeface="Prata"/>
                <a:cs typeface="Prata"/>
                <a:sym typeface="Prata"/>
              </a:rPr>
              <a:t>BRAND 5</a:t>
            </a:r>
            <a:endParaRPr sz="2000">
              <a:latin typeface="Prata"/>
              <a:ea typeface="Prata"/>
              <a:cs typeface="Prata"/>
              <a:sym typeface="Prata"/>
            </a:endParaRPr>
          </a:p>
        </p:txBody>
      </p:sp>
      <p:sp>
        <p:nvSpPr>
          <p:cNvPr id="876" name="Google Shape;876;p37"/>
          <p:cNvSpPr txBox="1"/>
          <p:nvPr>
            <p:ph idx="4294967295" type="subTitle"/>
          </p:nvPr>
        </p:nvSpPr>
        <p:spPr>
          <a:xfrm>
            <a:off x="5187692" y="2756920"/>
            <a:ext cx="697500" cy="574500"/>
          </a:xfrm>
          <a:prstGeom prst="rect">
            <a:avLst/>
          </a:prstGeom>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Prata"/>
                <a:ea typeface="Prata"/>
                <a:cs typeface="Prata"/>
                <a:sym typeface="Prata"/>
              </a:rPr>
              <a:t>05</a:t>
            </a:r>
            <a:endParaRPr sz="3000">
              <a:latin typeface="Prata"/>
              <a:ea typeface="Prata"/>
              <a:cs typeface="Prata"/>
              <a:sym typeface="Prata"/>
            </a:endParaRPr>
          </a:p>
        </p:txBody>
      </p:sp>
      <p:sp>
        <p:nvSpPr>
          <p:cNvPr id="877" name="Google Shape;877;p37"/>
          <p:cNvSpPr txBox="1"/>
          <p:nvPr/>
        </p:nvSpPr>
        <p:spPr>
          <a:xfrm>
            <a:off x="713250" y="1033075"/>
            <a:ext cx="7717500" cy="29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lt1"/>
                </a:solidFill>
                <a:latin typeface="DM Sans"/>
                <a:ea typeface="DM Sans"/>
                <a:cs typeface="DM Sans"/>
                <a:sym typeface="DM Sans"/>
              </a:rPr>
              <a:t>Fashion shows timeline</a:t>
            </a:r>
            <a:endParaRPr sz="1200">
              <a:solidFill>
                <a:schemeClr val="lt1"/>
              </a:solidFill>
              <a:latin typeface="DM Sans"/>
              <a:ea typeface="DM Sans"/>
              <a:cs typeface="DM Sans"/>
              <a:sym typeface="DM Sans"/>
            </a:endParaRPr>
          </a:p>
        </p:txBody>
      </p:sp>
      <p:sp>
        <p:nvSpPr>
          <p:cNvPr id="878" name="Google Shape;878;p37"/>
          <p:cNvSpPr txBox="1"/>
          <p:nvPr>
            <p:ph idx="4294967295" type="body"/>
          </p:nvPr>
        </p:nvSpPr>
        <p:spPr>
          <a:xfrm>
            <a:off x="5535496" y="1491753"/>
            <a:ext cx="1930800" cy="574500"/>
          </a:xfrm>
          <a:prstGeom prst="rect">
            <a:avLst/>
          </a:prstGeom>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a:t>Saturn is a gas giant and has several rings</a:t>
            </a:r>
            <a:endParaRPr/>
          </a:p>
        </p:txBody>
      </p:sp>
      <p:sp>
        <p:nvSpPr>
          <p:cNvPr id="879" name="Google Shape;879;p37"/>
          <p:cNvSpPr txBox="1"/>
          <p:nvPr>
            <p:ph idx="4294967295" type="subTitle"/>
          </p:nvPr>
        </p:nvSpPr>
        <p:spPr>
          <a:xfrm>
            <a:off x="5536838" y="2025322"/>
            <a:ext cx="1928100" cy="440400"/>
          </a:xfrm>
          <a:prstGeom prst="rect">
            <a:avLst/>
          </a:prstGeom>
          <a:ln>
            <a:noFill/>
          </a:ln>
        </p:spPr>
        <p:txBody>
          <a:bodyPr anchorCtr="0" anchor="ctr" bIns="91425" lIns="91425" spcFirstLastPara="1" rIns="91425" wrap="square" tIns="91425">
            <a:noAutofit/>
          </a:bodyPr>
          <a:lstStyle/>
          <a:p>
            <a:pPr indent="0" lvl="0" marL="0" rtl="0" algn="ctr">
              <a:spcBef>
                <a:spcPts val="0"/>
              </a:spcBef>
              <a:spcAft>
                <a:spcPts val="0"/>
              </a:spcAft>
              <a:buClr>
                <a:schemeClr val="lt1"/>
              </a:buClr>
              <a:buSzPts val="1100"/>
              <a:buFont typeface="Arial"/>
              <a:buNone/>
            </a:pPr>
            <a:r>
              <a:rPr lang="en" sz="2000">
                <a:latin typeface="Prata"/>
                <a:ea typeface="Prata"/>
                <a:cs typeface="Prata"/>
                <a:sym typeface="Prata"/>
              </a:rPr>
              <a:t>BRAND 6</a:t>
            </a:r>
            <a:endParaRPr sz="2000">
              <a:latin typeface="Prata"/>
              <a:ea typeface="Prata"/>
              <a:cs typeface="Prata"/>
              <a:sym typeface="Prata"/>
            </a:endParaRPr>
          </a:p>
        </p:txBody>
      </p:sp>
      <p:sp>
        <p:nvSpPr>
          <p:cNvPr id="880" name="Google Shape;880;p37"/>
          <p:cNvSpPr txBox="1"/>
          <p:nvPr>
            <p:ph idx="4294967295" type="body"/>
          </p:nvPr>
        </p:nvSpPr>
        <p:spPr>
          <a:xfrm>
            <a:off x="1677679" y="1491753"/>
            <a:ext cx="1930800" cy="574500"/>
          </a:xfrm>
          <a:prstGeom prst="rect">
            <a:avLst/>
          </a:prstGeom>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a:t>Earth is the third planet from the Sun</a:t>
            </a:r>
            <a:endParaRPr/>
          </a:p>
        </p:txBody>
      </p:sp>
      <p:sp>
        <p:nvSpPr>
          <p:cNvPr id="881" name="Google Shape;881;p37"/>
          <p:cNvSpPr txBox="1"/>
          <p:nvPr>
            <p:ph idx="4294967295" type="subTitle"/>
          </p:nvPr>
        </p:nvSpPr>
        <p:spPr>
          <a:xfrm>
            <a:off x="1679029" y="2025322"/>
            <a:ext cx="1928100" cy="440400"/>
          </a:xfrm>
          <a:prstGeom prst="rect">
            <a:avLst/>
          </a:prstGeom>
          <a:ln>
            <a:noFill/>
          </a:ln>
        </p:spPr>
        <p:txBody>
          <a:bodyPr anchorCtr="0" anchor="ctr" bIns="91425" lIns="91425" spcFirstLastPara="1" rIns="91425" wrap="square" tIns="91425">
            <a:noAutofit/>
          </a:bodyPr>
          <a:lstStyle/>
          <a:p>
            <a:pPr indent="0" lvl="0" marL="0" rtl="0" algn="ctr">
              <a:spcBef>
                <a:spcPts val="0"/>
              </a:spcBef>
              <a:spcAft>
                <a:spcPts val="0"/>
              </a:spcAft>
              <a:buClr>
                <a:schemeClr val="lt1"/>
              </a:buClr>
              <a:buSzPts val="1100"/>
              <a:buFont typeface="Arial"/>
              <a:buNone/>
            </a:pPr>
            <a:r>
              <a:rPr lang="en" sz="2000">
                <a:latin typeface="Prata"/>
                <a:ea typeface="Prata"/>
                <a:cs typeface="Prata"/>
                <a:sym typeface="Prata"/>
              </a:rPr>
              <a:t>BRAND 2</a:t>
            </a:r>
            <a:endParaRPr sz="2000">
              <a:latin typeface="Prata"/>
              <a:ea typeface="Prata"/>
              <a:cs typeface="Prata"/>
              <a:sym typeface="Prata"/>
            </a:endParaRPr>
          </a:p>
        </p:txBody>
      </p:sp>
      <p:sp>
        <p:nvSpPr>
          <p:cNvPr id="882" name="Google Shape;882;p37"/>
          <p:cNvSpPr txBox="1"/>
          <p:nvPr>
            <p:ph idx="4294967295" type="body"/>
          </p:nvPr>
        </p:nvSpPr>
        <p:spPr>
          <a:xfrm>
            <a:off x="3606588" y="1491741"/>
            <a:ext cx="1930800" cy="574500"/>
          </a:xfrm>
          <a:prstGeom prst="rect">
            <a:avLst/>
          </a:prstGeom>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a:t>Neptune is very far away from the Sun</a:t>
            </a:r>
            <a:endParaRPr/>
          </a:p>
        </p:txBody>
      </p:sp>
      <p:sp>
        <p:nvSpPr>
          <p:cNvPr id="883" name="Google Shape;883;p37"/>
          <p:cNvSpPr txBox="1"/>
          <p:nvPr>
            <p:ph idx="4294967295" type="subTitle"/>
          </p:nvPr>
        </p:nvSpPr>
        <p:spPr>
          <a:xfrm>
            <a:off x="3607938" y="2025313"/>
            <a:ext cx="1928100" cy="440400"/>
          </a:xfrm>
          <a:prstGeom prst="rect">
            <a:avLst/>
          </a:prstGeom>
          <a:ln>
            <a:noFill/>
          </a:ln>
        </p:spPr>
        <p:txBody>
          <a:bodyPr anchorCtr="0" anchor="ctr" bIns="91425" lIns="91425" spcFirstLastPara="1" rIns="91425" wrap="square" tIns="91425">
            <a:noAutofit/>
          </a:bodyPr>
          <a:lstStyle/>
          <a:p>
            <a:pPr indent="0" lvl="0" marL="0" rtl="0" algn="ctr">
              <a:spcBef>
                <a:spcPts val="0"/>
              </a:spcBef>
              <a:spcAft>
                <a:spcPts val="0"/>
              </a:spcAft>
              <a:buClr>
                <a:schemeClr val="lt1"/>
              </a:buClr>
              <a:buSzPts val="1100"/>
              <a:buFont typeface="Arial"/>
              <a:buNone/>
            </a:pPr>
            <a:r>
              <a:rPr lang="en" sz="2000">
                <a:latin typeface="Prata"/>
                <a:ea typeface="Prata"/>
                <a:cs typeface="Prata"/>
                <a:sym typeface="Prata"/>
              </a:rPr>
              <a:t>BRAND 4</a:t>
            </a:r>
            <a:endParaRPr sz="2000">
              <a:latin typeface="Prata"/>
              <a:ea typeface="Prata"/>
              <a:cs typeface="Prata"/>
              <a:sym typeface="Prata"/>
            </a:endParaRPr>
          </a:p>
        </p:txBody>
      </p:sp>
      <p:sp>
        <p:nvSpPr>
          <p:cNvPr id="884" name="Google Shape;884;p37"/>
          <p:cNvSpPr txBox="1"/>
          <p:nvPr>
            <p:ph idx="4294967295" type="subTitle"/>
          </p:nvPr>
        </p:nvSpPr>
        <p:spPr>
          <a:xfrm>
            <a:off x="6152146" y="2756920"/>
            <a:ext cx="697500" cy="574500"/>
          </a:xfrm>
          <a:prstGeom prst="rect">
            <a:avLst/>
          </a:prstGeom>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Prata"/>
                <a:ea typeface="Prata"/>
                <a:cs typeface="Prata"/>
                <a:sym typeface="Prata"/>
              </a:rPr>
              <a:t>06</a:t>
            </a:r>
            <a:endParaRPr sz="3000">
              <a:latin typeface="Prata"/>
              <a:ea typeface="Prata"/>
              <a:cs typeface="Prata"/>
              <a:sym typeface="Prata"/>
            </a:endParaRPr>
          </a:p>
        </p:txBody>
      </p:sp>
      <p:sp>
        <p:nvSpPr>
          <p:cNvPr id="885" name="Google Shape;885;p37"/>
          <p:cNvSpPr txBox="1"/>
          <p:nvPr>
            <p:ph idx="4294967295" type="subTitle"/>
          </p:nvPr>
        </p:nvSpPr>
        <p:spPr>
          <a:xfrm>
            <a:off x="4223238" y="2756920"/>
            <a:ext cx="697500" cy="574500"/>
          </a:xfrm>
          <a:prstGeom prst="rect">
            <a:avLst/>
          </a:prstGeom>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Prata"/>
                <a:ea typeface="Prata"/>
                <a:cs typeface="Prata"/>
                <a:sym typeface="Prata"/>
              </a:rPr>
              <a:t>04</a:t>
            </a:r>
            <a:endParaRPr sz="3000">
              <a:latin typeface="Prata"/>
              <a:ea typeface="Prata"/>
              <a:cs typeface="Prata"/>
              <a:sym typeface="Prata"/>
            </a:endParaRPr>
          </a:p>
        </p:txBody>
      </p:sp>
      <p:cxnSp>
        <p:nvCxnSpPr>
          <p:cNvPr id="886" name="Google Shape;886;p37"/>
          <p:cNvCxnSpPr>
            <a:stCxn id="863" idx="3"/>
            <a:endCxn id="864" idx="1"/>
          </p:cNvCxnSpPr>
          <p:nvPr/>
        </p:nvCxnSpPr>
        <p:spPr>
          <a:xfrm>
            <a:off x="2027375" y="3044170"/>
            <a:ext cx="267000" cy="0"/>
          </a:xfrm>
          <a:prstGeom prst="straightConnector1">
            <a:avLst/>
          </a:prstGeom>
          <a:noFill/>
          <a:ln cap="flat" cmpd="sng" w="38100">
            <a:solidFill>
              <a:schemeClr val="lt1"/>
            </a:solidFill>
            <a:prstDash val="solid"/>
            <a:round/>
            <a:headEnd len="med" w="med" type="none"/>
            <a:tailEnd len="med" w="med" type="none"/>
          </a:ln>
        </p:spPr>
      </p:cxnSp>
      <p:cxnSp>
        <p:nvCxnSpPr>
          <p:cNvPr id="887" name="Google Shape;887;p37"/>
          <p:cNvCxnSpPr>
            <a:stCxn id="864" idx="3"/>
            <a:endCxn id="873" idx="1"/>
          </p:cNvCxnSpPr>
          <p:nvPr/>
        </p:nvCxnSpPr>
        <p:spPr>
          <a:xfrm>
            <a:off x="2991829" y="3044170"/>
            <a:ext cx="267000" cy="0"/>
          </a:xfrm>
          <a:prstGeom prst="straightConnector1">
            <a:avLst/>
          </a:prstGeom>
          <a:noFill/>
          <a:ln cap="flat" cmpd="sng" w="38100">
            <a:solidFill>
              <a:schemeClr val="lt1"/>
            </a:solidFill>
            <a:prstDash val="solid"/>
            <a:round/>
            <a:headEnd len="med" w="med" type="none"/>
            <a:tailEnd len="med" w="med" type="none"/>
          </a:ln>
        </p:spPr>
      </p:cxnSp>
      <p:cxnSp>
        <p:nvCxnSpPr>
          <p:cNvPr id="888" name="Google Shape;888;p37"/>
          <p:cNvCxnSpPr>
            <a:stCxn id="873" idx="3"/>
            <a:endCxn id="885" idx="1"/>
          </p:cNvCxnSpPr>
          <p:nvPr/>
        </p:nvCxnSpPr>
        <p:spPr>
          <a:xfrm>
            <a:off x="3956283" y="3044170"/>
            <a:ext cx="267000" cy="0"/>
          </a:xfrm>
          <a:prstGeom prst="straightConnector1">
            <a:avLst/>
          </a:prstGeom>
          <a:noFill/>
          <a:ln cap="flat" cmpd="sng" w="38100">
            <a:solidFill>
              <a:schemeClr val="lt1"/>
            </a:solidFill>
            <a:prstDash val="solid"/>
            <a:round/>
            <a:headEnd len="med" w="med" type="none"/>
            <a:tailEnd len="med" w="med" type="none"/>
          </a:ln>
        </p:spPr>
      </p:cxnSp>
      <p:cxnSp>
        <p:nvCxnSpPr>
          <p:cNvPr id="889" name="Google Shape;889;p37"/>
          <p:cNvCxnSpPr>
            <a:stCxn id="885" idx="3"/>
            <a:endCxn id="876" idx="1"/>
          </p:cNvCxnSpPr>
          <p:nvPr/>
        </p:nvCxnSpPr>
        <p:spPr>
          <a:xfrm>
            <a:off x="4920738" y="3044170"/>
            <a:ext cx="267000" cy="0"/>
          </a:xfrm>
          <a:prstGeom prst="straightConnector1">
            <a:avLst/>
          </a:prstGeom>
          <a:noFill/>
          <a:ln cap="flat" cmpd="sng" w="38100">
            <a:solidFill>
              <a:schemeClr val="lt1"/>
            </a:solidFill>
            <a:prstDash val="solid"/>
            <a:round/>
            <a:headEnd len="med" w="med" type="none"/>
            <a:tailEnd len="med" w="med" type="none"/>
          </a:ln>
        </p:spPr>
      </p:cxnSp>
      <p:cxnSp>
        <p:nvCxnSpPr>
          <p:cNvPr id="890" name="Google Shape;890;p37"/>
          <p:cNvCxnSpPr>
            <a:stCxn id="876" idx="3"/>
            <a:endCxn id="884" idx="1"/>
          </p:cNvCxnSpPr>
          <p:nvPr/>
        </p:nvCxnSpPr>
        <p:spPr>
          <a:xfrm>
            <a:off x="5885192" y="3044170"/>
            <a:ext cx="267000" cy="0"/>
          </a:xfrm>
          <a:prstGeom prst="straightConnector1">
            <a:avLst/>
          </a:prstGeom>
          <a:noFill/>
          <a:ln cap="flat" cmpd="sng" w="38100">
            <a:solidFill>
              <a:schemeClr val="lt1"/>
            </a:solidFill>
            <a:prstDash val="solid"/>
            <a:round/>
            <a:headEnd len="med" w="med" type="none"/>
            <a:tailEnd len="med" w="med" type="none"/>
          </a:ln>
        </p:spPr>
      </p:cxnSp>
      <p:cxnSp>
        <p:nvCxnSpPr>
          <p:cNvPr id="891" name="Google Shape;891;p37"/>
          <p:cNvCxnSpPr>
            <a:stCxn id="884" idx="3"/>
            <a:endCxn id="870" idx="1"/>
          </p:cNvCxnSpPr>
          <p:nvPr/>
        </p:nvCxnSpPr>
        <p:spPr>
          <a:xfrm>
            <a:off x="6849646" y="3044170"/>
            <a:ext cx="267000" cy="0"/>
          </a:xfrm>
          <a:prstGeom prst="straightConnector1">
            <a:avLst/>
          </a:prstGeom>
          <a:noFill/>
          <a:ln cap="flat" cmpd="sng" w="38100">
            <a:solidFill>
              <a:schemeClr val="lt1"/>
            </a:solidFill>
            <a:prstDash val="solid"/>
            <a:round/>
            <a:headEnd len="med" w="med" type="none"/>
            <a:tailEnd len="med" w="med" type="none"/>
          </a:ln>
        </p:spPr>
      </p:cxnSp>
      <p:cxnSp>
        <p:nvCxnSpPr>
          <p:cNvPr id="892" name="Google Shape;892;p37"/>
          <p:cNvCxnSpPr>
            <a:stCxn id="876" idx="2"/>
            <a:endCxn id="875" idx="0"/>
          </p:cNvCxnSpPr>
          <p:nvPr/>
        </p:nvCxnSpPr>
        <p:spPr>
          <a:xfrm>
            <a:off x="5536442" y="3331420"/>
            <a:ext cx="900" cy="291300"/>
          </a:xfrm>
          <a:prstGeom prst="straightConnector1">
            <a:avLst/>
          </a:prstGeom>
          <a:noFill/>
          <a:ln cap="flat" cmpd="sng" w="38100">
            <a:solidFill>
              <a:schemeClr val="lt1"/>
            </a:solidFill>
            <a:prstDash val="solid"/>
            <a:round/>
            <a:headEnd len="med" w="med" type="none"/>
            <a:tailEnd len="med" w="med" type="none"/>
          </a:ln>
        </p:spPr>
      </p:cxnSp>
      <p:cxnSp>
        <p:nvCxnSpPr>
          <p:cNvPr id="893" name="Google Shape;893;p37"/>
          <p:cNvCxnSpPr>
            <a:stCxn id="870" idx="2"/>
            <a:endCxn id="869" idx="0"/>
          </p:cNvCxnSpPr>
          <p:nvPr/>
        </p:nvCxnSpPr>
        <p:spPr>
          <a:xfrm>
            <a:off x="7465350" y="3331420"/>
            <a:ext cx="0" cy="291300"/>
          </a:xfrm>
          <a:prstGeom prst="straightConnector1">
            <a:avLst/>
          </a:prstGeom>
          <a:noFill/>
          <a:ln cap="flat" cmpd="sng" w="38100">
            <a:solidFill>
              <a:schemeClr val="lt1"/>
            </a:solidFill>
            <a:prstDash val="solid"/>
            <a:round/>
            <a:headEnd len="med" w="med" type="none"/>
            <a:tailEnd len="med" w="med" type="none"/>
          </a:ln>
        </p:spPr>
      </p:cxnSp>
      <p:cxnSp>
        <p:nvCxnSpPr>
          <p:cNvPr id="894" name="Google Shape;894;p37"/>
          <p:cNvCxnSpPr>
            <a:stCxn id="879" idx="2"/>
            <a:endCxn id="884" idx="0"/>
          </p:cNvCxnSpPr>
          <p:nvPr/>
        </p:nvCxnSpPr>
        <p:spPr>
          <a:xfrm>
            <a:off x="6500888" y="2465722"/>
            <a:ext cx="0" cy="291300"/>
          </a:xfrm>
          <a:prstGeom prst="straightConnector1">
            <a:avLst/>
          </a:prstGeom>
          <a:noFill/>
          <a:ln cap="flat" cmpd="sng" w="38100">
            <a:solidFill>
              <a:schemeClr val="lt1"/>
            </a:solidFill>
            <a:prstDash val="solid"/>
            <a:round/>
            <a:headEnd len="med" w="med" type="none"/>
            <a:tailEnd len="med" w="med" type="none"/>
          </a:ln>
        </p:spPr>
      </p:cxnSp>
      <p:cxnSp>
        <p:nvCxnSpPr>
          <p:cNvPr id="895" name="Google Shape;895;p37"/>
          <p:cNvCxnSpPr>
            <a:stCxn id="863" idx="2"/>
            <a:endCxn id="867" idx="0"/>
          </p:cNvCxnSpPr>
          <p:nvPr/>
        </p:nvCxnSpPr>
        <p:spPr>
          <a:xfrm>
            <a:off x="1678625" y="3331420"/>
            <a:ext cx="0" cy="291300"/>
          </a:xfrm>
          <a:prstGeom prst="straightConnector1">
            <a:avLst/>
          </a:prstGeom>
          <a:noFill/>
          <a:ln cap="flat" cmpd="sng" w="38100">
            <a:solidFill>
              <a:schemeClr val="lt1"/>
            </a:solidFill>
            <a:prstDash val="solid"/>
            <a:round/>
            <a:headEnd len="med" w="med" type="none"/>
            <a:tailEnd len="med" w="med" type="none"/>
          </a:ln>
        </p:spPr>
      </p:cxnSp>
      <p:cxnSp>
        <p:nvCxnSpPr>
          <p:cNvPr id="896" name="Google Shape;896;p37"/>
          <p:cNvCxnSpPr>
            <a:stCxn id="864" idx="0"/>
            <a:endCxn id="881" idx="2"/>
          </p:cNvCxnSpPr>
          <p:nvPr/>
        </p:nvCxnSpPr>
        <p:spPr>
          <a:xfrm rot="10800000">
            <a:off x="2643079" y="2465620"/>
            <a:ext cx="0" cy="291300"/>
          </a:xfrm>
          <a:prstGeom prst="straightConnector1">
            <a:avLst/>
          </a:prstGeom>
          <a:noFill/>
          <a:ln cap="flat" cmpd="sng" w="38100">
            <a:solidFill>
              <a:schemeClr val="lt1"/>
            </a:solidFill>
            <a:prstDash val="solid"/>
            <a:round/>
            <a:headEnd len="med" w="med" type="none"/>
            <a:tailEnd len="med" w="med" type="none"/>
          </a:ln>
        </p:spPr>
      </p:cxnSp>
      <p:cxnSp>
        <p:nvCxnSpPr>
          <p:cNvPr id="897" name="Google Shape;897;p37"/>
          <p:cNvCxnSpPr>
            <a:stCxn id="873" idx="2"/>
            <a:endCxn id="872" idx="0"/>
          </p:cNvCxnSpPr>
          <p:nvPr/>
        </p:nvCxnSpPr>
        <p:spPr>
          <a:xfrm>
            <a:off x="3607533" y="3331420"/>
            <a:ext cx="0" cy="291300"/>
          </a:xfrm>
          <a:prstGeom prst="straightConnector1">
            <a:avLst/>
          </a:prstGeom>
          <a:noFill/>
          <a:ln cap="flat" cmpd="sng" w="38100">
            <a:solidFill>
              <a:schemeClr val="lt1"/>
            </a:solidFill>
            <a:prstDash val="solid"/>
            <a:round/>
            <a:headEnd len="med" w="med" type="none"/>
            <a:tailEnd len="med" w="med" type="none"/>
          </a:ln>
        </p:spPr>
      </p:cxnSp>
      <p:cxnSp>
        <p:nvCxnSpPr>
          <p:cNvPr id="898" name="Google Shape;898;p37"/>
          <p:cNvCxnSpPr>
            <a:stCxn id="883" idx="2"/>
            <a:endCxn id="885" idx="0"/>
          </p:cNvCxnSpPr>
          <p:nvPr/>
        </p:nvCxnSpPr>
        <p:spPr>
          <a:xfrm>
            <a:off x="4571988" y="2465713"/>
            <a:ext cx="0" cy="291300"/>
          </a:xfrm>
          <a:prstGeom prst="straightConnector1">
            <a:avLst/>
          </a:prstGeom>
          <a:noFill/>
          <a:ln cap="flat" cmpd="sng" w="38100">
            <a:solidFill>
              <a:schemeClr val="lt1"/>
            </a:solidFill>
            <a:prstDash val="solid"/>
            <a:round/>
            <a:headEnd len="med" w="med" type="none"/>
            <a:tailEnd len="med" w="med" type="none"/>
          </a:ln>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2" name="Shape 902"/>
        <p:cNvGrpSpPr/>
        <p:nvPr/>
      </p:nvGrpSpPr>
      <p:grpSpPr>
        <a:xfrm>
          <a:off x="0" y="0"/>
          <a:ext cx="0" cy="0"/>
          <a:chOff x="0" y="0"/>
          <a:chExt cx="0" cy="0"/>
        </a:xfrm>
      </p:grpSpPr>
      <p:sp>
        <p:nvSpPr>
          <p:cNvPr id="903" name="Google Shape;903;p38"/>
          <p:cNvSpPr txBox="1"/>
          <p:nvPr>
            <p:ph type="title"/>
          </p:nvPr>
        </p:nvSpPr>
        <p:spPr>
          <a:xfrm>
            <a:off x="713250" y="534768"/>
            <a:ext cx="7717500" cy="57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lt1"/>
              </a:buClr>
              <a:buSzPts val="1100"/>
              <a:buFont typeface="Arial"/>
              <a:buNone/>
            </a:pPr>
            <a:r>
              <a:rPr lang="en"/>
              <a:t>PARIS FASHION SHOW</a:t>
            </a:r>
            <a:endParaRPr/>
          </a:p>
        </p:txBody>
      </p:sp>
      <p:sp>
        <p:nvSpPr>
          <p:cNvPr id="904" name="Google Shape;904;p38"/>
          <p:cNvSpPr txBox="1"/>
          <p:nvPr/>
        </p:nvSpPr>
        <p:spPr>
          <a:xfrm>
            <a:off x="713250" y="1033075"/>
            <a:ext cx="7717500" cy="29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lt1"/>
                </a:solidFill>
                <a:latin typeface="DM Sans"/>
                <a:ea typeface="DM Sans"/>
                <a:cs typeface="DM Sans"/>
                <a:sym typeface="DM Sans"/>
              </a:rPr>
              <a:t>Program of the day</a:t>
            </a:r>
            <a:endParaRPr sz="1200">
              <a:solidFill>
                <a:schemeClr val="lt1"/>
              </a:solidFill>
              <a:latin typeface="DM Sans"/>
              <a:ea typeface="DM Sans"/>
              <a:cs typeface="DM Sans"/>
              <a:sym typeface="DM Sans"/>
            </a:endParaRPr>
          </a:p>
        </p:txBody>
      </p:sp>
      <p:grpSp>
        <p:nvGrpSpPr>
          <p:cNvPr id="905" name="Google Shape;905;p38"/>
          <p:cNvGrpSpPr/>
          <p:nvPr/>
        </p:nvGrpSpPr>
        <p:grpSpPr>
          <a:xfrm>
            <a:off x="2508675" y="1488338"/>
            <a:ext cx="1958700" cy="960250"/>
            <a:chOff x="2508675" y="1488338"/>
            <a:chExt cx="1958700" cy="960250"/>
          </a:xfrm>
        </p:grpSpPr>
        <p:sp>
          <p:nvSpPr>
            <p:cNvPr id="906" name="Google Shape;906;p38"/>
            <p:cNvSpPr txBox="1"/>
            <p:nvPr/>
          </p:nvSpPr>
          <p:spPr>
            <a:xfrm>
              <a:off x="2508675" y="1488338"/>
              <a:ext cx="1958700" cy="517800"/>
            </a:xfrm>
            <a:prstGeom prst="rect">
              <a:avLst/>
            </a:prstGeom>
            <a:noFill/>
            <a:ln>
              <a:noFill/>
            </a:ln>
          </p:spPr>
          <p:txBody>
            <a:bodyPr anchorCtr="0" anchor="ctr" bIns="90000" lIns="91425" spcFirstLastPara="1" rIns="91425" wrap="square" tIns="91425">
              <a:noAutofit/>
            </a:bodyPr>
            <a:lstStyle/>
            <a:p>
              <a:pPr indent="0" lvl="0" marL="0" rtl="0" algn="l">
                <a:spcBef>
                  <a:spcPts val="0"/>
                </a:spcBef>
                <a:spcAft>
                  <a:spcPts val="0"/>
                </a:spcAft>
                <a:buNone/>
              </a:pPr>
              <a:r>
                <a:rPr lang="en">
                  <a:solidFill>
                    <a:schemeClr val="lt1"/>
                  </a:solidFill>
                  <a:latin typeface="Prata"/>
                  <a:ea typeface="Prata"/>
                  <a:cs typeface="Prata"/>
                  <a:sym typeface="Prata"/>
                </a:rPr>
                <a:t>11:</a:t>
              </a:r>
              <a:r>
                <a:rPr lang="en">
                  <a:solidFill>
                    <a:schemeClr val="lt1"/>
                  </a:solidFill>
                  <a:latin typeface="Prata"/>
                  <a:ea typeface="Prata"/>
                  <a:cs typeface="Prata"/>
                  <a:sym typeface="Prata"/>
                </a:rPr>
                <a:t>00 am</a:t>
              </a:r>
              <a:r>
                <a:rPr lang="en">
                  <a:solidFill>
                    <a:schemeClr val="lt1"/>
                  </a:solidFill>
                  <a:latin typeface="Prata"/>
                  <a:ea typeface="Prata"/>
                  <a:cs typeface="Prata"/>
                  <a:sym typeface="Prata"/>
                </a:rPr>
                <a:t> - 12:00 am</a:t>
              </a:r>
              <a:endParaRPr>
                <a:solidFill>
                  <a:schemeClr val="lt1"/>
                </a:solidFill>
                <a:latin typeface="Prata"/>
                <a:ea typeface="Prata"/>
                <a:cs typeface="Prata"/>
                <a:sym typeface="Prata"/>
              </a:endParaRPr>
            </a:p>
          </p:txBody>
        </p:sp>
        <p:sp>
          <p:nvSpPr>
            <p:cNvPr id="907" name="Google Shape;907;p38"/>
            <p:cNvSpPr txBox="1"/>
            <p:nvPr/>
          </p:nvSpPr>
          <p:spPr>
            <a:xfrm>
              <a:off x="2508675" y="1874088"/>
              <a:ext cx="1958700" cy="574500"/>
            </a:xfrm>
            <a:prstGeom prst="rect">
              <a:avLst/>
            </a:prstGeom>
            <a:noFill/>
            <a:ln>
              <a:noFill/>
            </a:ln>
          </p:spPr>
          <p:txBody>
            <a:bodyPr anchorCtr="0" anchor="t" bIns="90000" lIns="91425" spcFirstLastPara="1" rIns="91425" wrap="square" tIns="91425">
              <a:noAutofit/>
            </a:bodyPr>
            <a:lstStyle/>
            <a:p>
              <a:pPr indent="0" lvl="0" marL="0" rtl="0" algn="l">
                <a:spcBef>
                  <a:spcPts val="0"/>
                </a:spcBef>
                <a:spcAft>
                  <a:spcPts val="0"/>
                </a:spcAft>
                <a:buNone/>
              </a:pPr>
              <a:r>
                <a:rPr lang="en">
                  <a:solidFill>
                    <a:schemeClr val="lt1"/>
                  </a:solidFill>
                  <a:latin typeface="DM Sans"/>
                  <a:ea typeface="DM Sans"/>
                  <a:cs typeface="DM Sans"/>
                  <a:sym typeface="DM Sans"/>
                </a:rPr>
                <a:t>Jupiter doesn’t have a solid surface</a:t>
              </a:r>
              <a:endParaRPr>
                <a:solidFill>
                  <a:schemeClr val="lt1"/>
                </a:solidFill>
                <a:latin typeface="DM Sans"/>
                <a:ea typeface="DM Sans"/>
                <a:cs typeface="DM Sans"/>
                <a:sym typeface="DM Sans"/>
              </a:endParaRPr>
            </a:p>
          </p:txBody>
        </p:sp>
      </p:grpSp>
      <p:grpSp>
        <p:nvGrpSpPr>
          <p:cNvPr id="908" name="Google Shape;908;p38"/>
          <p:cNvGrpSpPr/>
          <p:nvPr/>
        </p:nvGrpSpPr>
        <p:grpSpPr>
          <a:xfrm>
            <a:off x="2508675" y="2561537"/>
            <a:ext cx="1958700" cy="960250"/>
            <a:chOff x="2508675" y="2561537"/>
            <a:chExt cx="1958700" cy="960250"/>
          </a:xfrm>
        </p:grpSpPr>
        <p:sp>
          <p:nvSpPr>
            <p:cNvPr id="909" name="Google Shape;909;p38"/>
            <p:cNvSpPr txBox="1"/>
            <p:nvPr/>
          </p:nvSpPr>
          <p:spPr>
            <a:xfrm>
              <a:off x="2508675" y="2561537"/>
              <a:ext cx="1958700" cy="517800"/>
            </a:xfrm>
            <a:prstGeom prst="rect">
              <a:avLst/>
            </a:prstGeom>
            <a:noFill/>
            <a:ln>
              <a:noFill/>
            </a:ln>
          </p:spPr>
          <p:txBody>
            <a:bodyPr anchorCtr="0" anchor="ctr" bIns="90000" lIns="91425" spcFirstLastPara="1" rIns="91425" wrap="square" tIns="91425">
              <a:noAutofit/>
            </a:bodyPr>
            <a:lstStyle/>
            <a:p>
              <a:pPr indent="0" lvl="0" marL="0" rtl="0" algn="l">
                <a:spcBef>
                  <a:spcPts val="0"/>
                </a:spcBef>
                <a:spcAft>
                  <a:spcPts val="0"/>
                </a:spcAft>
                <a:buNone/>
              </a:pPr>
              <a:r>
                <a:rPr lang="en">
                  <a:solidFill>
                    <a:schemeClr val="lt1"/>
                  </a:solidFill>
                  <a:latin typeface="Prata"/>
                  <a:ea typeface="Prata"/>
                  <a:cs typeface="Prata"/>
                  <a:sym typeface="Prata"/>
                </a:rPr>
                <a:t>1</a:t>
              </a:r>
              <a:r>
                <a:rPr lang="en">
                  <a:solidFill>
                    <a:schemeClr val="lt1"/>
                  </a:solidFill>
                  <a:latin typeface="Prata"/>
                  <a:ea typeface="Prata"/>
                  <a:cs typeface="Prata"/>
                  <a:sym typeface="Prata"/>
                </a:rPr>
                <a:t>:30 pm </a:t>
              </a:r>
              <a:r>
                <a:rPr lang="en">
                  <a:solidFill>
                    <a:schemeClr val="lt1"/>
                  </a:solidFill>
                  <a:latin typeface="Prata"/>
                  <a:ea typeface="Prata"/>
                  <a:cs typeface="Prata"/>
                  <a:sym typeface="Prata"/>
                </a:rPr>
                <a:t>- 2:30 pm</a:t>
              </a:r>
              <a:endParaRPr>
                <a:solidFill>
                  <a:schemeClr val="lt1"/>
                </a:solidFill>
                <a:latin typeface="Prata"/>
                <a:ea typeface="Prata"/>
                <a:cs typeface="Prata"/>
                <a:sym typeface="Prata"/>
              </a:endParaRPr>
            </a:p>
          </p:txBody>
        </p:sp>
        <p:sp>
          <p:nvSpPr>
            <p:cNvPr id="910" name="Google Shape;910;p38"/>
            <p:cNvSpPr txBox="1"/>
            <p:nvPr/>
          </p:nvSpPr>
          <p:spPr>
            <a:xfrm>
              <a:off x="2508675" y="2947288"/>
              <a:ext cx="1958700" cy="574500"/>
            </a:xfrm>
            <a:prstGeom prst="rect">
              <a:avLst/>
            </a:prstGeom>
            <a:noFill/>
            <a:ln>
              <a:noFill/>
            </a:ln>
          </p:spPr>
          <p:txBody>
            <a:bodyPr anchorCtr="0" anchor="t" bIns="90000" lIns="91425" spcFirstLastPara="1" rIns="91425" wrap="square" tIns="91425">
              <a:noAutofit/>
            </a:bodyPr>
            <a:lstStyle/>
            <a:p>
              <a:pPr indent="0" lvl="0" marL="0" rtl="0" algn="l">
                <a:spcBef>
                  <a:spcPts val="0"/>
                </a:spcBef>
                <a:spcAft>
                  <a:spcPts val="0"/>
                </a:spcAft>
                <a:buNone/>
              </a:pPr>
              <a:r>
                <a:rPr lang="en">
                  <a:solidFill>
                    <a:schemeClr val="lt1"/>
                  </a:solidFill>
                  <a:latin typeface="DM Sans"/>
                  <a:ea typeface="DM Sans"/>
                  <a:cs typeface="DM Sans"/>
                  <a:sym typeface="DM Sans"/>
                </a:rPr>
                <a:t>Despite being red, Mars is very cold</a:t>
              </a:r>
              <a:endParaRPr>
                <a:solidFill>
                  <a:schemeClr val="lt1"/>
                </a:solidFill>
                <a:latin typeface="DM Sans"/>
                <a:ea typeface="DM Sans"/>
                <a:cs typeface="DM Sans"/>
                <a:sym typeface="DM Sans"/>
              </a:endParaRPr>
            </a:p>
          </p:txBody>
        </p:sp>
      </p:grpSp>
      <p:grpSp>
        <p:nvGrpSpPr>
          <p:cNvPr id="911" name="Google Shape;911;p38"/>
          <p:cNvGrpSpPr/>
          <p:nvPr/>
        </p:nvGrpSpPr>
        <p:grpSpPr>
          <a:xfrm>
            <a:off x="2508675" y="3634725"/>
            <a:ext cx="1958700" cy="960250"/>
            <a:chOff x="2508675" y="3634725"/>
            <a:chExt cx="1958700" cy="960250"/>
          </a:xfrm>
        </p:grpSpPr>
        <p:sp>
          <p:nvSpPr>
            <p:cNvPr id="912" name="Google Shape;912;p38"/>
            <p:cNvSpPr txBox="1"/>
            <p:nvPr/>
          </p:nvSpPr>
          <p:spPr>
            <a:xfrm>
              <a:off x="2508675" y="3634725"/>
              <a:ext cx="1958700" cy="517800"/>
            </a:xfrm>
            <a:prstGeom prst="rect">
              <a:avLst/>
            </a:prstGeom>
            <a:noFill/>
            <a:ln>
              <a:noFill/>
            </a:ln>
          </p:spPr>
          <p:txBody>
            <a:bodyPr anchorCtr="0" anchor="ctr" bIns="90000" lIns="91425" spcFirstLastPara="1" rIns="91425" wrap="square" tIns="91425">
              <a:noAutofit/>
            </a:bodyPr>
            <a:lstStyle/>
            <a:p>
              <a:pPr indent="0" lvl="0" marL="0" rtl="0" algn="l">
                <a:spcBef>
                  <a:spcPts val="0"/>
                </a:spcBef>
                <a:spcAft>
                  <a:spcPts val="0"/>
                </a:spcAft>
                <a:buNone/>
              </a:pPr>
              <a:r>
                <a:rPr lang="en">
                  <a:solidFill>
                    <a:schemeClr val="lt1"/>
                  </a:solidFill>
                  <a:latin typeface="Prata"/>
                  <a:ea typeface="Prata"/>
                  <a:cs typeface="Prata"/>
                  <a:sym typeface="Prata"/>
                </a:rPr>
                <a:t>3</a:t>
              </a:r>
              <a:r>
                <a:rPr lang="en">
                  <a:solidFill>
                    <a:schemeClr val="lt1"/>
                  </a:solidFill>
                  <a:latin typeface="Prata"/>
                  <a:ea typeface="Prata"/>
                  <a:cs typeface="Prata"/>
                  <a:sym typeface="Prata"/>
                </a:rPr>
                <a:t>:00 pm </a:t>
              </a:r>
              <a:r>
                <a:rPr lang="en">
                  <a:solidFill>
                    <a:schemeClr val="lt1"/>
                  </a:solidFill>
                  <a:latin typeface="Prata"/>
                  <a:ea typeface="Prata"/>
                  <a:cs typeface="Prata"/>
                  <a:sym typeface="Prata"/>
                </a:rPr>
                <a:t>- 4:30 pm</a:t>
              </a:r>
              <a:endParaRPr>
                <a:solidFill>
                  <a:schemeClr val="lt1"/>
                </a:solidFill>
                <a:latin typeface="Prata"/>
                <a:ea typeface="Prata"/>
                <a:cs typeface="Prata"/>
                <a:sym typeface="Prata"/>
              </a:endParaRPr>
            </a:p>
          </p:txBody>
        </p:sp>
        <p:sp>
          <p:nvSpPr>
            <p:cNvPr id="913" name="Google Shape;913;p38"/>
            <p:cNvSpPr txBox="1"/>
            <p:nvPr/>
          </p:nvSpPr>
          <p:spPr>
            <a:xfrm>
              <a:off x="2508675" y="4020475"/>
              <a:ext cx="1958700" cy="574500"/>
            </a:xfrm>
            <a:prstGeom prst="rect">
              <a:avLst/>
            </a:prstGeom>
            <a:noFill/>
            <a:ln>
              <a:noFill/>
            </a:ln>
          </p:spPr>
          <p:txBody>
            <a:bodyPr anchorCtr="0" anchor="t" bIns="90000" lIns="91425" spcFirstLastPara="1" rIns="91425" wrap="square" tIns="91425">
              <a:noAutofit/>
            </a:bodyPr>
            <a:lstStyle/>
            <a:p>
              <a:pPr indent="0" lvl="0" marL="0" rtl="0" algn="l">
                <a:spcBef>
                  <a:spcPts val="0"/>
                </a:spcBef>
                <a:spcAft>
                  <a:spcPts val="0"/>
                </a:spcAft>
                <a:buNone/>
              </a:pPr>
              <a:r>
                <a:rPr lang="en">
                  <a:solidFill>
                    <a:schemeClr val="lt1"/>
                  </a:solidFill>
                  <a:latin typeface="DM Sans"/>
                  <a:ea typeface="DM Sans"/>
                  <a:cs typeface="DM Sans"/>
                  <a:sym typeface="DM Sans"/>
                </a:rPr>
                <a:t>Venus is the second planet from the Sun</a:t>
              </a:r>
              <a:endParaRPr>
                <a:solidFill>
                  <a:schemeClr val="lt1"/>
                </a:solidFill>
                <a:latin typeface="DM Sans"/>
                <a:ea typeface="DM Sans"/>
                <a:cs typeface="DM Sans"/>
                <a:sym typeface="DM Sans"/>
              </a:endParaRPr>
            </a:p>
          </p:txBody>
        </p:sp>
      </p:grpSp>
      <p:cxnSp>
        <p:nvCxnSpPr>
          <p:cNvPr id="914" name="Google Shape;914;p38"/>
          <p:cNvCxnSpPr>
            <a:stCxn id="906" idx="1"/>
            <a:endCxn id="915" idx="3"/>
          </p:cNvCxnSpPr>
          <p:nvPr/>
        </p:nvCxnSpPr>
        <p:spPr>
          <a:xfrm flipH="1">
            <a:off x="2165175" y="1747238"/>
            <a:ext cx="343500" cy="600"/>
          </a:xfrm>
          <a:prstGeom prst="bentConnector3">
            <a:avLst>
              <a:gd fmla="val 49993" name="adj1"/>
            </a:avLst>
          </a:prstGeom>
          <a:noFill/>
          <a:ln cap="flat" cmpd="sng" w="38100">
            <a:solidFill>
              <a:schemeClr val="lt1"/>
            </a:solidFill>
            <a:prstDash val="solid"/>
            <a:round/>
            <a:headEnd len="med" w="med" type="none"/>
            <a:tailEnd len="med" w="med" type="none"/>
          </a:ln>
        </p:spPr>
      </p:cxnSp>
      <p:cxnSp>
        <p:nvCxnSpPr>
          <p:cNvPr id="916" name="Google Shape;916;p38"/>
          <p:cNvCxnSpPr>
            <a:stCxn id="909" idx="1"/>
            <a:endCxn id="917" idx="3"/>
          </p:cNvCxnSpPr>
          <p:nvPr/>
        </p:nvCxnSpPr>
        <p:spPr>
          <a:xfrm flipH="1">
            <a:off x="2165175" y="2820437"/>
            <a:ext cx="343500" cy="600"/>
          </a:xfrm>
          <a:prstGeom prst="bentConnector3">
            <a:avLst>
              <a:gd fmla="val 49993" name="adj1"/>
            </a:avLst>
          </a:prstGeom>
          <a:noFill/>
          <a:ln cap="flat" cmpd="sng" w="38100">
            <a:solidFill>
              <a:schemeClr val="lt1"/>
            </a:solidFill>
            <a:prstDash val="solid"/>
            <a:round/>
            <a:headEnd len="med" w="med" type="none"/>
            <a:tailEnd len="med" w="med" type="none"/>
          </a:ln>
        </p:spPr>
      </p:cxnSp>
      <p:cxnSp>
        <p:nvCxnSpPr>
          <p:cNvPr id="918" name="Google Shape;918;p38"/>
          <p:cNvCxnSpPr>
            <a:stCxn id="912" idx="1"/>
            <a:endCxn id="919" idx="3"/>
          </p:cNvCxnSpPr>
          <p:nvPr/>
        </p:nvCxnSpPr>
        <p:spPr>
          <a:xfrm flipH="1">
            <a:off x="2165175" y="3893625"/>
            <a:ext cx="343500" cy="600"/>
          </a:xfrm>
          <a:prstGeom prst="bentConnector3">
            <a:avLst>
              <a:gd fmla="val 49993" name="adj1"/>
            </a:avLst>
          </a:prstGeom>
          <a:noFill/>
          <a:ln cap="flat" cmpd="sng" w="38100">
            <a:solidFill>
              <a:schemeClr val="lt1"/>
            </a:solidFill>
            <a:prstDash val="solid"/>
            <a:round/>
            <a:headEnd len="med" w="med" type="none"/>
            <a:tailEnd len="med" w="med" type="none"/>
          </a:ln>
        </p:spPr>
      </p:cxnSp>
      <p:grpSp>
        <p:nvGrpSpPr>
          <p:cNvPr id="920" name="Google Shape;920;p38"/>
          <p:cNvGrpSpPr/>
          <p:nvPr/>
        </p:nvGrpSpPr>
        <p:grpSpPr>
          <a:xfrm>
            <a:off x="6477150" y="1488338"/>
            <a:ext cx="1958700" cy="960250"/>
            <a:chOff x="6477150" y="1488338"/>
            <a:chExt cx="1958700" cy="960250"/>
          </a:xfrm>
        </p:grpSpPr>
        <p:sp>
          <p:nvSpPr>
            <p:cNvPr id="921" name="Google Shape;921;p38"/>
            <p:cNvSpPr txBox="1"/>
            <p:nvPr/>
          </p:nvSpPr>
          <p:spPr>
            <a:xfrm>
              <a:off x="6477150" y="1488338"/>
              <a:ext cx="1958700" cy="517800"/>
            </a:xfrm>
            <a:prstGeom prst="rect">
              <a:avLst/>
            </a:prstGeom>
            <a:noFill/>
            <a:ln>
              <a:noFill/>
            </a:ln>
          </p:spPr>
          <p:txBody>
            <a:bodyPr anchorCtr="0" anchor="ctr" bIns="90000" lIns="91425" spcFirstLastPara="1" rIns="91425" wrap="square" tIns="91425">
              <a:noAutofit/>
            </a:bodyPr>
            <a:lstStyle/>
            <a:p>
              <a:pPr indent="0" lvl="0" marL="0" rtl="0" algn="l">
                <a:spcBef>
                  <a:spcPts val="0"/>
                </a:spcBef>
                <a:spcAft>
                  <a:spcPts val="0"/>
                </a:spcAft>
                <a:buNone/>
              </a:pPr>
              <a:r>
                <a:rPr lang="en">
                  <a:solidFill>
                    <a:schemeClr val="lt1"/>
                  </a:solidFill>
                  <a:latin typeface="Prata"/>
                  <a:ea typeface="Prata"/>
                  <a:cs typeface="Prata"/>
                  <a:sym typeface="Prata"/>
                </a:rPr>
                <a:t>5:00 pm - 6:00 pm</a:t>
              </a:r>
              <a:endParaRPr>
                <a:solidFill>
                  <a:schemeClr val="lt1"/>
                </a:solidFill>
                <a:latin typeface="Prata"/>
                <a:ea typeface="Prata"/>
                <a:cs typeface="Prata"/>
                <a:sym typeface="Prata"/>
              </a:endParaRPr>
            </a:p>
          </p:txBody>
        </p:sp>
        <p:sp>
          <p:nvSpPr>
            <p:cNvPr id="922" name="Google Shape;922;p38"/>
            <p:cNvSpPr txBox="1"/>
            <p:nvPr/>
          </p:nvSpPr>
          <p:spPr>
            <a:xfrm>
              <a:off x="6477150" y="1874088"/>
              <a:ext cx="1958700" cy="574500"/>
            </a:xfrm>
            <a:prstGeom prst="rect">
              <a:avLst/>
            </a:prstGeom>
            <a:noFill/>
            <a:ln>
              <a:noFill/>
            </a:ln>
          </p:spPr>
          <p:txBody>
            <a:bodyPr anchorCtr="0" anchor="t" bIns="90000" lIns="91425" spcFirstLastPara="1" rIns="91425" wrap="square" tIns="91425">
              <a:noAutofit/>
            </a:bodyPr>
            <a:lstStyle/>
            <a:p>
              <a:pPr indent="0" lvl="0" marL="0" rtl="0" algn="l">
                <a:spcBef>
                  <a:spcPts val="0"/>
                </a:spcBef>
                <a:spcAft>
                  <a:spcPts val="0"/>
                </a:spcAft>
                <a:buNone/>
              </a:pPr>
              <a:r>
                <a:rPr lang="en">
                  <a:solidFill>
                    <a:schemeClr val="lt1"/>
                  </a:solidFill>
                  <a:latin typeface="DM Sans"/>
                  <a:ea typeface="DM Sans"/>
                  <a:cs typeface="DM Sans"/>
                  <a:sym typeface="DM Sans"/>
                </a:rPr>
                <a:t>Saturn is not the only planet with rings</a:t>
              </a:r>
              <a:endParaRPr>
                <a:solidFill>
                  <a:schemeClr val="lt1"/>
                </a:solidFill>
                <a:latin typeface="DM Sans"/>
                <a:ea typeface="DM Sans"/>
                <a:cs typeface="DM Sans"/>
                <a:sym typeface="DM Sans"/>
              </a:endParaRPr>
            </a:p>
          </p:txBody>
        </p:sp>
      </p:grpSp>
      <p:grpSp>
        <p:nvGrpSpPr>
          <p:cNvPr id="923" name="Google Shape;923;p38"/>
          <p:cNvGrpSpPr/>
          <p:nvPr/>
        </p:nvGrpSpPr>
        <p:grpSpPr>
          <a:xfrm>
            <a:off x="6477150" y="2561537"/>
            <a:ext cx="1958700" cy="960250"/>
            <a:chOff x="6477150" y="2561537"/>
            <a:chExt cx="1958700" cy="960250"/>
          </a:xfrm>
        </p:grpSpPr>
        <p:sp>
          <p:nvSpPr>
            <p:cNvPr id="924" name="Google Shape;924;p38"/>
            <p:cNvSpPr txBox="1"/>
            <p:nvPr/>
          </p:nvSpPr>
          <p:spPr>
            <a:xfrm>
              <a:off x="6477150" y="2561537"/>
              <a:ext cx="1958700" cy="517800"/>
            </a:xfrm>
            <a:prstGeom prst="rect">
              <a:avLst/>
            </a:prstGeom>
            <a:noFill/>
            <a:ln>
              <a:noFill/>
            </a:ln>
          </p:spPr>
          <p:txBody>
            <a:bodyPr anchorCtr="0" anchor="ctr" bIns="90000" lIns="91425" spcFirstLastPara="1" rIns="91425" wrap="square" tIns="91425">
              <a:noAutofit/>
            </a:bodyPr>
            <a:lstStyle/>
            <a:p>
              <a:pPr indent="0" lvl="0" marL="0" rtl="0" algn="l">
                <a:spcBef>
                  <a:spcPts val="0"/>
                </a:spcBef>
                <a:spcAft>
                  <a:spcPts val="0"/>
                </a:spcAft>
                <a:buNone/>
              </a:pPr>
              <a:r>
                <a:rPr lang="en">
                  <a:solidFill>
                    <a:schemeClr val="lt1"/>
                  </a:solidFill>
                  <a:latin typeface="Prata"/>
                  <a:ea typeface="Prata"/>
                  <a:cs typeface="Prata"/>
                  <a:sym typeface="Prata"/>
                </a:rPr>
                <a:t>6:30 pm - 8:00 pm</a:t>
              </a:r>
              <a:endParaRPr>
                <a:solidFill>
                  <a:schemeClr val="lt1"/>
                </a:solidFill>
                <a:latin typeface="Prata"/>
                <a:ea typeface="Prata"/>
                <a:cs typeface="Prata"/>
                <a:sym typeface="Prata"/>
              </a:endParaRPr>
            </a:p>
          </p:txBody>
        </p:sp>
        <p:sp>
          <p:nvSpPr>
            <p:cNvPr id="925" name="Google Shape;925;p38"/>
            <p:cNvSpPr txBox="1"/>
            <p:nvPr/>
          </p:nvSpPr>
          <p:spPr>
            <a:xfrm>
              <a:off x="6477150" y="2947288"/>
              <a:ext cx="1958700" cy="574500"/>
            </a:xfrm>
            <a:prstGeom prst="rect">
              <a:avLst/>
            </a:prstGeom>
            <a:noFill/>
            <a:ln>
              <a:noFill/>
            </a:ln>
          </p:spPr>
          <p:txBody>
            <a:bodyPr anchorCtr="0" anchor="t" bIns="90000" lIns="91425" spcFirstLastPara="1" rIns="91425" wrap="square" tIns="91425">
              <a:noAutofit/>
            </a:bodyPr>
            <a:lstStyle/>
            <a:p>
              <a:pPr indent="0" lvl="0" marL="0" rtl="0" algn="l">
                <a:spcBef>
                  <a:spcPts val="0"/>
                </a:spcBef>
                <a:spcAft>
                  <a:spcPts val="0"/>
                </a:spcAft>
                <a:buNone/>
              </a:pPr>
              <a:r>
                <a:rPr lang="en">
                  <a:solidFill>
                    <a:schemeClr val="lt1"/>
                  </a:solidFill>
                  <a:latin typeface="DM Sans"/>
                  <a:ea typeface="DM Sans"/>
                  <a:cs typeface="DM Sans"/>
                  <a:sym typeface="DM Sans"/>
                </a:rPr>
                <a:t>Neptune is very far away from the Sun</a:t>
              </a:r>
              <a:endParaRPr>
                <a:solidFill>
                  <a:schemeClr val="lt1"/>
                </a:solidFill>
                <a:latin typeface="DM Sans"/>
                <a:ea typeface="DM Sans"/>
                <a:cs typeface="DM Sans"/>
                <a:sym typeface="DM Sans"/>
              </a:endParaRPr>
            </a:p>
          </p:txBody>
        </p:sp>
      </p:grpSp>
      <p:grpSp>
        <p:nvGrpSpPr>
          <p:cNvPr id="926" name="Google Shape;926;p38"/>
          <p:cNvGrpSpPr/>
          <p:nvPr/>
        </p:nvGrpSpPr>
        <p:grpSpPr>
          <a:xfrm>
            <a:off x="6477150" y="3634725"/>
            <a:ext cx="1958700" cy="960250"/>
            <a:chOff x="6477150" y="3634725"/>
            <a:chExt cx="1958700" cy="960250"/>
          </a:xfrm>
        </p:grpSpPr>
        <p:sp>
          <p:nvSpPr>
            <p:cNvPr id="927" name="Google Shape;927;p38"/>
            <p:cNvSpPr txBox="1"/>
            <p:nvPr/>
          </p:nvSpPr>
          <p:spPr>
            <a:xfrm>
              <a:off x="6477150" y="3634725"/>
              <a:ext cx="1958700" cy="517800"/>
            </a:xfrm>
            <a:prstGeom prst="rect">
              <a:avLst/>
            </a:prstGeom>
            <a:noFill/>
            <a:ln>
              <a:noFill/>
            </a:ln>
          </p:spPr>
          <p:txBody>
            <a:bodyPr anchorCtr="0" anchor="ctr" bIns="90000" lIns="91425" spcFirstLastPara="1" rIns="91425" wrap="square" tIns="91425">
              <a:noAutofit/>
            </a:bodyPr>
            <a:lstStyle/>
            <a:p>
              <a:pPr indent="0" lvl="0" marL="0" rtl="0" algn="l">
                <a:spcBef>
                  <a:spcPts val="0"/>
                </a:spcBef>
                <a:spcAft>
                  <a:spcPts val="0"/>
                </a:spcAft>
                <a:buNone/>
              </a:pPr>
              <a:r>
                <a:rPr lang="en">
                  <a:solidFill>
                    <a:schemeClr val="lt1"/>
                  </a:solidFill>
                  <a:latin typeface="Prata"/>
                  <a:ea typeface="Prata"/>
                  <a:cs typeface="Prata"/>
                  <a:sym typeface="Prata"/>
                </a:rPr>
                <a:t>8:30pm - 10:00 pm</a:t>
              </a:r>
              <a:endParaRPr>
                <a:solidFill>
                  <a:schemeClr val="lt1"/>
                </a:solidFill>
                <a:latin typeface="Prata"/>
                <a:ea typeface="Prata"/>
                <a:cs typeface="Prata"/>
                <a:sym typeface="Prata"/>
              </a:endParaRPr>
            </a:p>
          </p:txBody>
        </p:sp>
        <p:sp>
          <p:nvSpPr>
            <p:cNvPr id="928" name="Google Shape;928;p38"/>
            <p:cNvSpPr txBox="1"/>
            <p:nvPr/>
          </p:nvSpPr>
          <p:spPr>
            <a:xfrm>
              <a:off x="6477150" y="4020475"/>
              <a:ext cx="1958700" cy="574500"/>
            </a:xfrm>
            <a:prstGeom prst="rect">
              <a:avLst/>
            </a:prstGeom>
            <a:noFill/>
            <a:ln>
              <a:noFill/>
            </a:ln>
          </p:spPr>
          <p:txBody>
            <a:bodyPr anchorCtr="0" anchor="t" bIns="90000" lIns="91425" spcFirstLastPara="1" rIns="91425" wrap="square" tIns="91425">
              <a:noAutofit/>
            </a:bodyPr>
            <a:lstStyle/>
            <a:p>
              <a:pPr indent="0" lvl="0" marL="0" rtl="0" algn="l">
                <a:spcBef>
                  <a:spcPts val="0"/>
                </a:spcBef>
                <a:spcAft>
                  <a:spcPts val="0"/>
                </a:spcAft>
                <a:buNone/>
              </a:pPr>
              <a:r>
                <a:rPr lang="en">
                  <a:solidFill>
                    <a:schemeClr val="lt1"/>
                  </a:solidFill>
                  <a:latin typeface="DM Sans"/>
                  <a:ea typeface="DM Sans"/>
                  <a:cs typeface="DM Sans"/>
                  <a:sym typeface="DM Sans"/>
                </a:rPr>
                <a:t>Actually, Venus has a toxic atmosphere</a:t>
              </a:r>
              <a:endParaRPr>
                <a:solidFill>
                  <a:schemeClr val="lt1"/>
                </a:solidFill>
                <a:latin typeface="DM Sans"/>
                <a:ea typeface="DM Sans"/>
                <a:cs typeface="DM Sans"/>
                <a:sym typeface="DM Sans"/>
              </a:endParaRPr>
            </a:p>
          </p:txBody>
        </p:sp>
      </p:grpSp>
      <p:cxnSp>
        <p:nvCxnSpPr>
          <p:cNvPr id="929" name="Google Shape;929;p38"/>
          <p:cNvCxnSpPr>
            <a:stCxn id="921" idx="1"/>
            <a:endCxn id="930" idx="3"/>
          </p:cNvCxnSpPr>
          <p:nvPr/>
        </p:nvCxnSpPr>
        <p:spPr>
          <a:xfrm flipH="1">
            <a:off x="6133650" y="1747238"/>
            <a:ext cx="343500" cy="600"/>
          </a:xfrm>
          <a:prstGeom prst="bentConnector3">
            <a:avLst>
              <a:gd fmla="val 49993" name="adj1"/>
            </a:avLst>
          </a:prstGeom>
          <a:noFill/>
          <a:ln cap="flat" cmpd="sng" w="38100">
            <a:solidFill>
              <a:schemeClr val="lt1"/>
            </a:solidFill>
            <a:prstDash val="solid"/>
            <a:round/>
            <a:headEnd len="med" w="med" type="none"/>
            <a:tailEnd len="med" w="med" type="none"/>
          </a:ln>
        </p:spPr>
      </p:cxnSp>
      <p:cxnSp>
        <p:nvCxnSpPr>
          <p:cNvPr id="931" name="Google Shape;931;p38"/>
          <p:cNvCxnSpPr>
            <a:stCxn id="924" idx="1"/>
            <a:endCxn id="932" idx="3"/>
          </p:cNvCxnSpPr>
          <p:nvPr/>
        </p:nvCxnSpPr>
        <p:spPr>
          <a:xfrm flipH="1">
            <a:off x="6133650" y="2820437"/>
            <a:ext cx="343500" cy="600"/>
          </a:xfrm>
          <a:prstGeom prst="bentConnector3">
            <a:avLst>
              <a:gd fmla="val 49993" name="adj1"/>
            </a:avLst>
          </a:prstGeom>
          <a:noFill/>
          <a:ln cap="flat" cmpd="sng" w="38100">
            <a:solidFill>
              <a:schemeClr val="lt1"/>
            </a:solidFill>
            <a:prstDash val="solid"/>
            <a:round/>
            <a:headEnd len="med" w="med" type="none"/>
            <a:tailEnd len="med" w="med" type="none"/>
          </a:ln>
        </p:spPr>
      </p:cxnSp>
      <p:cxnSp>
        <p:nvCxnSpPr>
          <p:cNvPr id="933" name="Google Shape;933;p38"/>
          <p:cNvCxnSpPr>
            <a:stCxn id="927" idx="1"/>
            <a:endCxn id="934" idx="3"/>
          </p:cNvCxnSpPr>
          <p:nvPr/>
        </p:nvCxnSpPr>
        <p:spPr>
          <a:xfrm flipH="1">
            <a:off x="6133650" y="3893625"/>
            <a:ext cx="343500" cy="600"/>
          </a:xfrm>
          <a:prstGeom prst="bentConnector3">
            <a:avLst>
              <a:gd fmla="val 49993" name="adj1"/>
            </a:avLst>
          </a:prstGeom>
          <a:noFill/>
          <a:ln cap="flat" cmpd="sng" w="38100">
            <a:solidFill>
              <a:schemeClr val="lt1"/>
            </a:solidFill>
            <a:prstDash val="solid"/>
            <a:round/>
            <a:headEnd len="med" w="med" type="none"/>
            <a:tailEnd len="med" w="med" type="none"/>
          </a:ln>
        </p:spPr>
      </p:cxnSp>
      <p:grpSp>
        <p:nvGrpSpPr>
          <p:cNvPr id="935" name="Google Shape;935;p38"/>
          <p:cNvGrpSpPr/>
          <p:nvPr/>
        </p:nvGrpSpPr>
        <p:grpSpPr>
          <a:xfrm>
            <a:off x="713225" y="1571288"/>
            <a:ext cx="1452000" cy="654713"/>
            <a:chOff x="713225" y="1571288"/>
            <a:chExt cx="1452000" cy="654713"/>
          </a:xfrm>
        </p:grpSpPr>
        <p:sp>
          <p:nvSpPr>
            <p:cNvPr id="915" name="Google Shape;915;p38"/>
            <p:cNvSpPr txBox="1"/>
            <p:nvPr/>
          </p:nvSpPr>
          <p:spPr>
            <a:xfrm>
              <a:off x="713225" y="1571288"/>
              <a:ext cx="1452000" cy="351900"/>
            </a:xfrm>
            <a:prstGeom prst="rect">
              <a:avLst/>
            </a:prstGeom>
            <a:noFill/>
            <a:ln>
              <a:noFill/>
            </a:ln>
          </p:spPr>
          <p:txBody>
            <a:bodyPr anchorCtr="0" anchor="ctr" bIns="90000" lIns="91425" spcFirstLastPara="1" rIns="91425" wrap="square" tIns="91425">
              <a:noAutofit/>
            </a:bodyPr>
            <a:lstStyle/>
            <a:p>
              <a:pPr indent="0" lvl="0" marL="0" rtl="0" algn="l">
                <a:spcBef>
                  <a:spcPts val="0"/>
                </a:spcBef>
                <a:spcAft>
                  <a:spcPts val="0"/>
                </a:spcAft>
                <a:buNone/>
              </a:pPr>
              <a:r>
                <a:rPr lang="en" sz="2000">
                  <a:solidFill>
                    <a:schemeClr val="lt1"/>
                  </a:solidFill>
                  <a:latin typeface="Prata"/>
                  <a:ea typeface="Prata"/>
                  <a:cs typeface="Prata"/>
                  <a:sym typeface="Prata"/>
                </a:rPr>
                <a:t>BRAND</a:t>
              </a:r>
              <a:r>
                <a:rPr lang="en" sz="2000">
                  <a:solidFill>
                    <a:schemeClr val="lt1"/>
                  </a:solidFill>
                  <a:latin typeface="Prata"/>
                  <a:ea typeface="Prata"/>
                  <a:cs typeface="Prata"/>
                  <a:sym typeface="Prata"/>
                </a:rPr>
                <a:t> 1</a:t>
              </a:r>
              <a:endParaRPr sz="2000">
                <a:solidFill>
                  <a:schemeClr val="lt1"/>
                </a:solidFill>
                <a:latin typeface="Prata"/>
                <a:ea typeface="Prata"/>
                <a:cs typeface="Prata"/>
                <a:sym typeface="Prata"/>
              </a:endParaRPr>
            </a:p>
          </p:txBody>
        </p:sp>
        <p:sp>
          <p:nvSpPr>
            <p:cNvPr id="936" name="Google Shape;936;p38"/>
            <p:cNvSpPr txBox="1"/>
            <p:nvPr/>
          </p:nvSpPr>
          <p:spPr>
            <a:xfrm>
              <a:off x="713225" y="1874100"/>
              <a:ext cx="1452000" cy="351900"/>
            </a:xfrm>
            <a:prstGeom prst="rect">
              <a:avLst/>
            </a:prstGeom>
            <a:noFill/>
            <a:ln>
              <a:noFill/>
            </a:ln>
          </p:spPr>
          <p:txBody>
            <a:bodyPr anchorCtr="0" anchor="t" bIns="90000" lIns="91425" spcFirstLastPara="1" rIns="91425" wrap="square" tIns="91425">
              <a:noAutofit/>
            </a:bodyPr>
            <a:lstStyle/>
            <a:p>
              <a:pPr indent="0" lvl="0" marL="0" rtl="0" algn="l">
                <a:spcBef>
                  <a:spcPts val="0"/>
                </a:spcBef>
                <a:spcAft>
                  <a:spcPts val="0"/>
                </a:spcAft>
                <a:buNone/>
              </a:pPr>
              <a:r>
                <a:rPr lang="en">
                  <a:solidFill>
                    <a:schemeClr val="lt1"/>
                  </a:solidFill>
                  <a:latin typeface="DM Sans"/>
                  <a:ea typeface="DM Sans"/>
                  <a:cs typeface="DM Sans"/>
                  <a:sym typeface="DM Sans"/>
                </a:rPr>
                <a:t>Presentation</a:t>
              </a:r>
              <a:endParaRPr>
                <a:solidFill>
                  <a:schemeClr val="lt1"/>
                </a:solidFill>
                <a:latin typeface="DM Sans"/>
                <a:ea typeface="DM Sans"/>
                <a:cs typeface="DM Sans"/>
                <a:sym typeface="DM Sans"/>
              </a:endParaRPr>
            </a:p>
          </p:txBody>
        </p:sp>
      </p:grpSp>
      <p:grpSp>
        <p:nvGrpSpPr>
          <p:cNvPr id="937" name="Google Shape;937;p38"/>
          <p:cNvGrpSpPr/>
          <p:nvPr/>
        </p:nvGrpSpPr>
        <p:grpSpPr>
          <a:xfrm>
            <a:off x="713225" y="2644631"/>
            <a:ext cx="1452000" cy="654557"/>
            <a:chOff x="713225" y="2644631"/>
            <a:chExt cx="1452000" cy="654557"/>
          </a:xfrm>
        </p:grpSpPr>
        <p:sp>
          <p:nvSpPr>
            <p:cNvPr id="917" name="Google Shape;917;p38"/>
            <p:cNvSpPr txBox="1"/>
            <p:nvPr/>
          </p:nvSpPr>
          <p:spPr>
            <a:xfrm>
              <a:off x="713225" y="2644631"/>
              <a:ext cx="1452000" cy="351900"/>
            </a:xfrm>
            <a:prstGeom prst="rect">
              <a:avLst/>
            </a:prstGeom>
            <a:noFill/>
            <a:ln>
              <a:noFill/>
            </a:ln>
          </p:spPr>
          <p:txBody>
            <a:bodyPr anchorCtr="0" anchor="ctr" bIns="90000" lIns="91425" spcFirstLastPara="1" rIns="91425" wrap="square" tIns="91425">
              <a:noAutofit/>
            </a:bodyPr>
            <a:lstStyle/>
            <a:p>
              <a:pPr indent="0" lvl="0" marL="0" rtl="0" algn="l">
                <a:spcBef>
                  <a:spcPts val="0"/>
                </a:spcBef>
                <a:spcAft>
                  <a:spcPts val="0"/>
                </a:spcAft>
                <a:buNone/>
              </a:pPr>
              <a:r>
                <a:rPr lang="en" sz="2000">
                  <a:solidFill>
                    <a:schemeClr val="lt1"/>
                  </a:solidFill>
                  <a:latin typeface="Prata"/>
                  <a:ea typeface="Prata"/>
                  <a:cs typeface="Prata"/>
                  <a:sym typeface="Prata"/>
                </a:rPr>
                <a:t>BRAND 2</a:t>
              </a:r>
              <a:endParaRPr sz="2000">
                <a:solidFill>
                  <a:schemeClr val="lt1"/>
                </a:solidFill>
                <a:latin typeface="Prata"/>
                <a:ea typeface="Prata"/>
                <a:cs typeface="Prata"/>
                <a:sym typeface="Prata"/>
              </a:endParaRPr>
            </a:p>
          </p:txBody>
        </p:sp>
        <p:sp>
          <p:nvSpPr>
            <p:cNvPr id="938" name="Google Shape;938;p38"/>
            <p:cNvSpPr txBox="1"/>
            <p:nvPr/>
          </p:nvSpPr>
          <p:spPr>
            <a:xfrm>
              <a:off x="713225" y="2947288"/>
              <a:ext cx="1452000" cy="351900"/>
            </a:xfrm>
            <a:prstGeom prst="rect">
              <a:avLst/>
            </a:prstGeom>
            <a:noFill/>
            <a:ln>
              <a:noFill/>
            </a:ln>
          </p:spPr>
          <p:txBody>
            <a:bodyPr anchorCtr="0" anchor="t" bIns="90000" lIns="91425" spcFirstLastPara="1" rIns="91425" wrap="square" tIns="91425">
              <a:noAutofit/>
            </a:bodyPr>
            <a:lstStyle/>
            <a:p>
              <a:pPr indent="0" lvl="0" marL="0" rtl="0" algn="l">
                <a:spcBef>
                  <a:spcPts val="0"/>
                </a:spcBef>
                <a:spcAft>
                  <a:spcPts val="0"/>
                </a:spcAft>
                <a:buNone/>
              </a:pPr>
              <a:r>
                <a:rPr lang="en">
                  <a:solidFill>
                    <a:schemeClr val="lt1"/>
                  </a:solidFill>
                  <a:latin typeface="DM Sans"/>
                  <a:ea typeface="DM Sans"/>
                  <a:cs typeface="DM Sans"/>
                  <a:sym typeface="DM Sans"/>
                </a:rPr>
                <a:t>Digital show</a:t>
              </a:r>
              <a:endParaRPr>
                <a:solidFill>
                  <a:schemeClr val="lt1"/>
                </a:solidFill>
                <a:latin typeface="DM Sans"/>
                <a:ea typeface="DM Sans"/>
                <a:cs typeface="DM Sans"/>
                <a:sym typeface="DM Sans"/>
              </a:endParaRPr>
            </a:p>
          </p:txBody>
        </p:sp>
      </p:grpSp>
      <p:grpSp>
        <p:nvGrpSpPr>
          <p:cNvPr id="939" name="Google Shape;939;p38"/>
          <p:cNvGrpSpPr/>
          <p:nvPr/>
        </p:nvGrpSpPr>
        <p:grpSpPr>
          <a:xfrm>
            <a:off x="713225" y="3717975"/>
            <a:ext cx="1452000" cy="654401"/>
            <a:chOff x="713225" y="3717975"/>
            <a:chExt cx="1452000" cy="654401"/>
          </a:xfrm>
        </p:grpSpPr>
        <p:sp>
          <p:nvSpPr>
            <p:cNvPr id="919" name="Google Shape;919;p38"/>
            <p:cNvSpPr txBox="1"/>
            <p:nvPr/>
          </p:nvSpPr>
          <p:spPr>
            <a:xfrm>
              <a:off x="713225" y="3717975"/>
              <a:ext cx="1452000" cy="351900"/>
            </a:xfrm>
            <a:prstGeom prst="rect">
              <a:avLst/>
            </a:prstGeom>
            <a:noFill/>
            <a:ln>
              <a:noFill/>
            </a:ln>
          </p:spPr>
          <p:txBody>
            <a:bodyPr anchorCtr="0" anchor="ctr" bIns="90000" lIns="91425" spcFirstLastPara="1" rIns="91425" wrap="square" tIns="91425">
              <a:noAutofit/>
            </a:bodyPr>
            <a:lstStyle/>
            <a:p>
              <a:pPr indent="0" lvl="0" marL="0" rtl="0" algn="l">
                <a:spcBef>
                  <a:spcPts val="0"/>
                </a:spcBef>
                <a:spcAft>
                  <a:spcPts val="0"/>
                </a:spcAft>
                <a:buNone/>
              </a:pPr>
              <a:r>
                <a:rPr lang="en" sz="2000">
                  <a:solidFill>
                    <a:schemeClr val="lt1"/>
                  </a:solidFill>
                  <a:latin typeface="Prata"/>
                  <a:ea typeface="Prata"/>
                  <a:cs typeface="Prata"/>
                  <a:sym typeface="Prata"/>
                </a:rPr>
                <a:t>BRAND 3</a:t>
              </a:r>
              <a:endParaRPr sz="2000">
                <a:solidFill>
                  <a:schemeClr val="lt1"/>
                </a:solidFill>
                <a:latin typeface="Prata"/>
                <a:ea typeface="Prata"/>
                <a:cs typeface="Prata"/>
                <a:sym typeface="Prata"/>
              </a:endParaRPr>
            </a:p>
          </p:txBody>
        </p:sp>
        <p:sp>
          <p:nvSpPr>
            <p:cNvPr id="940" name="Google Shape;940;p38"/>
            <p:cNvSpPr txBox="1"/>
            <p:nvPr/>
          </p:nvSpPr>
          <p:spPr>
            <a:xfrm>
              <a:off x="713225" y="4020476"/>
              <a:ext cx="1452000" cy="351900"/>
            </a:xfrm>
            <a:prstGeom prst="rect">
              <a:avLst/>
            </a:prstGeom>
            <a:noFill/>
            <a:ln>
              <a:noFill/>
            </a:ln>
          </p:spPr>
          <p:txBody>
            <a:bodyPr anchorCtr="0" anchor="t" bIns="90000" lIns="91425" spcFirstLastPara="1" rIns="91425" wrap="square" tIns="91425">
              <a:noAutofit/>
            </a:bodyPr>
            <a:lstStyle/>
            <a:p>
              <a:pPr indent="0" lvl="0" marL="0" rtl="0" algn="l">
                <a:spcBef>
                  <a:spcPts val="0"/>
                </a:spcBef>
                <a:spcAft>
                  <a:spcPts val="0"/>
                </a:spcAft>
                <a:buNone/>
              </a:pPr>
              <a:r>
                <a:rPr lang="en">
                  <a:solidFill>
                    <a:schemeClr val="lt1"/>
                  </a:solidFill>
                  <a:latin typeface="DM Sans"/>
                  <a:ea typeface="DM Sans"/>
                  <a:cs typeface="DM Sans"/>
                  <a:sym typeface="DM Sans"/>
                </a:rPr>
                <a:t>Presentation</a:t>
              </a:r>
              <a:endParaRPr>
                <a:solidFill>
                  <a:schemeClr val="lt1"/>
                </a:solidFill>
                <a:latin typeface="DM Sans"/>
                <a:ea typeface="DM Sans"/>
                <a:cs typeface="DM Sans"/>
                <a:sym typeface="DM Sans"/>
              </a:endParaRPr>
            </a:p>
          </p:txBody>
        </p:sp>
      </p:grpSp>
      <p:grpSp>
        <p:nvGrpSpPr>
          <p:cNvPr id="941" name="Google Shape;941;p38"/>
          <p:cNvGrpSpPr/>
          <p:nvPr/>
        </p:nvGrpSpPr>
        <p:grpSpPr>
          <a:xfrm>
            <a:off x="4681700" y="1571288"/>
            <a:ext cx="1452000" cy="654713"/>
            <a:chOff x="4681700" y="1571288"/>
            <a:chExt cx="1452000" cy="654713"/>
          </a:xfrm>
        </p:grpSpPr>
        <p:sp>
          <p:nvSpPr>
            <p:cNvPr id="930" name="Google Shape;930;p38"/>
            <p:cNvSpPr txBox="1"/>
            <p:nvPr/>
          </p:nvSpPr>
          <p:spPr>
            <a:xfrm>
              <a:off x="4681700" y="1571288"/>
              <a:ext cx="1452000" cy="351900"/>
            </a:xfrm>
            <a:prstGeom prst="rect">
              <a:avLst/>
            </a:prstGeom>
            <a:noFill/>
            <a:ln>
              <a:noFill/>
            </a:ln>
          </p:spPr>
          <p:txBody>
            <a:bodyPr anchorCtr="0" anchor="ctr" bIns="90000" lIns="91425" spcFirstLastPara="1" rIns="91425" wrap="square" tIns="91425">
              <a:noAutofit/>
            </a:bodyPr>
            <a:lstStyle/>
            <a:p>
              <a:pPr indent="0" lvl="0" marL="0" rtl="0" algn="l">
                <a:spcBef>
                  <a:spcPts val="0"/>
                </a:spcBef>
                <a:spcAft>
                  <a:spcPts val="0"/>
                </a:spcAft>
                <a:buNone/>
              </a:pPr>
              <a:r>
                <a:rPr lang="en" sz="2000">
                  <a:solidFill>
                    <a:schemeClr val="lt1"/>
                  </a:solidFill>
                  <a:latin typeface="Prata"/>
                  <a:ea typeface="Prata"/>
                  <a:cs typeface="Prata"/>
                  <a:sym typeface="Prata"/>
                </a:rPr>
                <a:t>BRAND 4</a:t>
              </a:r>
              <a:endParaRPr sz="2000">
                <a:solidFill>
                  <a:schemeClr val="lt1"/>
                </a:solidFill>
                <a:latin typeface="Prata"/>
                <a:ea typeface="Prata"/>
                <a:cs typeface="Prata"/>
                <a:sym typeface="Prata"/>
              </a:endParaRPr>
            </a:p>
          </p:txBody>
        </p:sp>
        <p:sp>
          <p:nvSpPr>
            <p:cNvPr id="942" name="Google Shape;942;p38"/>
            <p:cNvSpPr txBox="1"/>
            <p:nvPr/>
          </p:nvSpPr>
          <p:spPr>
            <a:xfrm>
              <a:off x="4681700" y="1874100"/>
              <a:ext cx="1452000" cy="351900"/>
            </a:xfrm>
            <a:prstGeom prst="rect">
              <a:avLst/>
            </a:prstGeom>
            <a:noFill/>
            <a:ln>
              <a:noFill/>
            </a:ln>
          </p:spPr>
          <p:txBody>
            <a:bodyPr anchorCtr="0" anchor="t" bIns="90000" lIns="91425" spcFirstLastPara="1" rIns="91425" wrap="square" tIns="91425">
              <a:noAutofit/>
            </a:bodyPr>
            <a:lstStyle/>
            <a:p>
              <a:pPr indent="0" lvl="0" marL="0" rtl="0" algn="l">
                <a:spcBef>
                  <a:spcPts val="0"/>
                </a:spcBef>
                <a:spcAft>
                  <a:spcPts val="0"/>
                </a:spcAft>
                <a:buNone/>
              </a:pPr>
              <a:r>
                <a:rPr lang="en">
                  <a:solidFill>
                    <a:schemeClr val="lt1"/>
                  </a:solidFill>
                  <a:latin typeface="DM Sans"/>
                  <a:ea typeface="DM Sans"/>
                  <a:cs typeface="DM Sans"/>
                  <a:sym typeface="DM Sans"/>
                </a:rPr>
                <a:t>Show</a:t>
              </a:r>
              <a:endParaRPr>
                <a:solidFill>
                  <a:schemeClr val="lt1"/>
                </a:solidFill>
                <a:latin typeface="DM Sans"/>
                <a:ea typeface="DM Sans"/>
                <a:cs typeface="DM Sans"/>
                <a:sym typeface="DM Sans"/>
              </a:endParaRPr>
            </a:p>
          </p:txBody>
        </p:sp>
      </p:grpSp>
      <p:grpSp>
        <p:nvGrpSpPr>
          <p:cNvPr id="943" name="Google Shape;943;p38"/>
          <p:cNvGrpSpPr/>
          <p:nvPr/>
        </p:nvGrpSpPr>
        <p:grpSpPr>
          <a:xfrm>
            <a:off x="4681700" y="2644631"/>
            <a:ext cx="1452000" cy="654567"/>
            <a:chOff x="4681700" y="2644631"/>
            <a:chExt cx="1452000" cy="654567"/>
          </a:xfrm>
        </p:grpSpPr>
        <p:sp>
          <p:nvSpPr>
            <p:cNvPr id="932" name="Google Shape;932;p38"/>
            <p:cNvSpPr txBox="1"/>
            <p:nvPr/>
          </p:nvSpPr>
          <p:spPr>
            <a:xfrm>
              <a:off x="4681700" y="2644631"/>
              <a:ext cx="1452000" cy="351900"/>
            </a:xfrm>
            <a:prstGeom prst="rect">
              <a:avLst/>
            </a:prstGeom>
            <a:noFill/>
            <a:ln>
              <a:noFill/>
            </a:ln>
          </p:spPr>
          <p:txBody>
            <a:bodyPr anchorCtr="0" anchor="ctr" bIns="90000" lIns="91425" spcFirstLastPara="1" rIns="91425" wrap="square" tIns="91425">
              <a:noAutofit/>
            </a:bodyPr>
            <a:lstStyle/>
            <a:p>
              <a:pPr indent="0" lvl="0" marL="0" rtl="0" algn="l">
                <a:spcBef>
                  <a:spcPts val="0"/>
                </a:spcBef>
                <a:spcAft>
                  <a:spcPts val="0"/>
                </a:spcAft>
                <a:buNone/>
              </a:pPr>
              <a:r>
                <a:rPr lang="en" sz="2000">
                  <a:solidFill>
                    <a:schemeClr val="lt1"/>
                  </a:solidFill>
                  <a:latin typeface="Prata"/>
                  <a:ea typeface="Prata"/>
                  <a:cs typeface="Prata"/>
                  <a:sym typeface="Prata"/>
                </a:rPr>
                <a:t>BRAND 5</a:t>
              </a:r>
              <a:endParaRPr sz="2000">
                <a:solidFill>
                  <a:schemeClr val="lt1"/>
                </a:solidFill>
                <a:latin typeface="Prata"/>
                <a:ea typeface="Prata"/>
                <a:cs typeface="Prata"/>
                <a:sym typeface="Prata"/>
              </a:endParaRPr>
            </a:p>
          </p:txBody>
        </p:sp>
        <p:sp>
          <p:nvSpPr>
            <p:cNvPr id="944" name="Google Shape;944;p38"/>
            <p:cNvSpPr txBox="1"/>
            <p:nvPr/>
          </p:nvSpPr>
          <p:spPr>
            <a:xfrm>
              <a:off x="4681700" y="2947298"/>
              <a:ext cx="1452000" cy="351900"/>
            </a:xfrm>
            <a:prstGeom prst="rect">
              <a:avLst/>
            </a:prstGeom>
            <a:noFill/>
            <a:ln>
              <a:noFill/>
            </a:ln>
          </p:spPr>
          <p:txBody>
            <a:bodyPr anchorCtr="0" anchor="t" bIns="90000" lIns="91425" spcFirstLastPara="1" rIns="91425" wrap="square" tIns="91425">
              <a:noAutofit/>
            </a:bodyPr>
            <a:lstStyle/>
            <a:p>
              <a:pPr indent="0" lvl="0" marL="0" rtl="0" algn="l">
                <a:spcBef>
                  <a:spcPts val="0"/>
                </a:spcBef>
                <a:spcAft>
                  <a:spcPts val="0"/>
                </a:spcAft>
                <a:buNone/>
              </a:pPr>
              <a:r>
                <a:rPr lang="en">
                  <a:solidFill>
                    <a:schemeClr val="lt1"/>
                  </a:solidFill>
                  <a:latin typeface="DM Sans"/>
                  <a:ea typeface="DM Sans"/>
                  <a:cs typeface="DM Sans"/>
                  <a:sym typeface="DM Sans"/>
                </a:rPr>
                <a:t>Presentation</a:t>
              </a:r>
              <a:endParaRPr>
                <a:solidFill>
                  <a:schemeClr val="lt1"/>
                </a:solidFill>
                <a:latin typeface="DM Sans"/>
                <a:ea typeface="DM Sans"/>
                <a:cs typeface="DM Sans"/>
                <a:sym typeface="DM Sans"/>
              </a:endParaRPr>
            </a:p>
          </p:txBody>
        </p:sp>
      </p:grpSp>
      <p:grpSp>
        <p:nvGrpSpPr>
          <p:cNvPr id="945" name="Google Shape;945;p38"/>
          <p:cNvGrpSpPr/>
          <p:nvPr/>
        </p:nvGrpSpPr>
        <p:grpSpPr>
          <a:xfrm>
            <a:off x="4681700" y="3717975"/>
            <a:ext cx="1452000" cy="654401"/>
            <a:chOff x="4681700" y="3717975"/>
            <a:chExt cx="1452000" cy="654401"/>
          </a:xfrm>
        </p:grpSpPr>
        <p:sp>
          <p:nvSpPr>
            <p:cNvPr id="934" name="Google Shape;934;p38"/>
            <p:cNvSpPr txBox="1"/>
            <p:nvPr/>
          </p:nvSpPr>
          <p:spPr>
            <a:xfrm>
              <a:off x="4681700" y="3717975"/>
              <a:ext cx="1452000" cy="351900"/>
            </a:xfrm>
            <a:prstGeom prst="rect">
              <a:avLst/>
            </a:prstGeom>
            <a:noFill/>
            <a:ln>
              <a:noFill/>
            </a:ln>
          </p:spPr>
          <p:txBody>
            <a:bodyPr anchorCtr="0" anchor="ctr" bIns="90000" lIns="91425" spcFirstLastPara="1" rIns="91425" wrap="square" tIns="91425">
              <a:noAutofit/>
            </a:bodyPr>
            <a:lstStyle/>
            <a:p>
              <a:pPr indent="0" lvl="0" marL="0" rtl="0" algn="l">
                <a:spcBef>
                  <a:spcPts val="0"/>
                </a:spcBef>
                <a:spcAft>
                  <a:spcPts val="0"/>
                </a:spcAft>
                <a:buNone/>
              </a:pPr>
              <a:r>
                <a:rPr lang="en" sz="2000">
                  <a:solidFill>
                    <a:schemeClr val="lt1"/>
                  </a:solidFill>
                  <a:latin typeface="Prata"/>
                  <a:ea typeface="Prata"/>
                  <a:cs typeface="Prata"/>
                  <a:sym typeface="Prata"/>
                </a:rPr>
                <a:t>BRAND 6</a:t>
              </a:r>
              <a:endParaRPr sz="2000">
                <a:solidFill>
                  <a:schemeClr val="lt1"/>
                </a:solidFill>
                <a:latin typeface="Prata"/>
                <a:ea typeface="Prata"/>
                <a:cs typeface="Prata"/>
                <a:sym typeface="Prata"/>
              </a:endParaRPr>
            </a:p>
          </p:txBody>
        </p:sp>
        <p:sp>
          <p:nvSpPr>
            <p:cNvPr id="946" name="Google Shape;946;p38"/>
            <p:cNvSpPr txBox="1"/>
            <p:nvPr/>
          </p:nvSpPr>
          <p:spPr>
            <a:xfrm>
              <a:off x="4681700" y="4020476"/>
              <a:ext cx="1452000" cy="351900"/>
            </a:xfrm>
            <a:prstGeom prst="rect">
              <a:avLst/>
            </a:prstGeom>
            <a:noFill/>
            <a:ln>
              <a:noFill/>
            </a:ln>
          </p:spPr>
          <p:txBody>
            <a:bodyPr anchorCtr="0" anchor="t" bIns="90000" lIns="91425" spcFirstLastPara="1" rIns="91425" wrap="square" tIns="91425">
              <a:noAutofit/>
            </a:bodyPr>
            <a:lstStyle/>
            <a:p>
              <a:pPr indent="0" lvl="0" marL="0" rtl="0" algn="l">
                <a:spcBef>
                  <a:spcPts val="0"/>
                </a:spcBef>
                <a:spcAft>
                  <a:spcPts val="0"/>
                </a:spcAft>
                <a:buNone/>
              </a:pPr>
              <a:r>
                <a:rPr lang="en">
                  <a:solidFill>
                    <a:schemeClr val="lt1"/>
                  </a:solidFill>
                  <a:latin typeface="DM Sans"/>
                  <a:ea typeface="DM Sans"/>
                  <a:cs typeface="DM Sans"/>
                  <a:sym typeface="DM Sans"/>
                </a:rPr>
                <a:t>Digital show</a:t>
              </a:r>
              <a:endParaRPr>
                <a:solidFill>
                  <a:schemeClr val="lt1"/>
                </a:solidFill>
                <a:latin typeface="DM Sans"/>
                <a:ea typeface="DM Sans"/>
                <a:cs typeface="DM Sans"/>
                <a:sym typeface="DM Sans"/>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0" name="Shape 950"/>
        <p:cNvGrpSpPr/>
        <p:nvPr/>
      </p:nvGrpSpPr>
      <p:grpSpPr>
        <a:xfrm>
          <a:off x="0" y="0"/>
          <a:ext cx="0" cy="0"/>
          <a:chOff x="0" y="0"/>
          <a:chExt cx="0" cy="0"/>
        </a:xfrm>
      </p:grpSpPr>
      <p:sp>
        <p:nvSpPr>
          <p:cNvPr id="951" name="Google Shape;951;p39"/>
          <p:cNvSpPr txBox="1"/>
          <p:nvPr>
            <p:ph type="title"/>
          </p:nvPr>
        </p:nvSpPr>
        <p:spPr>
          <a:xfrm>
            <a:off x="713250" y="534768"/>
            <a:ext cx="7717500" cy="57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lt1"/>
              </a:buClr>
              <a:buSzPts val="1100"/>
              <a:buFont typeface="Arial"/>
              <a:buNone/>
            </a:pPr>
            <a:r>
              <a:rPr lang="en"/>
              <a:t>PARIS FASHION SHOW</a:t>
            </a:r>
            <a:endParaRPr/>
          </a:p>
        </p:txBody>
      </p:sp>
      <p:sp>
        <p:nvSpPr>
          <p:cNvPr id="952" name="Google Shape;952;p39"/>
          <p:cNvSpPr txBox="1"/>
          <p:nvPr/>
        </p:nvSpPr>
        <p:spPr>
          <a:xfrm>
            <a:off x="713250" y="1033075"/>
            <a:ext cx="7717500" cy="29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lt1"/>
                </a:solidFill>
                <a:latin typeface="DM Sans"/>
                <a:ea typeface="DM Sans"/>
                <a:cs typeface="DM Sans"/>
                <a:sym typeface="DM Sans"/>
              </a:rPr>
              <a:t>Top brands at the Paris fashion show</a:t>
            </a:r>
            <a:endParaRPr sz="1200">
              <a:solidFill>
                <a:schemeClr val="lt1"/>
              </a:solidFill>
              <a:latin typeface="DM Sans"/>
              <a:ea typeface="DM Sans"/>
              <a:cs typeface="DM Sans"/>
              <a:sym typeface="DM Sans"/>
            </a:endParaRPr>
          </a:p>
        </p:txBody>
      </p:sp>
      <p:grpSp>
        <p:nvGrpSpPr>
          <p:cNvPr id="953" name="Google Shape;953;p39"/>
          <p:cNvGrpSpPr/>
          <p:nvPr/>
        </p:nvGrpSpPr>
        <p:grpSpPr>
          <a:xfrm>
            <a:off x="720000" y="1521975"/>
            <a:ext cx="3623988" cy="1156973"/>
            <a:chOff x="720000" y="1521975"/>
            <a:chExt cx="3623988" cy="1156973"/>
          </a:xfrm>
        </p:grpSpPr>
        <p:grpSp>
          <p:nvGrpSpPr>
            <p:cNvPr id="954" name="Google Shape;954;p39"/>
            <p:cNvGrpSpPr/>
            <p:nvPr/>
          </p:nvGrpSpPr>
          <p:grpSpPr>
            <a:xfrm>
              <a:off x="720000" y="1762360"/>
              <a:ext cx="2488200" cy="916587"/>
              <a:chOff x="720000" y="1762360"/>
              <a:chExt cx="2488200" cy="916587"/>
            </a:xfrm>
          </p:grpSpPr>
          <p:sp>
            <p:nvSpPr>
              <p:cNvPr id="955" name="Google Shape;955;p39"/>
              <p:cNvSpPr txBox="1"/>
              <p:nvPr/>
            </p:nvSpPr>
            <p:spPr>
              <a:xfrm>
                <a:off x="720000" y="1762360"/>
                <a:ext cx="2488200" cy="29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chemeClr val="lt1"/>
                    </a:solidFill>
                    <a:latin typeface="Prata"/>
                    <a:ea typeface="Prata"/>
                    <a:cs typeface="Prata"/>
                    <a:sym typeface="Prata"/>
                  </a:rPr>
                  <a:t>BRAND 1</a:t>
                </a:r>
                <a:endParaRPr sz="2000">
                  <a:solidFill>
                    <a:schemeClr val="lt1"/>
                  </a:solidFill>
                  <a:latin typeface="Prata"/>
                  <a:ea typeface="Prata"/>
                  <a:cs typeface="Prata"/>
                  <a:sym typeface="Prata"/>
                </a:endParaRPr>
              </a:p>
            </p:txBody>
          </p:sp>
          <p:sp>
            <p:nvSpPr>
              <p:cNvPr id="956" name="Google Shape;956;p39"/>
              <p:cNvSpPr txBox="1"/>
              <p:nvPr/>
            </p:nvSpPr>
            <p:spPr>
              <a:xfrm>
                <a:off x="720000" y="2023148"/>
                <a:ext cx="2488200" cy="65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DM Sans"/>
                    <a:ea typeface="DM Sans"/>
                    <a:cs typeface="DM Sans"/>
                    <a:sym typeface="DM Sans"/>
                  </a:rPr>
                  <a:t>Mars is a cold place. It’s full of iron oxide dust</a:t>
                </a:r>
                <a:endParaRPr>
                  <a:solidFill>
                    <a:schemeClr val="lt1"/>
                  </a:solidFill>
                  <a:latin typeface="DM Sans"/>
                  <a:ea typeface="DM Sans"/>
                  <a:cs typeface="DM Sans"/>
                  <a:sym typeface="DM Sans"/>
                </a:endParaRPr>
              </a:p>
            </p:txBody>
          </p:sp>
        </p:grpSp>
        <p:sp>
          <p:nvSpPr>
            <p:cNvPr id="957" name="Google Shape;957;p39"/>
            <p:cNvSpPr/>
            <p:nvPr/>
          </p:nvSpPr>
          <p:spPr>
            <a:xfrm>
              <a:off x="3570888" y="1521975"/>
              <a:ext cx="773100" cy="773100"/>
            </a:xfrm>
            <a:prstGeom prst="ellipse">
              <a:avLst/>
            </a:prstGeom>
            <a:no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lt1"/>
                </a:buClr>
                <a:buSzPts val="1100"/>
                <a:buFont typeface="Arial"/>
                <a:buNone/>
              </a:pPr>
              <a:r>
                <a:rPr lang="en" sz="3000">
                  <a:solidFill>
                    <a:schemeClr val="lt1"/>
                  </a:solidFill>
                  <a:latin typeface="Prata"/>
                  <a:ea typeface="Prata"/>
                  <a:cs typeface="Prata"/>
                  <a:sym typeface="Prata"/>
                </a:rPr>
                <a:t>1</a:t>
              </a:r>
              <a:endParaRPr sz="3000">
                <a:solidFill>
                  <a:schemeClr val="lt1"/>
                </a:solidFill>
                <a:latin typeface="Prata"/>
                <a:ea typeface="Prata"/>
                <a:cs typeface="Prata"/>
                <a:sym typeface="Prata"/>
              </a:endParaRPr>
            </a:p>
          </p:txBody>
        </p:sp>
      </p:grpSp>
      <p:grpSp>
        <p:nvGrpSpPr>
          <p:cNvPr id="958" name="Google Shape;958;p39"/>
          <p:cNvGrpSpPr/>
          <p:nvPr/>
        </p:nvGrpSpPr>
        <p:grpSpPr>
          <a:xfrm>
            <a:off x="4800013" y="2165224"/>
            <a:ext cx="3623942" cy="1153968"/>
            <a:chOff x="4800013" y="2165224"/>
            <a:chExt cx="3623942" cy="1153968"/>
          </a:xfrm>
        </p:grpSpPr>
        <p:grpSp>
          <p:nvGrpSpPr>
            <p:cNvPr id="959" name="Google Shape;959;p39"/>
            <p:cNvGrpSpPr/>
            <p:nvPr/>
          </p:nvGrpSpPr>
          <p:grpSpPr>
            <a:xfrm>
              <a:off x="5935750" y="2405610"/>
              <a:ext cx="2488204" cy="913582"/>
              <a:chOff x="5935750" y="2405610"/>
              <a:chExt cx="2488204" cy="913582"/>
            </a:xfrm>
          </p:grpSpPr>
          <p:sp>
            <p:nvSpPr>
              <p:cNvPr id="960" name="Google Shape;960;p39"/>
              <p:cNvSpPr txBox="1"/>
              <p:nvPr/>
            </p:nvSpPr>
            <p:spPr>
              <a:xfrm>
                <a:off x="5935750" y="2405610"/>
                <a:ext cx="2488200" cy="2925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chemeClr val="lt1"/>
                  </a:buClr>
                  <a:buSzPts val="1100"/>
                  <a:buFont typeface="Arial"/>
                  <a:buNone/>
                </a:pPr>
                <a:r>
                  <a:rPr lang="en" sz="2000">
                    <a:solidFill>
                      <a:schemeClr val="lt1"/>
                    </a:solidFill>
                    <a:latin typeface="Prata"/>
                    <a:ea typeface="Prata"/>
                    <a:cs typeface="Prata"/>
                    <a:sym typeface="Prata"/>
                  </a:rPr>
                  <a:t>BRAND 2</a:t>
                </a:r>
                <a:endParaRPr sz="2000">
                  <a:solidFill>
                    <a:schemeClr val="lt1"/>
                  </a:solidFill>
                  <a:latin typeface="Prata"/>
                  <a:ea typeface="Prata"/>
                  <a:cs typeface="Prata"/>
                  <a:sym typeface="Prata"/>
                </a:endParaRPr>
              </a:p>
            </p:txBody>
          </p:sp>
          <p:sp>
            <p:nvSpPr>
              <p:cNvPr id="961" name="Google Shape;961;p39"/>
              <p:cNvSpPr txBox="1"/>
              <p:nvPr/>
            </p:nvSpPr>
            <p:spPr>
              <a:xfrm>
                <a:off x="5935754" y="2663392"/>
                <a:ext cx="2488200" cy="6558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a:solidFill>
                      <a:schemeClr val="lt1"/>
                    </a:solidFill>
                    <a:latin typeface="DM Sans"/>
                    <a:ea typeface="DM Sans"/>
                    <a:cs typeface="DM Sans"/>
                    <a:sym typeface="DM Sans"/>
                  </a:rPr>
                  <a:t>Jupiter is the biggest planet in the Solar System</a:t>
                </a:r>
                <a:endParaRPr>
                  <a:solidFill>
                    <a:schemeClr val="lt1"/>
                  </a:solidFill>
                  <a:latin typeface="DM Sans"/>
                  <a:ea typeface="DM Sans"/>
                  <a:cs typeface="DM Sans"/>
                  <a:sym typeface="DM Sans"/>
                </a:endParaRPr>
              </a:p>
            </p:txBody>
          </p:sp>
        </p:grpSp>
        <p:sp>
          <p:nvSpPr>
            <p:cNvPr id="962" name="Google Shape;962;p39"/>
            <p:cNvSpPr/>
            <p:nvPr/>
          </p:nvSpPr>
          <p:spPr>
            <a:xfrm>
              <a:off x="4800013" y="2165224"/>
              <a:ext cx="773100" cy="773100"/>
            </a:xfrm>
            <a:prstGeom prst="ellipse">
              <a:avLst/>
            </a:prstGeom>
            <a:no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lt1"/>
                </a:buClr>
                <a:buSzPts val="1100"/>
                <a:buFont typeface="Arial"/>
                <a:buNone/>
              </a:pPr>
              <a:r>
                <a:rPr lang="en" sz="3000">
                  <a:solidFill>
                    <a:schemeClr val="lt1"/>
                  </a:solidFill>
                  <a:latin typeface="Prata"/>
                  <a:ea typeface="Prata"/>
                  <a:cs typeface="Prata"/>
                  <a:sym typeface="Prata"/>
                </a:rPr>
                <a:t>2</a:t>
              </a:r>
              <a:endParaRPr sz="2000">
                <a:solidFill>
                  <a:schemeClr val="lt1"/>
                </a:solidFill>
                <a:latin typeface="Prata"/>
                <a:ea typeface="Prata"/>
                <a:cs typeface="Prata"/>
                <a:sym typeface="Prata"/>
              </a:endParaRPr>
            </a:p>
          </p:txBody>
        </p:sp>
      </p:grpSp>
      <p:grpSp>
        <p:nvGrpSpPr>
          <p:cNvPr id="963" name="Google Shape;963;p39"/>
          <p:cNvGrpSpPr/>
          <p:nvPr/>
        </p:nvGrpSpPr>
        <p:grpSpPr>
          <a:xfrm>
            <a:off x="720000" y="2808473"/>
            <a:ext cx="3623988" cy="1150964"/>
            <a:chOff x="720000" y="2808473"/>
            <a:chExt cx="3623988" cy="1150964"/>
          </a:xfrm>
        </p:grpSpPr>
        <p:grpSp>
          <p:nvGrpSpPr>
            <p:cNvPr id="964" name="Google Shape;964;p39"/>
            <p:cNvGrpSpPr/>
            <p:nvPr/>
          </p:nvGrpSpPr>
          <p:grpSpPr>
            <a:xfrm>
              <a:off x="720000" y="3048860"/>
              <a:ext cx="2488200" cy="910577"/>
              <a:chOff x="720000" y="3048860"/>
              <a:chExt cx="2488200" cy="910577"/>
            </a:xfrm>
          </p:grpSpPr>
          <p:sp>
            <p:nvSpPr>
              <p:cNvPr id="965" name="Google Shape;965;p39"/>
              <p:cNvSpPr txBox="1"/>
              <p:nvPr/>
            </p:nvSpPr>
            <p:spPr>
              <a:xfrm>
                <a:off x="720000" y="3048860"/>
                <a:ext cx="2488200" cy="29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lt1"/>
                  </a:buClr>
                  <a:buSzPts val="1100"/>
                  <a:buFont typeface="Arial"/>
                  <a:buNone/>
                </a:pPr>
                <a:r>
                  <a:rPr lang="en" sz="2000">
                    <a:solidFill>
                      <a:schemeClr val="lt1"/>
                    </a:solidFill>
                    <a:latin typeface="Prata"/>
                    <a:ea typeface="Prata"/>
                    <a:cs typeface="Prata"/>
                    <a:sym typeface="Prata"/>
                  </a:rPr>
                  <a:t>BRAND 3</a:t>
                </a:r>
                <a:endParaRPr sz="2000">
                  <a:solidFill>
                    <a:schemeClr val="lt1"/>
                  </a:solidFill>
                  <a:latin typeface="Prata"/>
                  <a:ea typeface="Prata"/>
                  <a:cs typeface="Prata"/>
                  <a:sym typeface="Prata"/>
                </a:endParaRPr>
              </a:p>
            </p:txBody>
          </p:sp>
          <p:sp>
            <p:nvSpPr>
              <p:cNvPr id="966" name="Google Shape;966;p39"/>
              <p:cNvSpPr txBox="1"/>
              <p:nvPr/>
            </p:nvSpPr>
            <p:spPr>
              <a:xfrm>
                <a:off x="720000" y="3303637"/>
                <a:ext cx="2488200" cy="65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DM Sans"/>
                    <a:ea typeface="DM Sans"/>
                    <a:cs typeface="DM Sans"/>
                    <a:sym typeface="DM Sans"/>
                  </a:rPr>
                  <a:t>Mercury is the closest planet to the Sun</a:t>
                </a:r>
                <a:endParaRPr>
                  <a:solidFill>
                    <a:schemeClr val="lt1"/>
                  </a:solidFill>
                  <a:latin typeface="DM Sans"/>
                  <a:ea typeface="DM Sans"/>
                  <a:cs typeface="DM Sans"/>
                  <a:sym typeface="DM Sans"/>
                </a:endParaRPr>
              </a:p>
            </p:txBody>
          </p:sp>
        </p:grpSp>
        <p:sp>
          <p:nvSpPr>
            <p:cNvPr id="967" name="Google Shape;967;p39"/>
            <p:cNvSpPr/>
            <p:nvPr/>
          </p:nvSpPr>
          <p:spPr>
            <a:xfrm>
              <a:off x="3570888" y="2808473"/>
              <a:ext cx="773100" cy="773100"/>
            </a:xfrm>
            <a:prstGeom prst="ellipse">
              <a:avLst/>
            </a:prstGeom>
            <a:no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lt1"/>
                </a:buClr>
                <a:buSzPts val="1100"/>
                <a:buFont typeface="Arial"/>
                <a:buNone/>
              </a:pPr>
              <a:r>
                <a:rPr lang="en" sz="3000">
                  <a:solidFill>
                    <a:schemeClr val="lt1"/>
                  </a:solidFill>
                  <a:latin typeface="Prata"/>
                  <a:ea typeface="Prata"/>
                  <a:cs typeface="Prata"/>
                  <a:sym typeface="Prata"/>
                </a:rPr>
                <a:t>3</a:t>
              </a:r>
              <a:endParaRPr sz="2000">
                <a:solidFill>
                  <a:schemeClr val="lt1"/>
                </a:solidFill>
                <a:latin typeface="Prata"/>
                <a:ea typeface="Prata"/>
                <a:cs typeface="Prata"/>
                <a:sym typeface="Prata"/>
              </a:endParaRPr>
            </a:p>
          </p:txBody>
        </p:sp>
      </p:grpSp>
      <p:grpSp>
        <p:nvGrpSpPr>
          <p:cNvPr id="968" name="Google Shape;968;p39"/>
          <p:cNvGrpSpPr/>
          <p:nvPr/>
        </p:nvGrpSpPr>
        <p:grpSpPr>
          <a:xfrm>
            <a:off x="4800013" y="3451721"/>
            <a:ext cx="3623942" cy="1147960"/>
            <a:chOff x="4800013" y="3451721"/>
            <a:chExt cx="3623942" cy="1147960"/>
          </a:xfrm>
        </p:grpSpPr>
        <p:grpSp>
          <p:nvGrpSpPr>
            <p:cNvPr id="969" name="Google Shape;969;p39"/>
            <p:cNvGrpSpPr/>
            <p:nvPr/>
          </p:nvGrpSpPr>
          <p:grpSpPr>
            <a:xfrm>
              <a:off x="5935750" y="3692102"/>
              <a:ext cx="2488204" cy="907579"/>
              <a:chOff x="5935750" y="3692102"/>
              <a:chExt cx="2488204" cy="907579"/>
            </a:xfrm>
          </p:grpSpPr>
          <p:sp>
            <p:nvSpPr>
              <p:cNvPr id="970" name="Google Shape;970;p39"/>
              <p:cNvSpPr txBox="1"/>
              <p:nvPr/>
            </p:nvSpPr>
            <p:spPr>
              <a:xfrm>
                <a:off x="5935750" y="3692102"/>
                <a:ext cx="2488200" cy="2925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chemeClr val="lt1"/>
                  </a:buClr>
                  <a:buSzPts val="1100"/>
                  <a:buFont typeface="Arial"/>
                  <a:buNone/>
                </a:pPr>
                <a:r>
                  <a:rPr lang="en" sz="2000">
                    <a:solidFill>
                      <a:schemeClr val="lt1"/>
                    </a:solidFill>
                    <a:latin typeface="Prata"/>
                    <a:ea typeface="Prata"/>
                    <a:cs typeface="Prata"/>
                    <a:sym typeface="Prata"/>
                  </a:rPr>
                  <a:t>BRAND 4</a:t>
                </a:r>
                <a:endParaRPr sz="2000">
                  <a:solidFill>
                    <a:schemeClr val="lt1"/>
                  </a:solidFill>
                  <a:latin typeface="Prata"/>
                  <a:ea typeface="Prata"/>
                  <a:cs typeface="Prata"/>
                  <a:sym typeface="Prata"/>
                </a:endParaRPr>
              </a:p>
            </p:txBody>
          </p:sp>
          <p:sp>
            <p:nvSpPr>
              <p:cNvPr id="971" name="Google Shape;971;p39"/>
              <p:cNvSpPr txBox="1"/>
              <p:nvPr/>
            </p:nvSpPr>
            <p:spPr>
              <a:xfrm>
                <a:off x="5935754" y="3943881"/>
                <a:ext cx="2488200" cy="6558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a:solidFill>
                      <a:schemeClr val="lt1"/>
                    </a:solidFill>
                    <a:latin typeface="DM Sans"/>
                    <a:ea typeface="DM Sans"/>
                    <a:cs typeface="DM Sans"/>
                    <a:sym typeface="DM Sans"/>
                  </a:rPr>
                  <a:t>Neptune is the farthest planet from the Sun</a:t>
                </a:r>
                <a:endParaRPr>
                  <a:solidFill>
                    <a:schemeClr val="lt1"/>
                  </a:solidFill>
                  <a:latin typeface="DM Sans"/>
                  <a:ea typeface="DM Sans"/>
                  <a:cs typeface="DM Sans"/>
                  <a:sym typeface="DM Sans"/>
                </a:endParaRPr>
              </a:p>
            </p:txBody>
          </p:sp>
        </p:grpSp>
        <p:sp>
          <p:nvSpPr>
            <p:cNvPr id="972" name="Google Shape;972;p39"/>
            <p:cNvSpPr/>
            <p:nvPr/>
          </p:nvSpPr>
          <p:spPr>
            <a:xfrm>
              <a:off x="4800013" y="3451721"/>
              <a:ext cx="773100" cy="773100"/>
            </a:xfrm>
            <a:prstGeom prst="ellipse">
              <a:avLst/>
            </a:prstGeom>
            <a:no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lt1"/>
                </a:buClr>
                <a:buSzPts val="1100"/>
                <a:buFont typeface="Arial"/>
                <a:buNone/>
              </a:pPr>
              <a:r>
                <a:rPr lang="en" sz="3000">
                  <a:solidFill>
                    <a:schemeClr val="lt1"/>
                  </a:solidFill>
                  <a:latin typeface="Prata"/>
                  <a:ea typeface="Prata"/>
                  <a:cs typeface="Prata"/>
                  <a:sym typeface="Prata"/>
                </a:rPr>
                <a:t>4</a:t>
              </a:r>
              <a:endParaRPr sz="2000">
                <a:solidFill>
                  <a:schemeClr val="lt1"/>
                </a:solidFill>
                <a:latin typeface="Prata"/>
                <a:ea typeface="Prata"/>
                <a:cs typeface="Prata"/>
                <a:sym typeface="Prata"/>
              </a:endParaRPr>
            </a:p>
          </p:txBody>
        </p:sp>
      </p:grpSp>
      <p:cxnSp>
        <p:nvCxnSpPr>
          <p:cNvPr id="973" name="Google Shape;973;p39"/>
          <p:cNvCxnSpPr>
            <a:stCxn id="957" idx="2"/>
            <a:endCxn id="955" idx="3"/>
          </p:cNvCxnSpPr>
          <p:nvPr/>
        </p:nvCxnSpPr>
        <p:spPr>
          <a:xfrm flipH="1">
            <a:off x="3208188" y="1908525"/>
            <a:ext cx="362700" cy="600"/>
          </a:xfrm>
          <a:prstGeom prst="bentConnector3">
            <a:avLst>
              <a:gd fmla="val 49998" name="adj1"/>
            </a:avLst>
          </a:prstGeom>
          <a:noFill/>
          <a:ln cap="flat" cmpd="sng" w="38100">
            <a:solidFill>
              <a:schemeClr val="lt1"/>
            </a:solidFill>
            <a:prstDash val="solid"/>
            <a:round/>
            <a:headEnd len="med" w="med" type="none"/>
            <a:tailEnd len="med" w="med" type="none"/>
          </a:ln>
        </p:spPr>
      </p:cxnSp>
      <p:cxnSp>
        <p:nvCxnSpPr>
          <p:cNvPr id="974" name="Google Shape;974;p39"/>
          <p:cNvCxnSpPr>
            <a:stCxn id="960" idx="1"/>
            <a:endCxn id="962" idx="6"/>
          </p:cNvCxnSpPr>
          <p:nvPr/>
        </p:nvCxnSpPr>
        <p:spPr>
          <a:xfrm flipH="1">
            <a:off x="5573050" y="2551860"/>
            <a:ext cx="362700" cy="600"/>
          </a:xfrm>
          <a:prstGeom prst="bentConnector3">
            <a:avLst>
              <a:gd fmla="val 49991" name="adj1"/>
            </a:avLst>
          </a:prstGeom>
          <a:noFill/>
          <a:ln cap="flat" cmpd="sng" w="38100">
            <a:solidFill>
              <a:schemeClr val="lt1"/>
            </a:solidFill>
            <a:prstDash val="solid"/>
            <a:round/>
            <a:headEnd len="med" w="med" type="none"/>
            <a:tailEnd len="med" w="med" type="none"/>
          </a:ln>
        </p:spPr>
      </p:cxnSp>
      <p:cxnSp>
        <p:nvCxnSpPr>
          <p:cNvPr id="975" name="Google Shape;975;p39"/>
          <p:cNvCxnSpPr>
            <a:stCxn id="967" idx="2"/>
            <a:endCxn id="965" idx="3"/>
          </p:cNvCxnSpPr>
          <p:nvPr/>
        </p:nvCxnSpPr>
        <p:spPr>
          <a:xfrm flipH="1">
            <a:off x="3208188" y="3195023"/>
            <a:ext cx="362700" cy="600"/>
          </a:xfrm>
          <a:prstGeom prst="bentConnector3">
            <a:avLst>
              <a:gd fmla="val 49998" name="adj1"/>
            </a:avLst>
          </a:prstGeom>
          <a:noFill/>
          <a:ln cap="flat" cmpd="sng" w="38100">
            <a:solidFill>
              <a:schemeClr val="lt1"/>
            </a:solidFill>
            <a:prstDash val="solid"/>
            <a:round/>
            <a:headEnd len="med" w="med" type="none"/>
            <a:tailEnd len="med" w="med" type="none"/>
          </a:ln>
        </p:spPr>
      </p:cxnSp>
      <p:cxnSp>
        <p:nvCxnSpPr>
          <p:cNvPr id="976" name="Google Shape;976;p39"/>
          <p:cNvCxnSpPr>
            <a:stCxn id="970" idx="1"/>
            <a:endCxn id="972" idx="6"/>
          </p:cNvCxnSpPr>
          <p:nvPr/>
        </p:nvCxnSpPr>
        <p:spPr>
          <a:xfrm flipH="1">
            <a:off x="5573050" y="3838352"/>
            <a:ext cx="362700" cy="600"/>
          </a:xfrm>
          <a:prstGeom prst="bentConnector3">
            <a:avLst>
              <a:gd fmla="val 49991" name="adj1"/>
            </a:avLst>
          </a:prstGeom>
          <a:noFill/>
          <a:ln cap="flat" cmpd="sng" w="38100">
            <a:solidFill>
              <a:schemeClr val="lt1"/>
            </a:solidFill>
            <a:prstDash val="solid"/>
            <a:round/>
            <a:headEnd len="med" w="med" type="none"/>
            <a:tailEnd len="med" w="med" type="none"/>
          </a:ln>
        </p:spPr>
      </p:cxnSp>
      <p:cxnSp>
        <p:nvCxnSpPr>
          <p:cNvPr id="977" name="Google Shape;977;p39"/>
          <p:cNvCxnSpPr>
            <a:stCxn id="957" idx="6"/>
            <a:endCxn id="962" idx="0"/>
          </p:cNvCxnSpPr>
          <p:nvPr/>
        </p:nvCxnSpPr>
        <p:spPr>
          <a:xfrm>
            <a:off x="4343988" y="1908525"/>
            <a:ext cx="842700" cy="256800"/>
          </a:xfrm>
          <a:prstGeom prst="bentConnector2">
            <a:avLst/>
          </a:prstGeom>
          <a:noFill/>
          <a:ln cap="flat" cmpd="sng" w="38100">
            <a:solidFill>
              <a:schemeClr val="lt1"/>
            </a:solidFill>
            <a:prstDash val="solid"/>
            <a:round/>
            <a:headEnd len="med" w="med" type="none"/>
            <a:tailEnd len="med" w="med" type="none"/>
          </a:ln>
        </p:spPr>
      </p:cxnSp>
      <p:cxnSp>
        <p:nvCxnSpPr>
          <p:cNvPr id="978" name="Google Shape;978;p39"/>
          <p:cNvCxnSpPr>
            <a:stCxn id="962" idx="4"/>
            <a:endCxn id="967" idx="6"/>
          </p:cNvCxnSpPr>
          <p:nvPr/>
        </p:nvCxnSpPr>
        <p:spPr>
          <a:xfrm rot="5400000">
            <a:off x="4636813" y="2645374"/>
            <a:ext cx="256800" cy="842700"/>
          </a:xfrm>
          <a:prstGeom prst="bentConnector2">
            <a:avLst/>
          </a:prstGeom>
          <a:noFill/>
          <a:ln cap="flat" cmpd="sng" w="38100">
            <a:solidFill>
              <a:schemeClr val="lt1"/>
            </a:solidFill>
            <a:prstDash val="solid"/>
            <a:round/>
            <a:headEnd len="med" w="med" type="none"/>
            <a:tailEnd len="med" w="med" type="none"/>
          </a:ln>
        </p:spPr>
      </p:cxnSp>
      <p:cxnSp>
        <p:nvCxnSpPr>
          <p:cNvPr id="979" name="Google Shape;979;p39"/>
          <p:cNvCxnSpPr>
            <a:stCxn id="967" idx="4"/>
            <a:endCxn id="972" idx="4"/>
          </p:cNvCxnSpPr>
          <p:nvPr/>
        </p:nvCxnSpPr>
        <p:spPr>
          <a:xfrm flipH="1" rot="-5400000">
            <a:off x="4250388" y="3288623"/>
            <a:ext cx="643200" cy="1229100"/>
          </a:xfrm>
          <a:prstGeom prst="bentConnector3">
            <a:avLst>
              <a:gd fmla="val 137030" name="adj1"/>
            </a:avLst>
          </a:prstGeom>
          <a:noFill/>
          <a:ln cap="flat" cmpd="sng" w="38100">
            <a:solidFill>
              <a:schemeClr val="lt1"/>
            </a:solidFill>
            <a:prstDash val="solid"/>
            <a:round/>
            <a:headEnd len="med" w="med" type="none"/>
            <a:tailEnd len="med" w="med" type="none"/>
          </a:ln>
        </p:spPr>
      </p:cxn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3" name="Shape 983"/>
        <p:cNvGrpSpPr/>
        <p:nvPr/>
      </p:nvGrpSpPr>
      <p:grpSpPr>
        <a:xfrm>
          <a:off x="0" y="0"/>
          <a:ext cx="0" cy="0"/>
          <a:chOff x="0" y="0"/>
          <a:chExt cx="0" cy="0"/>
        </a:xfrm>
      </p:grpSpPr>
      <p:pic>
        <p:nvPicPr>
          <p:cNvPr id="984" name="Google Shape;984;p40" title="Gráfico">
            <a:hlinkClick r:id="rId3"/>
          </p:cNvPr>
          <p:cNvPicPr preferRelativeResize="0"/>
          <p:nvPr/>
        </p:nvPicPr>
        <p:blipFill>
          <a:blip r:embed="rId4">
            <a:alphaModFix/>
          </a:blip>
          <a:stretch>
            <a:fillRect/>
          </a:stretch>
        </p:blipFill>
        <p:spPr>
          <a:xfrm>
            <a:off x="713250" y="1427625"/>
            <a:ext cx="3433599" cy="2521100"/>
          </a:xfrm>
          <a:prstGeom prst="rect">
            <a:avLst/>
          </a:prstGeom>
          <a:noFill/>
          <a:ln>
            <a:noFill/>
          </a:ln>
        </p:spPr>
      </p:pic>
      <p:sp>
        <p:nvSpPr>
          <p:cNvPr id="985" name="Google Shape;985;p40"/>
          <p:cNvSpPr txBox="1"/>
          <p:nvPr>
            <p:ph type="title"/>
          </p:nvPr>
        </p:nvSpPr>
        <p:spPr>
          <a:xfrm>
            <a:off x="713250" y="534768"/>
            <a:ext cx="7717500" cy="57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lt1"/>
              </a:buClr>
              <a:buSzPts val="1100"/>
              <a:buFont typeface="Arial"/>
              <a:buNone/>
            </a:pPr>
            <a:r>
              <a:rPr lang="en"/>
              <a:t>PARIS FASHION SHOW</a:t>
            </a:r>
            <a:endParaRPr/>
          </a:p>
        </p:txBody>
      </p:sp>
      <p:sp>
        <p:nvSpPr>
          <p:cNvPr id="986" name="Google Shape;986;p40"/>
          <p:cNvSpPr txBox="1"/>
          <p:nvPr/>
        </p:nvSpPr>
        <p:spPr>
          <a:xfrm>
            <a:off x="713250" y="1033075"/>
            <a:ext cx="7717500" cy="29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lt1"/>
                </a:solidFill>
                <a:latin typeface="DM Sans"/>
                <a:ea typeface="DM Sans"/>
                <a:cs typeface="DM Sans"/>
                <a:sym typeface="DM Sans"/>
              </a:rPr>
              <a:t>Origin of designers at the Paris fashion show</a:t>
            </a:r>
            <a:endParaRPr sz="1200">
              <a:solidFill>
                <a:schemeClr val="lt1"/>
              </a:solidFill>
              <a:latin typeface="DM Sans"/>
              <a:ea typeface="DM Sans"/>
              <a:cs typeface="DM Sans"/>
              <a:sym typeface="DM Sans"/>
            </a:endParaRPr>
          </a:p>
        </p:txBody>
      </p:sp>
      <p:sp>
        <p:nvSpPr>
          <p:cNvPr id="987" name="Google Shape;987;p40"/>
          <p:cNvSpPr txBox="1"/>
          <p:nvPr/>
        </p:nvSpPr>
        <p:spPr>
          <a:xfrm>
            <a:off x="714375" y="3948725"/>
            <a:ext cx="3082500" cy="65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lt1"/>
                </a:solidFill>
                <a:latin typeface="DM Sans"/>
                <a:ea typeface="DM Sans"/>
                <a:cs typeface="DM Sans"/>
                <a:sym typeface="DM Sans"/>
              </a:rPr>
              <a:t>Follow the link in the graph to modify its data and then paste the new one here.</a:t>
            </a:r>
            <a:r>
              <a:rPr b="1" lang="en" sz="1200">
                <a:solidFill>
                  <a:schemeClr val="lt1"/>
                </a:solidFill>
                <a:uFill>
                  <a:noFill/>
                </a:uFill>
                <a:latin typeface="DM Sans"/>
                <a:ea typeface="DM Sans"/>
                <a:cs typeface="DM Sans"/>
                <a:sym typeface="DM Sans"/>
                <a:hlinkClick r:id="rId5">
                  <a:extLst>
                    <a:ext uri="{A12FA001-AC4F-418D-AE19-62706E023703}">
                      <ahyp:hlinkClr val="tx"/>
                    </a:ext>
                  </a:extLst>
                </a:hlinkClick>
              </a:rPr>
              <a:t> For more info,</a:t>
            </a:r>
            <a:r>
              <a:rPr b="1" lang="en" sz="1200">
                <a:solidFill>
                  <a:schemeClr val="lt1"/>
                </a:solidFill>
                <a:uFill>
                  <a:noFill/>
                </a:uFill>
                <a:latin typeface="DM Sans"/>
                <a:ea typeface="DM Sans"/>
                <a:cs typeface="DM Sans"/>
                <a:sym typeface="DM Sans"/>
                <a:hlinkClick r:id="rId6">
                  <a:extLst>
                    <a:ext uri="{A12FA001-AC4F-418D-AE19-62706E023703}">
                      <ahyp:hlinkClr val="tx"/>
                    </a:ext>
                  </a:extLst>
                </a:hlinkClick>
              </a:rPr>
              <a:t> click here</a:t>
            </a:r>
            <a:endParaRPr sz="1200">
              <a:solidFill>
                <a:schemeClr val="lt1"/>
              </a:solidFill>
              <a:latin typeface="DM Sans"/>
              <a:ea typeface="DM Sans"/>
              <a:cs typeface="DM Sans"/>
              <a:sym typeface="DM Sans"/>
            </a:endParaRPr>
          </a:p>
        </p:txBody>
      </p:sp>
      <p:grpSp>
        <p:nvGrpSpPr>
          <p:cNvPr id="988" name="Google Shape;988;p40"/>
          <p:cNvGrpSpPr/>
          <p:nvPr/>
        </p:nvGrpSpPr>
        <p:grpSpPr>
          <a:xfrm>
            <a:off x="4213050" y="1317400"/>
            <a:ext cx="4217625" cy="729621"/>
            <a:chOff x="4213050" y="1317400"/>
            <a:chExt cx="4217625" cy="729621"/>
          </a:xfrm>
        </p:grpSpPr>
        <p:grpSp>
          <p:nvGrpSpPr>
            <p:cNvPr id="989" name="Google Shape;989;p40"/>
            <p:cNvGrpSpPr/>
            <p:nvPr/>
          </p:nvGrpSpPr>
          <p:grpSpPr>
            <a:xfrm>
              <a:off x="5580075" y="1317400"/>
              <a:ext cx="2850600" cy="729621"/>
              <a:chOff x="5580075" y="1317400"/>
              <a:chExt cx="2850600" cy="729621"/>
            </a:xfrm>
          </p:grpSpPr>
          <p:sp>
            <p:nvSpPr>
              <p:cNvPr id="990" name="Google Shape;990;p40"/>
              <p:cNvSpPr txBox="1"/>
              <p:nvPr/>
            </p:nvSpPr>
            <p:spPr>
              <a:xfrm>
                <a:off x="5580075" y="1754521"/>
                <a:ext cx="2850600" cy="29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lt1"/>
                  </a:buClr>
                  <a:buSzPts val="1100"/>
                  <a:buFont typeface="Arial"/>
                  <a:buNone/>
                </a:pPr>
                <a:r>
                  <a:rPr lang="en">
                    <a:solidFill>
                      <a:schemeClr val="lt1"/>
                    </a:solidFill>
                    <a:latin typeface="DM Sans"/>
                    <a:ea typeface="DM Sans"/>
                    <a:cs typeface="DM Sans"/>
                    <a:sym typeface="DM Sans"/>
                  </a:rPr>
                  <a:t>Saturn is the ringed planet</a:t>
                </a:r>
                <a:endParaRPr>
                  <a:solidFill>
                    <a:schemeClr val="lt1"/>
                  </a:solidFill>
                  <a:latin typeface="DM Sans"/>
                  <a:ea typeface="DM Sans"/>
                  <a:cs typeface="DM Sans"/>
                  <a:sym typeface="DM Sans"/>
                </a:endParaRPr>
              </a:p>
            </p:txBody>
          </p:sp>
          <p:sp>
            <p:nvSpPr>
              <p:cNvPr id="991" name="Google Shape;991;p40"/>
              <p:cNvSpPr txBox="1"/>
              <p:nvPr/>
            </p:nvSpPr>
            <p:spPr>
              <a:xfrm>
                <a:off x="5580075" y="1317400"/>
                <a:ext cx="2846700" cy="437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chemeClr val="lt1"/>
                    </a:solidFill>
                    <a:latin typeface="Prata"/>
                    <a:ea typeface="Prata"/>
                    <a:cs typeface="Prata"/>
                    <a:sym typeface="Prata"/>
                  </a:rPr>
                  <a:t>FRANCE</a:t>
                </a:r>
                <a:endParaRPr sz="2000">
                  <a:solidFill>
                    <a:schemeClr val="lt1"/>
                  </a:solidFill>
                  <a:latin typeface="Prata"/>
                  <a:ea typeface="Prata"/>
                  <a:cs typeface="Prata"/>
                  <a:sym typeface="Prata"/>
                </a:endParaRPr>
              </a:p>
            </p:txBody>
          </p:sp>
        </p:grpSp>
        <p:sp>
          <p:nvSpPr>
            <p:cNvPr id="992" name="Google Shape;992;p40"/>
            <p:cNvSpPr txBox="1"/>
            <p:nvPr/>
          </p:nvSpPr>
          <p:spPr>
            <a:xfrm>
              <a:off x="4213050" y="1405275"/>
              <a:ext cx="1138500" cy="5745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3000">
                  <a:solidFill>
                    <a:schemeClr val="lt1"/>
                  </a:solidFill>
                  <a:latin typeface="Prata"/>
                  <a:ea typeface="Prata"/>
                  <a:cs typeface="Prata"/>
                  <a:sym typeface="Prata"/>
                </a:rPr>
                <a:t>3</a:t>
              </a:r>
              <a:r>
                <a:rPr lang="en" sz="3000">
                  <a:solidFill>
                    <a:schemeClr val="lt1"/>
                  </a:solidFill>
                  <a:latin typeface="Prata"/>
                  <a:ea typeface="Prata"/>
                  <a:cs typeface="Prata"/>
                  <a:sym typeface="Prata"/>
                </a:rPr>
                <a:t>7</a:t>
              </a:r>
              <a:r>
                <a:rPr lang="en" sz="3000">
                  <a:solidFill>
                    <a:schemeClr val="lt1"/>
                  </a:solidFill>
                  <a:latin typeface="Prata"/>
                  <a:ea typeface="Prata"/>
                  <a:cs typeface="Prata"/>
                  <a:sym typeface="Prata"/>
                </a:rPr>
                <a:t>%</a:t>
              </a:r>
              <a:endParaRPr sz="3000">
                <a:solidFill>
                  <a:schemeClr val="lt1"/>
                </a:solidFill>
                <a:latin typeface="Prata"/>
                <a:ea typeface="Prata"/>
                <a:cs typeface="Prata"/>
                <a:sym typeface="Prata"/>
              </a:endParaRPr>
            </a:p>
          </p:txBody>
        </p:sp>
      </p:grpSp>
      <p:grpSp>
        <p:nvGrpSpPr>
          <p:cNvPr id="993" name="Google Shape;993;p40"/>
          <p:cNvGrpSpPr/>
          <p:nvPr/>
        </p:nvGrpSpPr>
        <p:grpSpPr>
          <a:xfrm>
            <a:off x="4213050" y="3861783"/>
            <a:ext cx="4217625" cy="729617"/>
            <a:chOff x="4213050" y="3861783"/>
            <a:chExt cx="4217625" cy="729617"/>
          </a:xfrm>
        </p:grpSpPr>
        <p:grpSp>
          <p:nvGrpSpPr>
            <p:cNvPr id="994" name="Google Shape;994;p40"/>
            <p:cNvGrpSpPr/>
            <p:nvPr/>
          </p:nvGrpSpPr>
          <p:grpSpPr>
            <a:xfrm>
              <a:off x="5580075" y="3861783"/>
              <a:ext cx="2850600" cy="729617"/>
              <a:chOff x="5580075" y="3861783"/>
              <a:chExt cx="2850600" cy="729617"/>
            </a:xfrm>
          </p:grpSpPr>
          <p:sp>
            <p:nvSpPr>
              <p:cNvPr id="995" name="Google Shape;995;p40"/>
              <p:cNvSpPr txBox="1"/>
              <p:nvPr/>
            </p:nvSpPr>
            <p:spPr>
              <a:xfrm>
                <a:off x="5580075" y="4298900"/>
                <a:ext cx="2850600" cy="29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DM Sans"/>
                    <a:ea typeface="DM Sans"/>
                    <a:cs typeface="DM Sans"/>
                    <a:sym typeface="DM Sans"/>
                  </a:rPr>
                  <a:t>Mars is a cold place</a:t>
                </a:r>
                <a:endParaRPr>
                  <a:solidFill>
                    <a:schemeClr val="lt1"/>
                  </a:solidFill>
                  <a:latin typeface="DM Sans"/>
                  <a:ea typeface="DM Sans"/>
                  <a:cs typeface="DM Sans"/>
                  <a:sym typeface="DM Sans"/>
                </a:endParaRPr>
              </a:p>
            </p:txBody>
          </p:sp>
          <p:sp>
            <p:nvSpPr>
              <p:cNvPr id="996" name="Google Shape;996;p40"/>
              <p:cNvSpPr txBox="1"/>
              <p:nvPr/>
            </p:nvSpPr>
            <p:spPr>
              <a:xfrm>
                <a:off x="5580075" y="3861783"/>
                <a:ext cx="2846700" cy="437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chemeClr val="lt1"/>
                    </a:solidFill>
                    <a:latin typeface="Prata"/>
                    <a:ea typeface="Prata"/>
                    <a:cs typeface="Prata"/>
                    <a:sym typeface="Prata"/>
                  </a:rPr>
                  <a:t>OTHERS</a:t>
                </a:r>
                <a:endParaRPr sz="2000">
                  <a:solidFill>
                    <a:schemeClr val="lt1"/>
                  </a:solidFill>
                  <a:latin typeface="Prata"/>
                  <a:ea typeface="Prata"/>
                  <a:cs typeface="Prata"/>
                  <a:sym typeface="Prata"/>
                </a:endParaRPr>
              </a:p>
            </p:txBody>
          </p:sp>
        </p:grpSp>
        <p:sp>
          <p:nvSpPr>
            <p:cNvPr id="997" name="Google Shape;997;p40"/>
            <p:cNvSpPr txBox="1"/>
            <p:nvPr/>
          </p:nvSpPr>
          <p:spPr>
            <a:xfrm>
              <a:off x="4213050" y="3948725"/>
              <a:ext cx="1138500" cy="5745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3000">
                  <a:solidFill>
                    <a:schemeClr val="lt1"/>
                  </a:solidFill>
                  <a:latin typeface="Prata"/>
                  <a:ea typeface="Prata"/>
                  <a:cs typeface="Prata"/>
                  <a:sym typeface="Prata"/>
                </a:rPr>
                <a:t>4</a:t>
              </a:r>
              <a:r>
                <a:rPr lang="en" sz="3000">
                  <a:solidFill>
                    <a:schemeClr val="lt1"/>
                  </a:solidFill>
                  <a:latin typeface="Prata"/>
                  <a:ea typeface="Prata"/>
                  <a:cs typeface="Prata"/>
                  <a:sym typeface="Prata"/>
                </a:rPr>
                <a:t>5%</a:t>
              </a:r>
              <a:endParaRPr sz="3000">
                <a:solidFill>
                  <a:schemeClr val="lt1"/>
                </a:solidFill>
                <a:latin typeface="Prata"/>
                <a:ea typeface="Prata"/>
                <a:cs typeface="Prata"/>
                <a:sym typeface="Prata"/>
              </a:endParaRPr>
            </a:p>
          </p:txBody>
        </p:sp>
      </p:grpSp>
      <p:grpSp>
        <p:nvGrpSpPr>
          <p:cNvPr id="998" name="Google Shape;998;p40"/>
          <p:cNvGrpSpPr/>
          <p:nvPr/>
        </p:nvGrpSpPr>
        <p:grpSpPr>
          <a:xfrm>
            <a:off x="4213050" y="2165528"/>
            <a:ext cx="4217625" cy="729620"/>
            <a:chOff x="4213050" y="2165528"/>
            <a:chExt cx="4217625" cy="729620"/>
          </a:xfrm>
        </p:grpSpPr>
        <p:grpSp>
          <p:nvGrpSpPr>
            <p:cNvPr id="999" name="Google Shape;999;p40"/>
            <p:cNvGrpSpPr/>
            <p:nvPr/>
          </p:nvGrpSpPr>
          <p:grpSpPr>
            <a:xfrm>
              <a:off x="5580075" y="2165528"/>
              <a:ext cx="2850600" cy="729620"/>
              <a:chOff x="5580075" y="2165528"/>
              <a:chExt cx="2850600" cy="729620"/>
            </a:xfrm>
          </p:grpSpPr>
          <p:sp>
            <p:nvSpPr>
              <p:cNvPr id="1000" name="Google Shape;1000;p40"/>
              <p:cNvSpPr txBox="1"/>
              <p:nvPr/>
            </p:nvSpPr>
            <p:spPr>
              <a:xfrm>
                <a:off x="5580075" y="2602648"/>
                <a:ext cx="2850600" cy="29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DM Sans"/>
                    <a:ea typeface="DM Sans"/>
                    <a:cs typeface="DM Sans"/>
                    <a:sym typeface="DM Sans"/>
                  </a:rPr>
                  <a:t>We all live on Earth</a:t>
                </a:r>
                <a:endParaRPr>
                  <a:solidFill>
                    <a:schemeClr val="lt1"/>
                  </a:solidFill>
                  <a:latin typeface="DM Sans"/>
                  <a:ea typeface="DM Sans"/>
                  <a:cs typeface="DM Sans"/>
                  <a:sym typeface="DM Sans"/>
                </a:endParaRPr>
              </a:p>
            </p:txBody>
          </p:sp>
          <p:sp>
            <p:nvSpPr>
              <p:cNvPr id="1001" name="Google Shape;1001;p40"/>
              <p:cNvSpPr txBox="1"/>
              <p:nvPr/>
            </p:nvSpPr>
            <p:spPr>
              <a:xfrm>
                <a:off x="5580075" y="2165528"/>
                <a:ext cx="2846700" cy="437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chemeClr val="lt1"/>
                    </a:solidFill>
                    <a:latin typeface="Prata"/>
                    <a:ea typeface="Prata"/>
                    <a:cs typeface="Prata"/>
                    <a:sym typeface="Prata"/>
                  </a:rPr>
                  <a:t>JAPAN</a:t>
                </a:r>
                <a:endParaRPr sz="2000">
                  <a:solidFill>
                    <a:schemeClr val="lt1"/>
                  </a:solidFill>
                  <a:latin typeface="Prata"/>
                  <a:ea typeface="Prata"/>
                  <a:cs typeface="Prata"/>
                  <a:sym typeface="Prata"/>
                </a:endParaRPr>
              </a:p>
            </p:txBody>
          </p:sp>
        </p:grpSp>
        <p:sp>
          <p:nvSpPr>
            <p:cNvPr id="1002" name="Google Shape;1002;p40"/>
            <p:cNvSpPr txBox="1"/>
            <p:nvPr/>
          </p:nvSpPr>
          <p:spPr>
            <a:xfrm>
              <a:off x="4213050" y="2253092"/>
              <a:ext cx="1138500" cy="5745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3000">
                  <a:solidFill>
                    <a:schemeClr val="lt1"/>
                  </a:solidFill>
                  <a:latin typeface="Prata"/>
                  <a:ea typeface="Prata"/>
                  <a:cs typeface="Prata"/>
                  <a:sym typeface="Prata"/>
                </a:rPr>
                <a:t>1</a:t>
              </a:r>
              <a:r>
                <a:rPr lang="en" sz="3000">
                  <a:solidFill>
                    <a:schemeClr val="lt1"/>
                  </a:solidFill>
                  <a:latin typeface="Prata"/>
                  <a:ea typeface="Prata"/>
                  <a:cs typeface="Prata"/>
                  <a:sym typeface="Prata"/>
                </a:rPr>
                <a:t>0%</a:t>
              </a:r>
              <a:endParaRPr sz="3000">
                <a:solidFill>
                  <a:schemeClr val="lt1"/>
                </a:solidFill>
                <a:latin typeface="Prata"/>
                <a:ea typeface="Prata"/>
                <a:cs typeface="Prata"/>
                <a:sym typeface="Prata"/>
              </a:endParaRPr>
            </a:p>
          </p:txBody>
        </p:sp>
      </p:grpSp>
      <p:grpSp>
        <p:nvGrpSpPr>
          <p:cNvPr id="1003" name="Google Shape;1003;p40"/>
          <p:cNvGrpSpPr/>
          <p:nvPr/>
        </p:nvGrpSpPr>
        <p:grpSpPr>
          <a:xfrm>
            <a:off x="4213050" y="3013656"/>
            <a:ext cx="4217625" cy="729618"/>
            <a:chOff x="4213050" y="3013656"/>
            <a:chExt cx="4217625" cy="729618"/>
          </a:xfrm>
        </p:grpSpPr>
        <p:grpSp>
          <p:nvGrpSpPr>
            <p:cNvPr id="1004" name="Google Shape;1004;p40"/>
            <p:cNvGrpSpPr/>
            <p:nvPr/>
          </p:nvGrpSpPr>
          <p:grpSpPr>
            <a:xfrm>
              <a:off x="5580075" y="3013656"/>
              <a:ext cx="2850600" cy="729618"/>
              <a:chOff x="5580075" y="3013656"/>
              <a:chExt cx="2850600" cy="729618"/>
            </a:xfrm>
          </p:grpSpPr>
          <p:sp>
            <p:nvSpPr>
              <p:cNvPr id="1005" name="Google Shape;1005;p40"/>
              <p:cNvSpPr txBox="1"/>
              <p:nvPr/>
            </p:nvSpPr>
            <p:spPr>
              <a:xfrm>
                <a:off x="5580075" y="3450774"/>
                <a:ext cx="2850600" cy="29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DM Sans"/>
                    <a:ea typeface="DM Sans"/>
                    <a:cs typeface="DM Sans"/>
                    <a:sym typeface="DM Sans"/>
                  </a:rPr>
                  <a:t>Venus has a toxic atmosphere</a:t>
                </a:r>
                <a:endParaRPr>
                  <a:solidFill>
                    <a:schemeClr val="lt1"/>
                  </a:solidFill>
                  <a:latin typeface="DM Sans"/>
                  <a:ea typeface="DM Sans"/>
                  <a:cs typeface="DM Sans"/>
                  <a:sym typeface="DM Sans"/>
                </a:endParaRPr>
              </a:p>
            </p:txBody>
          </p:sp>
          <p:sp>
            <p:nvSpPr>
              <p:cNvPr id="1006" name="Google Shape;1006;p40"/>
              <p:cNvSpPr txBox="1"/>
              <p:nvPr/>
            </p:nvSpPr>
            <p:spPr>
              <a:xfrm>
                <a:off x="5580075" y="3013656"/>
                <a:ext cx="2846700" cy="437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chemeClr val="lt1"/>
                    </a:solidFill>
                    <a:latin typeface="Prata"/>
                    <a:ea typeface="Prata"/>
                    <a:cs typeface="Prata"/>
                    <a:sym typeface="Prata"/>
                  </a:rPr>
                  <a:t>ITALY</a:t>
                </a:r>
                <a:endParaRPr sz="2000">
                  <a:solidFill>
                    <a:schemeClr val="lt1"/>
                  </a:solidFill>
                  <a:latin typeface="Prata"/>
                  <a:ea typeface="Prata"/>
                  <a:cs typeface="Prata"/>
                  <a:sym typeface="Prata"/>
                </a:endParaRPr>
              </a:p>
            </p:txBody>
          </p:sp>
        </p:grpSp>
        <p:sp>
          <p:nvSpPr>
            <p:cNvPr id="1007" name="Google Shape;1007;p40"/>
            <p:cNvSpPr txBox="1"/>
            <p:nvPr/>
          </p:nvSpPr>
          <p:spPr>
            <a:xfrm>
              <a:off x="4213050" y="3100908"/>
              <a:ext cx="1138500" cy="5745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3000">
                  <a:solidFill>
                    <a:schemeClr val="lt1"/>
                  </a:solidFill>
                  <a:latin typeface="Prata"/>
                  <a:ea typeface="Prata"/>
                  <a:cs typeface="Prata"/>
                  <a:sym typeface="Prata"/>
                </a:rPr>
                <a:t>08</a:t>
              </a:r>
              <a:r>
                <a:rPr lang="en" sz="3000">
                  <a:solidFill>
                    <a:schemeClr val="lt1"/>
                  </a:solidFill>
                  <a:latin typeface="Prata"/>
                  <a:ea typeface="Prata"/>
                  <a:cs typeface="Prata"/>
                  <a:sym typeface="Prata"/>
                </a:rPr>
                <a:t>%</a:t>
              </a:r>
              <a:endParaRPr sz="3000">
                <a:solidFill>
                  <a:schemeClr val="lt1"/>
                </a:solidFill>
                <a:latin typeface="Prata"/>
                <a:ea typeface="Prata"/>
                <a:cs typeface="Prata"/>
                <a:sym typeface="Prata"/>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1" name="Shape 1011"/>
        <p:cNvGrpSpPr/>
        <p:nvPr/>
      </p:nvGrpSpPr>
      <p:grpSpPr>
        <a:xfrm>
          <a:off x="0" y="0"/>
          <a:ext cx="0" cy="0"/>
          <a:chOff x="0" y="0"/>
          <a:chExt cx="0" cy="0"/>
        </a:xfrm>
      </p:grpSpPr>
      <p:sp>
        <p:nvSpPr>
          <p:cNvPr id="1012" name="Google Shape;1012;p41"/>
          <p:cNvSpPr txBox="1"/>
          <p:nvPr>
            <p:ph type="title"/>
          </p:nvPr>
        </p:nvSpPr>
        <p:spPr>
          <a:xfrm>
            <a:off x="713250" y="534768"/>
            <a:ext cx="7717500" cy="57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lt1"/>
              </a:buClr>
              <a:buSzPts val="1100"/>
              <a:buFont typeface="Arial"/>
              <a:buNone/>
            </a:pPr>
            <a:r>
              <a:rPr lang="en"/>
              <a:t>PARIS FASHION SHOW</a:t>
            </a:r>
            <a:endParaRPr/>
          </a:p>
        </p:txBody>
      </p:sp>
      <p:grpSp>
        <p:nvGrpSpPr>
          <p:cNvPr id="1013" name="Google Shape;1013;p41"/>
          <p:cNvGrpSpPr/>
          <p:nvPr/>
        </p:nvGrpSpPr>
        <p:grpSpPr>
          <a:xfrm>
            <a:off x="713211" y="2169125"/>
            <a:ext cx="2572532" cy="1410600"/>
            <a:chOff x="713211" y="2169125"/>
            <a:chExt cx="2572532" cy="1410600"/>
          </a:xfrm>
        </p:grpSpPr>
        <p:grpSp>
          <p:nvGrpSpPr>
            <p:cNvPr id="1014" name="Google Shape;1014;p41"/>
            <p:cNvGrpSpPr/>
            <p:nvPr/>
          </p:nvGrpSpPr>
          <p:grpSpPr>
            <a:xfrm>
              <a:off x="713211" y="2169125"/>
              <a:ext cx="2572532" cy="1410600"/>
              <a:chOff x="713198" y="2169125"/>
              <a:chExt cx="2572532" cy="1410600"/>
            </a:xfrm>
          </p:grpSpPr>
          <p:sp>
            <p:nvSpPr>
              <p:cNvPr id="1015" name="Google Shape;1015;p41"/>
              <p:cNvSpPr txBox="1"/>
              <p:nvPr/>
            </p:nvSpPr>
            <p:spPr>
              <a:xfrm>
                <a:off x="713198" y="2799725"/>
                <a:ext cx="2572500" cy="478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000">
                    <a:solidFill>
                      <a:schemeClr val="lt1"/>
                    </a:solidFill>
                    <a:latin typeface="Prata"/>
                    <a:ea typeface="Prata"/>
                    <a:cs typeface="Prata"/>
                    <a:sym typeface="Prata"/>
                  </a:rPr>
                  <a:t>METALLIC</a:t>
                </a:r>
                <a:endParaRPr sz="2000">
                  <a:solidFill>
                    <a:schemeClr val="lt1"/>
                  </a:solidFill>
                  <a:latin typeface="Prata"/>
                  <a:ea typeface="Prata"/>
                  <a:cs typeface="Prata"/>
                  <a:sym typeface="Prata"/>
                </a:endParaRPr>
              </a:p>
            </p:txBody>
          </p:sp>
          <p:sp>
            <p:nvSpPr>
              <p:cNvPr id="1016" name="Google Shape;1016;p41"/>
              <p:cNvSpPr txBox="1"/>
              <p:nvPr/>
            </p:nvSpPr>
            <p:spPr>
              <a:xfrm>
                <a:off x="713200" y="2169125"/>
                <a:ext cx="2572500" cy="478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chemeClr val="lt1"/>
                    </a:solidFill>
                    <a:latin typeface="Prata"/>
                    <a:ea typeface="Prata"/>
                    <a:cs typeface="Prata"/>
                    <a:sym typeface="Prata"/>
                  </a:rPr>
                  <a:t>23</a:t>
                </a:r>
                <a:r>
                  <a:rPr lang="en" sz="3000">
                    <a:solidFill>
                      <a:schemeClr val="lt1"/>
                    </a:solidFill>
                    <a:latin typeface="Prata"/>
                    <a:ea typeface="Prata"/>
                    <a:cs typeface="Prata"/>
                    <a:sym typeface="Prata"/>
                  </a:rPr>
                  <a:t>%</a:t>
                </a:r>
                <a:endParaRPr sz="3000">
                  <a:solidFill>
                    <a:schemeClr val="lt1"/>
                  </a:solidFill>
                  <a:latin typeface="Prata"/>
                  <a:ea typeface="Prata"/>
                  <a:cs typeface="Prata"/>
                  <a:sym typeface="Prata"/>
                </a:endParaRPr>
              </a:p>
            </p:txBody>
          </p:sp>
          <p:sp>
            <p:nvSpPr>
              <p:cNvPr id="1017" name="Google Shape;1017;p41"/>
              <p:cNvSpPr txBox="1"/>
              <p:nvPr/>
            </p:nvSpPr>
            <p:spPr>
              <a:xfrm>
                <a:off x="713230" y="3201725"/>
                <a:ext cx="2572500" cy="37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DM Sans"/>
                    <a:ea typeface="DM Sans"/>
                    <a:cs typeface="DM Sans"/>
                    <a:sym typeface="DM Sans"/>
                  </a:rPr>
                  <a:t>Venus has a beautiful name</a:t>
                </a:r>
                <a:endParaRPr>
                  <a:solidFill>
                    <a:schemeClr val="lt1"/>
                  </a:solidFill>
                  <a:latin typeface="DM Sans"/>
                  <a:ea typeface="DM Sans"/>
                  <a:cs typeface="DM Sans"/>
                  <a:sym typeface="DM Sans"/>
                </a:endParaRPr>
              </a:p>
            </p:txBody>
          </p:sp>
        </p:grpSp>
        <p:cxnSp>
          <p:nvCxnSpPr>
            <p:cNvPr id="1018" name="Google Shape;1018;p41"/>
            <p:cNvCxnSpPr/>
            <p:nvPr/>
          </p:nvCxnSpPr>
          <p:spPr>
            <a:xfrm>
              <a:off x="812866" y="2725509"/>
              <a:ext cx="528300" cy="0"/>
            </a:xfrm>
            <a:prstGeom prst="straightConnector1">
              <a:avLst/>
            </a:prstGeom>
            <a:noFill/>
            <a:ln cap="flat" cmpd="sng" w="38100">
              <a:solidFill>
                <a:schemeClr val="lt1"/>
              </a:solidFill>
              <a:prstDash val="solid"/>
              <a:round/>
              <a:headEnd len="med" w="med" type="none"/>
              <a:tailEnd len="med" w="med" type="none"/>
            </a:ln>
          </p:spPr>
        </p:cxnSp>
      </p:grpSp>
      <p:grpSp>
        <p:nvGrpSpPr>
          <p:cNvPr id="1019" name="Google Shape;1019;p41"/>
          <p:cNvGrpSpPr/>
          <p:nvPr/>
        </p:nvGrpSpPr>
        <p:grpSpPr>
          <a:xfrm>
            <a:off x="3285718" y="2169125"/>
            <a:ext cx="2572557" cy="1410600"/>
            <a:chOff x="3285718" y="2169125"/>
            <a:chExt cx="2572557" cy="1410600"/>
          </a:xfrm>
        </p:grpSpPr>
        <p:grpSp>
          <p:nvGrpSpPr>
            <p:cNvPr id="1020" name="Google Shape;1020;p41"/>
            <p:cNvGrpSpPr/>
            <p:nvPr/>
          </p:nvGrpSpPr>
          <p:grpSpPr>
            <a:xfrm>
              <a:off x="3285718" y="2169125"/>
              <a:ext cx="2572557" cy="1410600"/>
              <a:chOff x="3285718" y="2169125"/>
              <a:chExt cx="2572557" cy="1410600"/>
            </a:xfrm>
          </p:grpSpPr>
          <p:sp>
            <p:nvSpPr>
              <p:cNvPr id="1021" name="Google Shape;1021;p41"/>
              <p:cNvSpPr txBox="1"/>
              <p:nvPr/>
            </p:nvSpPr>
            <p:spPr>
              <a:xfrm>
                <a:off x="3285718" y="2799725"/>
                <a:ext cx="2572500" cy="478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000">
                    <a:solidFill>
                      <a:schemeClr val="lt1"/>
                    </a:solidFill>
                    <a:latin typeface="Prata"/>
                    <a:ea typeface="Prata"/>
                    <a:cs typeface="Prata"/>
                    <a:sym typeface="Prata"/>
                  </a:rPr>
                  <a:t>LEATHER</a:t>
                </a:r>
                <a:endParaRPr sz="2000">
                  <a:solidFill>
                    <a:schemeClr val="lt1"/>
                  </a:solidFill>
                  <a:latin typeface="Prata"/>
                  <a:ea typeface="Prata"/>
                  <a:cs typeface="Prata"/>
                  <a:sym typeface="Prata"/>
                </a:endParaRPr>
              </a:p>
            </p:txBody>
          </p:sp>
          <p:sp>
            <p:nvSpPr>
              <p:cNvPr id="1022" name="Google Shape;1022;p41"/>
              <p:cNvSpPr txBox="1"/>
              <p:nvPr/>
            </p:nvSpPr>
            <p:spPr>
              <a:xfrm>
                <a:off x="3285775" y="2169125"/>
                <a:ext cx="2572500" cy="478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chemeClr val="lt1"/>
                    </a:solidFill>
                    <a:latin typeface="Prata"/>
                    <a:ea typeface="Prata"/>
                    <a:cs typeface="Prata"/>
                    <a:sym typeface="Prata"/>
                  </a:rPr>
                  <a:t>29</a:t>
                </a:r>
                <a:r>
                  <a:rPr lang="en" sz="3000">
                    <a:solidFill>
                      <a:schemeClr val="lt1"/>
                    </a:solidFill>
                    <a:latin typeface="Prata"/>
                    <a:ea typeface="Prata"/>
                    <a:cs typeface="Prata"/>
                    <a:sym typeface="Prata"/>
                  </a:rPr>
                  <a:t>%</a:t>
                </a:r>
                <a:endParaRPr sz="3000">
                  <a:solidFill>
                    <a:schemeClr val="lt1"/>
                  </a:solidFill>
                  <a:latin typeface="Prata"/>
                  <a:ea typeface="Prata"/>
                  <a:cs typeface="Prata"/>
                  <a:sym typeface="Prata"/>
                </a:endParaRPr>
              </a:p>
            </p:txBody>
          </p:sp>
          <p:sp>
            <p:nvSpPr>
              <p:cNvPr id="1023" name="Google Shape;1023;p41"/>
              <p:cNvSpPr txBox="1"/>
              <p:nvPr/>
            </p:nvSpPr>
            <p:spPr>
              <a:xfrm>
                <a:off x="3285750" y="3201725"/>
                <a:ext cx="2572500" cy="37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DM Sans"/>
                    <a:ea typeface="DM Sans"/>
                    <a:cs typeface="DM Sans"/>
                    <a:sym typeface="DM Sans"/>
                  </a:rPr>
                  <a:t>Jupiter is the biggest planet</a:t>
                </a:r>
                <a:endParaRPr>
                  <a:solidFill>
                    <a:schemeClr val="lt1"/>
                  </a:solidFill>
                  <a:latin typeface="DM Sans"/>
                  <a:ea typeface="DM Sans"/>
                  <a:cs typeface="DM Sans"/>
                  <a:sym typeface="DM Sans"/>
                </a:endParaRPr>
              </a:p>
            </p:txBody>
          </p:sp>
        </p:grpSp>
        <p:cxnSp>
          <p:nvCxnSpPr>
            <p:cNvPr id="1024" name="Google Shape;1024;p41"/>
            <p:cNvCxnSpPr/>
            <p:nvPr/>
          </p:nvCxnSpPr>
          <p:spPr>
            <a:xfrm>
              <a:off x="3365566" y="2725509"/>
              <a:ext cx="528300" cy="0"/>
            </a:xfrm>
            <a:prstGeom prst="straightConnector1">
              <a:avLst/>
            </a:prstGeom>
            <a:noFill/>
            <a:ln cap="flat" cmpd="sng" w="38100">
              <a:solidFill>
                <a:schemeClr val="lt1"/>
              </a:solidFill>
              <a:prstDash val="solid"/>
              <a:round/>
              <a:headEnd len="med" w="med" type="none"/>
              <a:tailEnd len="med" w="med" type="none"/>
            </a:ln>
          </p:spPr>
        </p:cxnSp>
      </p:grpSp>
      <p:grpSp>
        <p:nvGrpSpPr>
          <p:cNvPr id="1025" name="Google Shape;1025;p41"/>
          <p:cNvGrpSpPr/>
          <p:nvPr/>
        </p:nvGrpSpPr>
        <p:grpSpPr>
          <a:xfrm>
            <a:off x="5858251" y="2169125"/>
            <a:ext cx="2572538" cy="1410600"/>
            <a:chOff x="5858251" y="2169125"/>
            <a:chExt cx="2572538" cy="1410600"/>
          </a:xfrm>
        </p:grpSpPr>
        <p:grpSp>
          <p:nvGrpSpPr>
            <p:cNvPr id="1026" name="Google Shape;1026;p41"/>
            <p:cNvGrpSpPr/>
            <p:nvPr/>
          </p:nvGrpSpPr>
          <p:grpSpPr>
            <a:xfrm>
              <a:off x="5858251" y="2169125"/>
              <a:ext cx="2572538" cy="1410600"/>
              <a:chOff x="5858237" y="2169125"/>
              <a:chExt cx="2572538" cy="1410600"/>
            </a:xfrm>
          </p:grpSpPr>
          <p:sp>
            <p:nvSpPr>
              <p:cNvPr id="1027" name="Google Shape;1027;p41"/>
              <p:cNvSpPr txBox="1"/>
              <p:nvPr/>
            </p:nvSpPr>
            <p:spPr>
              <a:xfrm>
                <a:off x="5858237" y="2799725"/>
                <a:ext cx="2572500" cy="478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000">
                    <a:solidFill>
                      <a:schemeClr val="lt1"/>
                    </a:solidFill>
                    <a:latin typeface="Prata"/>
                    <a:ea typeface="Prata"/>
                    <a:cs typeface="Prata"/>
                    <a:sym typeface="Prata"/>
                  </a:rPr>
                  <a:t>FLORAL</a:t>
                </a:r>
                <a:endParaRPr sz="2000">
                  <a:solidFill>
                    <a:schemeClr val="lt1"/>
                  </a:solidFill>
                  <a:latin typeface="Prata"/>
                  <a:ea typeface="Prata"/>
                  <a:cs typeface="Prata"/>
                  <a:sym typeface="Prata"/>
                </a:endParaRPr>
              </a:p>
            </p:txBody>
          </p:sp>
          <p:sp>
            <p:nvSpPr>
              <p:cNvPr id="1028" name="Google Shape;1028;p41"/>
              <p:cNvSpPr txBox="1"/>
              <p:nvPr/>
            </p:nvSpPr>
            <p:spPr>
              <a:xfrm>
                <a:off x="5858275" y="2169125"/>
                <a:ext cx="2572500" cy="478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chemeClr val="lt1"/>
                    </a:solidFill>
                    <a:latin typeface="Prata"/>
                    <a:ea typeface="Prata"/>
                    <a:cs typeface="Prata"/>
                    <a:sym typeface="Prata"/>
                  </a:rPr>
                  <a:t>2</a:t>
                </a:r>
                <a:r>
                  <a:rPr lang="en" sz="3000">
                    <a:solidFill>
                      <a:schemeClr val="lt1"/>
                    </a:solidFill>
                    <a:latin typeface="Prata"/>
                    <a:ea typeface="Prata"/>
                    <a:cs typeface="Prata"/>
                    <a:sym typeface="Prata"/>
                  </a:rPr>
                  <a:t>2</a:t>
                </a:r>
                <a:r>
                  <a:rPr lang="en" sz="3000">
                    <a:solidFill>
                      <a:schemeClr val="lt1"/>
                    </a:solidFill>
                    <a:latin typeface="Prata"/>
                    <a:ea typeface="Prata"/>
                    <a:cs typeface="Prata"/>
                    <a:sym typeface="Prata"/>
                  </a:rPr>
                  <a:t>%</a:t>
                </a:r>
                <a:endParaRPr sz="3000">
                  <a:solidFill>
                    <a:schemeClr val="lt1"/>
                  </a:solidFill>
                  <a:latin typeface="Prata"/>
                  <a:ea typeface="Prata"/>
                  <a:cs typeface="Prata"/>
                  <a:sym typeface="Prata"/>
                </a:endParaRPr>
              </a:p>
            </p:txBody>
          </p:sp>
          <p:sp>
            <p:nvSpPr>
              <p:cNvPr id="1029" name="Google Shape;1029;p41"/>
              <p:cNvSpPr txBox="1"/>
              <p:nvPr/>
            </p:nvSpPr>
            <p:spPr>
              <a:xfrm>
                <a:off x="5858270" y="3201725"/>
                <a:ext cx="2572500" cy="37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DM Sans"/>
                    <a:ea typeface="DM Sans"/>
                    <a:cs typeface="DM Sans"/>
                    <a:sym typeface="DM Sans"/>
                  </a:rPr>
                  <a:t>Saturn is a gas giant</a:t>
                </a:r>
                <a:endParaRPr>
                  <a:solidFill>
                    <a:schemeClr val="lt1"/>
                  </a:solidFill>
                  <a:latin typeface="DM Sans"/>
                  <a:ea typeface="DM Sans"/>
                  <a:cs typeface="DM Sans"/>
                  <a:sym typeface="DM Sans"/>
                </a:endParaRPr>
              </a:p>
            </p:txBody>
          </p:sp>
        </p:grpSp>
        <p:cxnSp>
          <p:nvCxnSpPr>
            <p:cNvPr id="1030" name="Google Shape;1030;p41"/>
            <p:cNvCxnSpPr/>
            <p:nvPr/>
          </p:nvCxnSpPr>
          <p:spPr>
            <a:xfrm>
              <a:off x="5937316" y="2725509"/>
              <a:ext cx="528300" cy="0"/>
            </a:xfrm>
            <a:prstGeom prst="straightConnector1">
              <a:avLst/>
            </a:prstGeom>
            <a:noFill/>
            <a:ln cap="flat" cmpd="sng" w="38100">
              <a:solidFill>
                <a:schemeClr val="lt1"/>
              </a:solidFill>
              <a:prstDash val="solid"/>
              <a:round/>
              <a:headEnd len="med" w="med" type="none"/>
              <a:tailEnd len="med" w="med" type="none"/>
            </a:ln>
          </p:spPr>
        </p:cxnSp>
      </p:grpSp>
      <p:sp>
        <p:nvSpPr>
          <p:cNvPr id="1031" name="Google Shape;1031;p41"/>
          <p:cNvSpPr/>
          <p:nvPr/>
        </p:nvSpPr>
        <p:spPr>
          <a:xfrm rot="5400000">
            <a:off x="1598249" y="604075"/>
            <a:ext cx="528300" cy="2295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41"/>
          <p:cNvSpPr/>
          <p:nvPr/>
        </p:nvSpPr>
        <p:spPr>
          <a:xfrm rot="5400000">
            <a:off x="712950" y="1488025"/>
            <a:ext cx="528300" cy="527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41"/>
          <p:cNvSpPr/>
          <p:nvPr/>
        </p:nvSpPr>
        <p:spPr>
          <a:xfrm rot="5400000">
            <a:off x="4170574" y="604075"/>
            <a:ext cx="528300" cy="2295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41"/>
          <p:cNvSpPr/>
          <p:nvPr/>
        </p:nvSpPr>
        <p:spPr>
          <a:xfrm rot="5400000">
            <a:off x="3351699" y="1421575"/>
            <a:ext cx="528300" cy="6603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41"/>
          <p:cNvSpPr/>
          <p:nvPr/>
        </p:nvSpPr>
        <p:spPr>
          <a:xfrm rot="5400000">
            <a:off x="6742899" y="604075"/>
            <a:ext cx="528300" cy="2295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41"/>
          <p:cNvSpPr/>
          <p:nvPr/>
        </p:nvSpPr>
        <p:spPr>
          <a:xfrm rot="5400000">
            <a:off x="5849800" y="1495825"/>
            <a:ext cx="528300" cy="5118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41"/>
          <p:cNvSpPr txBox="1"/>
          <p:nvPr/>
        </p:nvSpPr>
        <p:spPr>
          <a:xfrm>
            <a:off x="713250" y="1033075"/>
            <a:ext cx="7717500" cy="29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lt1"/>
                </a:solidFill>
                <a:latin typeface="DM Sans"/>
                <a:ea typeface="DM Sans"/>
                <a:cs typeface="DM Sans"/>
                <a:sym typeface="DM Sans"/>
              </a:rPr>
              <a:t>The trending designs in the shows</a:t>
            </a:r>
            <a:endParaRPr sz="1200">
              <a:solidFill>
                <a:schemeClr val="lt1"/>
              </a:solidFill>
              <a:latin typeface="DM Sans"/>
              <a:ea typeface="DM Sans"/>
              <a:cs typeface="DM Sans"/>
              <a:sym typeface="DM Sans"/>
            </a:endParaRPr>
          </a:p>
        </p:txBody>
      </p:sp>
      <p:grpSp>
        <p:nvGrpSpPr>
          <p:cNvPr id="1038" name="Google Shape;1038;p41"/>
          <p:cNvGrpSpPr/>
          <p:nvPr/>
        </p:nvGrpSpPr>
        <p:grpSpPr>
          <a:xfrm>
            <a:off x="691158" y="4221425"/>
            <a:ext cx="1931700" cy="378000"/>
            <a:chOff x="691175" y="4221425"/>
            <a:chExt cx="1931700" cy="378000"/>
          </a:xfrm>
        </p:grpSpPr>
        <p:sp>
          <p:nvSpPr>
            <p:cNvPr id="1039" name="Google Shape;1039;p41"/>
            <p:cNvSpPr txBox="1"/>
            <p:nvPr/>
          </p:nvSpPr>
          <p:spPr>
            <a:xfrm>
              <a:off x="1309475" y="4221425"/>
              <a:ext cx="1313400" cy="3780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lt1"/>
                  </a:solidFill>
                  <a:latin typeface="Prata"/>
                  <a:ea typeface="Prata"/>
                  <a:cs typeface="Prata"/>
                  <a:sym typeface="Prata"/>
                </a:rPr>
                <a:t>PLEATS</a:t>
              </a:r>
              <a:endParaRPr>
                <a:solidFill>
                  <a:schemeClr val="lt1"/>
                </a:solidFill>
                <a:latin typeface="Prata"/>
                <a:ea typeface="Prata"/>
                <a:cs typeface="Prata"/>
                <a:sym typeface="Prata"/>
              </a:endParaRPr>
            </a:p>
          </p:txBody>
        </p:sp>
        <p:sp>
          <p:nvSpPr>
            <p:cNvPr id="1040" name="Google Shape;1040;p41"/>
            <p:cNvSpPr txBox="1"/>
            <p:nvPr/>
          </p:nvSpPr>
          <p:spPr>
            <a:xfrm>
              <a:off x="691175" y="4221425"/>
              <a:ext cx="618300" cy="378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Prata"/>
                  <a:ea typeface="Prata"/>
                  <a:cs typeface="Prata"/>
                  <a:sym typeface="Prata"/>
                </a:rPr>
                <a:t>10</a:t>
              </a:r>
              <a:r>
                <a:rPr lang="en">
                  <a:solidFill>
                    <a:schemeClr val="lt1"/>
                  </a:solidFill>
                  <a:latin typeface="Prata"/>
                  <a:ea typeface="Prata"/>
                  <a:cs typeface="Prata"/>
                  <a:sym typeface="Prata"/>
                </a:rPr>
                <a:t>%</a:t>
              </a:r>
              <a:endParaRPr>
                <a:solidFill>
                  <a:schemeClr val="lt1"/>
                </a:solidFill>
                <a:latin typeface="Prata"/>
                <a:ea typeface="Prata"/>
                <a:cs typeface="Prata"/>
                <a:sym typeface="Prata"/>
              </a:endParaRPr>
            </a:p>
          </p:txBody>
        </p:sp>
        <p:cxnSp>
          <p:nvCxnSpPr>
            <p:cNvPr id="1041" name="Google Shape;1041;p41"/>
            <p:cNvCxnSpPr/>
            <p:nvPr/>
          </p:nvCxnSpPr>
          <p:spPr>
            <a:xfrm rot="10800000">
              <a:off x="1309525" y="4221425"/>
              <a:ext cx="0" cy="378000"/>
            </a:xfrm>
            <a:prstGeom prst="straightConnector1">
              <a:avLst/>
            </a:prstGeom>
            <a:noFill/>
            <a:ln cap="flat" cmpd="sng" w="38100">
              <a:solidFill>
                <a:schemeClr val="lt1"/>
              </a:solidFill>
              <a:prstDash val="solid"/>
              <a:round/>
              <a:headEnd len="med" w="med" type="none"/>
              <a:tailEnd len="med" w="med" type="none"/>
            </a:ln>
          </p:spPr>
        </p:cxnSp>
      </p:grpSp>
      <p:grpSp>
        <p:nvGrpSpPr>
          <p:cNvPr id="1042" name="Google Shape;1042;p41"/>
          <p:cNvGrpSpPr/>
          <p:nvPr/>
        </p:nvGrpSpPr>
        <p:grpSpPr>
          <a:xfrm>
            <a:off x="2634478" y="4221425"/>
            <a:ext cx="1931700" cy="378000"/>
            <a:chOff x="2634492" y="4221425"/>
            <a:chExt cx="1931700" cy="378000"/>
          </a:xfrm>
        </p:grpSpPr>
        <p:sp>
          <p:nvSpPr>
            <p:cNvPr id="1043" name="Google Shape;1043;p41"/>
            <p:cNvSpPr txBox="1"/>
            <p:nvPr/>
          </p:nvSpPr>
          <p:spPr>
            <a:xfrm>
              <a:off x="3252792" y="4221425"/>
              <a:ext cx="1313400" cy="3780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lt1"/>
                  </a:solidFill>
                  <a:latin typeface="Prata"/>
                  <a:ea typeface="Prata"/>
                  <a:cs typeface="Prata"/>
                  <a:sym typeface="Prata"/>
                </a:rPr>
                <a:t>OVERSIZE</a:t>
              </a:r>
              <a:endParaRPr>
                <a:solidFill>
                  <a:schemeClr val="lt1"/>
                </a:solidFill>
                <a:latin typeface="Prata"/>
                <a:ea typeface="Prata"/>
                <a:cs typeface="Prata"/>
                <a:sym typeface="Prata"/>
              </a:endParaRPr>
            </a:p>
          </p:txBody>
        </p:sp>
        <p:sp>
          <p:nvSpPr>
            <p:cNvPr id="1044" name="Google Shape;1044;p41"/>
            <p:cNvSpPr txBox="1"/>
            <p:nvPr/>
          </p:nvSpPr>
          <p:spPr>
            <a:xfrm>
              <a:off x="2634492" y="4221425"/>
              <a:ext cx="618300" cy="378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Prata"/>
                  <a:ea typeface="Prata"/>
                  <a:cs typeface="Prata"/>
                  <a:sym typeface="Prata"/>
                </a:rPr>
                <a:t>20</a:t>
              </a:r>
              <a:r>
                <a:rPr lang="en">
                  <a:solidFill>
                    <a:schemeClr val="lt1"/>
                  </a:solidFill>
                  <a:latin typeface="Prata"/>
                  <a:ea typeface="Prata"/>
                  <a:cs typeface="Prata"/>
                  <a:sym typeface="Prata"/>
                </a:rPr>
                <a:t>%</a:t>
              </a:r>
              <a:endParaRPr>
                <a:solidFill>
                  <a:schemeClr val="lt1"/>
                </a:solidFill>
                <a:latin typeface="Prata"/>
                <a:ea typeface="Prata"/>
                <a:cs typeface="Prata"/>
                <a:sym typeface="Prata"/>
              </a:endParaRPr>
            </a:p>
          </p:txBody>
        </p:sp>
        <p:cxnSp>
          <p:nvCxnSpPr>
            <p:cNvPr id="1045" name="Google Shape;1045;p41"/>
            <p:cNvCxnSpPr/>
            <p:nvPr/>
          </p:nvCxnSpPr>
          <p:spPr>
            <a:xfrm rot="10800000">
              <a:off x="3252842" y="4221425"/>
              <a:ext cx="0" cy="378000"/>
            </a:xfrm>
            <a:prstGeom prst="straightConnector1">
              <a:avLst/>
            </a:prstGeom>
            <a:noFill/>
            <a:ln cap="flat" cmpd="sng" w="38100">
              <a:solidFill>
                <a:schemeClr val="lt1"/>
              </a:solidFill>
              <a:prstDash val="solid"/>
              <a:round/>
              <a:headEnd len="med" w="med" type="none"/>
              <a:tailEnd len="med" w="med" type="none"/>
            </a:ln>
          </p:spPr>
        </p:cxnSp>
      </p:grpSp>
      <p:grpSp>
        <p:nvGrpSpPr>
          <p:cNvPr id="1046" name="Google Shape;1046;p41"/>
          <p:cNvGrpSpPr/>
          <p:nvPr/>
        </p:nvGrpSpPr>
        <p:grpSpPr>
          <a:xfrm>
            <a:off x="4577799" y="4221425"/>
            <a:ext cx="1931700" cy="378000"/>
            <a:chOff x="4577808" y="4221425"/>
            <a:chExt cx="1931700" cy="378000"/>
          </a:xfrm>
        </p:grpSpPr>
        <p:sp>
          <p:nvSpPr>
            <p:cNvPr id="1047" name="Google Shape;1047;p41"/>
            <p:cNvSpPr txBox="1"/>
            <p:nvPr/>
          </p:nvSpPr>
          <p:spPr>
            <a:xfrm>
              <a:off x="5196108" y="4221425"/>
              <a:ext cx="1313400" cy="3780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lt1"/>
                  </a:solidFill>
                  <a:latin typeface="Prata"/>
                  <a:ea typeface="Prata"/>
                  <a:cs typeface="Prata"/>
                  <a:sym typeface="Prata"/>
                </a:rPr>
                <a:t>GRAFFITI</a:t>
              </a:r>
              <a:endParaRPr>
                <a:solidFill>
                  <a:schemeClr val="lt1"/>
                </a:solidFill>
                <a:latin typeface="Prata"/>
                <a:ea typeface="Prata"/>
                <a:cs typeface="Prata"/>
                <a:sym typeface="Prata"/>
              </a:endParaRPr>
            </a:p>
          </p:txBody>
        </p:sp>
        <p:sp>
          <p:nvSpPr>
            <p:cNvPr id="1048" name="Google Shape;1048;p41"/>
            <p:cNvSpPr txBox="1"/>
            <p:nvPr/>
          </p:nvSpPr>
          <p:spPr>
            <a:xfrm>
              <a:off x="4577808" y="4221425"/>
              <a:ext cx="618300" cy="378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Prata"/>
                  <a:ea typeface="Prata"/>
                  <a:cs typeface="Prata"/>
                  <a:sym typeface="Prata"/>
                </a:rPr>
                <a:t>30</a:t>
              </a:r>
              <a:r>
                <a:rPr lang="en">
                  <a:solidFill>
                    <a:schemeClr val="lt1"/>
                  </a:solidFill>
                  <a:latin typeface="Prata"/>
                  <a:ea typeface="Prata"/>
                  <a:cs typeface="Prata"/>
                  <a:sym typeface="Prata"/>
                </a:rPr>
                <a:t>%</a:t>
              </a:r>
              <a:endParaRPr>
                <a:solidFill>
                  <a:schemeClr val="lt1"/>
                </a:solidFill>
                <a:latin typeface="Prata"/>
                <a:ea typeface="Prata"/>
                <a:cs typeface="Prata"/>
                <a:sym typeface="Prata"/>
              </a:endParaRPr>
            </a:p>
          </p:txBody>
        </p:sp>
        <p:cxnSp>
          <p:nvCxnSpPr>
            <p:cNvPr id="1049" name="Google Shape;1049;p41"/>
            <p:cNvCxnSpPr/>
            <p:nvPr/>
          </p:nvCxnSpPr>
          <p:spPr>
            <a:xfrm rot="10800000">
              <a:off x="5196158" y="4221425"/>
              <a:ext cx="0" cy="378000"/>
            </a:xfrm>
            <a:prstGeom prst="straightConnector1">
              <a:avLst/>
            </a:prstGeom>
            <a:noFill/>
            <a:ln cap="flat" cmpd="sng" w="38100">
              <a:solidFill>
                <a:schemeClr val="lt1"/>
              </a:solidFill>
              <a:prstDash val="solid"/>
              <a:round/>
              <a:headEnd len="med" w="med" type="none"/>
              <a:tailEnd len="med" w="med" type="none"/>
            </a:ln>
          </p:spPr>
        </p:cxnSp>
      </p:grpSp>
      <p:grpSp>
        <p:nvGrpSpPr>
          <p:cNvPr id="1050" name="Google Shape;1050;p41"/>
          <p:cNvGrpSpPr/>
          <p:nvPr/>
        </p:nvGrpSpPr>
        <p:grpSpPr>
          <a:xfrm>
            <a:off x="6521120" y="4221425"/>
            <a:ext cx="1931700" cy="378000"/>
            <a:chOff x="6521125" y="4221425"/>
            <a:chExt cx="1931700" cy="378000"/>
          </a:xfrm>
        </p:grpSpPr>
        <p:sp>
          <p:nvSpPr>
            <p:cNvPr id="1051" name="Google Shape;1051;p41"/>
            <p:cNvSpPr txBox="1"/>
            <p:nvPr/>
          </p:nvSpPr>
          <p:spPr>
            <a:xfrm>
              <a:off x="7139425" y="4221425"/>
              <a:ext cx="1313400" cy="3780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lt1"/>
                  </a:solidFill>
                  <a:latin typeface="Prata"/>
                  <a:ea typeface="Prata"/>
                  <a:cs typeface="Prata"/>
                  <a:sym typeface="Prata"/>
                </a:rPr>
                <a:t>ANIMAL</a:t>
              </a:r>
              <a:endParaRPr>
                <a:solidFill>
                  <a:schemeClr val="lt1"/>
                </a:solidFill>
                <a:latin typeface="Prata"/>
                <a:ea typeface="Prata"/>
                <a:cs typeface="Prata"/>
                <a:sym typeface="Prata"/>
              </a:endParaRPr>
            </a:p>
          </p:txBody>
        </p:sp>
        <p:sp>
          <p:nvSpPr>
            <p:cNvPr id="1052" name="Google Shape;1052;p41"/>
            <p:cNvSpPr txBox="1"/>
            <p:nvPr/>
          </p:nvSpPr>
          <p:spPr>
            <a:xfrm>
              <a:off x="6521125" y="4221425"/>
              <a:ext cx="618300" cy="378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Prata"/>
                  <a:ea typeface="Prata"/>
                  <a:cs typeface="Prata"/>
                  <a:sym typeface="Prata"/>
                </a:rPr>
                <a:t>40</a:t>
              </a:r>
              <a:r>
                <a:rPr lang="en">
                  <a:solidFill>
                    <a:schemeClr val="lt1"/>
                  </a:solidFill>
                  <a:latin typeface="Prata"/>
                  <a:ea typeface="Prata"/>
                  <a:cs typeface="Prata"/>
                  <a:sym typeface="Prata"/>
                </a:rPr>
                <a:t>%</a:t>
              </a:r>
              <a:endParaRPr>
                <a:solidFill>
                  <a:schemeClr val="lt1"/>
                </a:solidFill>
                <a:latin typeface="Prata"/>
                <a:ea typeface="Prata"/>
                <a:cs typeface="Prata"/>
                <a:sym typeface="Prata"/>
              </a:endParaRPr>
            </a:p>
          </p:txBody>
        </p:sp>
        <p:cxnSp>
          <p:nvCxnSpPr>
            <p:cNvPr id="1053" name="Google Shape;1053;p41"/>
            <p:cNvCxnSpPr/>
            <p:nvPr/>
          </p:nvCxnSpPr>
          <p:spPr>
            <a:xfrm rot="10800000">
              <a:off x="7139475" y="4221425"/>
              <a:ext cx="0" cy="378000"/>
            </a:xfrm>
            <a:prstGeom prst="straightConnector1">
              <a:avLst/>
            </a:prstGeom>
            <a:noFill/>
            <a:ln cap="flat" cmpd="sng" w="38100">
              <a:solidFill>
                <a:schemeClr val="lt1"/>
              </a:solidFill>
              <a:prstDash val="solid"/>
              <a:round/>
              <a:headEnd len="med" w="med" type="none"/>
              <a:tailEnd len="med" w="med" type="none"/>
            </a:ln>
          </p:spPr>
        </p:cxnSp>
      </p:grpSp>
      <p:sp>
        <p:nvSpPr>
          <p:cNvPr id="1054" name="Google Shape;1054;p41"/>
          <p:cNvSpPr/>
          <p:nvPr/>
        </p:nvSpPr>
        <p:spPr>
          <a:xfrm rot="-5400000">
            <a:off x="6805343" y="3948125"/>
            <a:ext cx="117950" cy="117978"/>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41"/>
          <p:cNvSpPr/>
          <p:nvPr/>
        </p:nvSpPr>
        <p:spPr>
          <a:xfrm rot="-5400000">
            <a:off x="6983243" y="3948125"/>
            <a:ext cx="117950" cy="117978"/>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41"/>
          <p:cNvSpPr/>
          <p:nvPr/>
        </p:nvSpPr>
        <p:spPr>
          <a:xfrm rot="-5400000">
            <a:off x="7161143" y="3948125"/>
            <a:ext cx="117950" cy="117978"/>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41"/>
          <p:cNvSpPr/>
          <p:nvPr/>
        </p:nvSpPr>
        <p:spPr>
          <a:xfrm rot="-5400000">
            <a:off x="7339043" y="3948125"/>
            <a:ext cx="117950" cy="117978"/>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41"/>
          <p:cNvSpPr/>
          <p:nvPr/>
        </p:nvSpPr>
        <p:spPr>
          <a:xfrm rot="-5400000">
            <a:off x="7516944" y="3948125"/>
            <a:ext cx="117950" cy="117978"/>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41"/>
          <p:cNvSpPr/>
          <p:nvPr/>
        </p:nvSpPr>
        <p:spPr>
          <a:xfrm rot="-5400000">
            <a:off x="6627442" y="3948125"/>
            <a:ext cx="117950" cy="117978"/>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41"/>
          <p:cNvSpPr/>
          <p:nvPr/>
        </p:nvSpPr>
        <p:spPr>
          <a:xfrm rot="-5400000">
            <a:off x="7694844" y="3948105"/>
            <a:ext cx="117950" cy="117978"/>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41"/>
          <p:cNvSpPr/>
          <p:nvPr/>
        </p:nvSpPr>
        <p:spPr>
          <a:xfrm rot="-5400000">
            <a:off x="7872744" y="3948105"/>
            <a:ext cx="117950" cy="117978"/>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41"/>
          <p:cNvSpPr/>
          <p:nvPr/>
        </p:nvSpPr>
        <p:spPr>
          <a:xfrm rot="-5400000">
            <a:off x="8050644" y="3948109"/>
            <a:ext cx="117954" cy="117968"/>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41"/>
          <p:cNvSpPr/>
          <p:nvPr/>
        </p:nvSpPr>
        <p:spPr>
          <a:xfrm rot="-5400000">
            <a:off x="8228551" y="3948109"/>
            <a:ext cx="117954" cy="117968"/>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41"/>
          <p:cNvSpPr/>
          <p:nvPr/>
        </p:nvSpPr>
        <p:spPr>
          <a:xfrm rot="-5400000">
            <a:off x="4862014" y="3948129"/>
            <a:ext cx="117954" cy="117968"/>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41"/>
          <p:cNvSpPr/>
          <p:nvPr/>
        </p:nvSpPr>
        <p:spPr>
          <a:xfrm rot="-5400000">
            <a:off x="5039915" y="3948129"/>
            <a:ext cx="117954" cy="117968"/>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41"/>
          <p:cNvSpPr/>
          <p:nvPr/>
        </p:nvSpPr>
        <p:spPr>
          <a:xfrm rot="-5400000">
            <a:off x="5217815" y="3948129"/>
            <a:ext cx="117954" cy="117968"/>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41"/>
          <p:cNvSpPr/>
          <p:nvPr/>
        </p:nvSpPr>
        <p:spPr>
          <a:xfrm rot="-5400000">
            <a:off x="5395715" y="3948129"/>
            <a:ext cx="117954" cy="117968"/>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41"/>
          <p:cNvSpPr/>
          <p:nvPr/>
        </p:nvSpPr>
        <p:spPr>
          <a:xfrm rot="-5400000">
            <a:off x="5573616" y="3948129"/>
            <a:ext cx="117954" cy="117968"/>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41"/>
          <p:cNvSpPr/>
          <p:nvPr/>
        </p:nvSpPr>
        <p:spPr>
          <a:xfrm rot="-5400000">
            <a:off x="4684114" y="3948129"/>
            <a:ext cx="117954" cy="117968"/>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41"/>
          <p:cNvSpPr/>
          <p:nvPr/>
        </p:nvSpPr>
        <p:spPr>
          <a:xfrm rot="-5400000">
            <a:off x="5751516" y="3948109"/>
            <a:ext cx="117954" cy="117968"/>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41"/>
          <p:cNvSpPr/>
          <p:nvPr/>
        </p:nvSpPr>
        <p:spPr>
          <a:xfrm rot="-5400000">
            <a:off x="5929416" y="3948109"/>
            <a:ext cx="117954" cy="117968"/>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41"/>
          <p:cNvSpPr/>
          <p:nvPr/>
        </p:nvSpPr>
        <p:spPr>
          <a:xfrm rot="-5400000">
            <a:off x="6107323" y="3948109"/>
            <a:ext cx="117954" cy="117968"/>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41"/>
          <p:cNvSpPr/>
          <p:nvPr/>
        </p:nvSpPr>
        <p:spPr>
          <a:xfrm rot="-5400000">
            <a:off x="6285230" y="3948109"/>
            <a:ext cx="117954" cy="117968"/>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41"/>
          <p:cNvSpPr/>
          <p:nvPr/>
        </p:nvSpPr>
        <p:spPr>
          <a:xfrm rot="-5400000">
            <a:off x="2918694" y="3948129"/>
            <a:ext cx="117954" cy="117968"/>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41"/>
          <p:cNvSpPr/>
          <p:nvPr/>
        </p:nvSpPr>
        <p:spPr>
          <a:xfrm rot="-5400000">
            <a:off x="3096594" y="3948129"/>
            <a:ext cx="117954" cy="117968"/>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41"/>
          <p:cNvSpPr/>
          <p:nvPr/>
        </p:nvSpPr>
        <p:spPr>
          <a:xfrm rot="-5400000">
            <a:off x="3274494" y="3948129"/>
            <a:ext cx="117954" cy="117968"/>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41"/>
          <p:cNvSpPr/>
          <p:nvPr/>
        </p:nvSpPr>
        <p:spPr>
          <a:xfrm rot="-5400000">
            <a:off x="3452394" y="3948129"/>
            <a:ext cx="117954" cy="117968"/>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41"/>
          <p:cNvSpPr/>
          <p:nvPr/>
        </p:nvSpPr>
        <p:spPr>
          <a:xfrm rot="-5400000">
            <a:off x="3630295" y="3948129"/>
            <a:ext cx="117954" cy="117968"/>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41"/>
          <p:cNvSpPr/>
          <p:nvPr/>
        </p:nvSpPr>
        <p:spPr>
          <a:xfrm rot="-5400000">
            <a:off x="2740793" y="3948129"/>
            <a:ext cx="117954" cy="117968"/>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41"/>
          <p:cNvSpPr/>
          <p:nvPr/>
        </p:nvSpPr>
        <p:spPr>
          <a:xfrm rot="-5400000">
            <a:off x="3808195" y="3948109"/>
            <a:ext cx="117954" cy="117968"/>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41"/>
          <p:cNvSpPr/>
          <p:nvPr/>
        </p:nvSpPr>
        <p:spPr>
          <a:xfrm rot="-5400000">
            <a:off x="3986095" y="3948109"/>
            <a:ext cx="117954" cy="117968"/>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41"/>
          <p:cNvSpPr/>
          <p:nvPr/>
        </p:nvSpPr>
        <p:spPr>
          <a:xfrm rot="-5400000">
            <a:off x="4164002" y="3948109"/>
            <a:ext cx="117954" cy="117968"/>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41"/>
          <p:cNvSpPr/>
          <p:nvPr/>
        </p:nvSpPr>
        <p:spPr>
          <a:xfrm rot="-5400000">
            <a:off x="4341910" y="3948109"/>
            <a:ext cx="117954" cy="117968"/>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41"/>
          <p:cNvSpPr/>
          <p:nvPr/>
        </p:nvSpPr>
        <p:spPr>
          <a:xfrm rot="-5400000">
            <a:off x="975373" y="3948129"/>
            <a:ext cx="117954" cy="117968"/>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41"/>
          <p:cNvSpPr/>
          <p:nvPr/>
        </p:nvSpPr>
        <p:spPr>
          <a:xfrm rot="-5400000">
            <a:off x="1153273" y="3948129"/>
            <a:ext cx="117954" cy="117968"/>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41"/>
          <p:cNvSpPr/>
          <p:nvPr/>
        </p:nvSpPr>
        <p:spPr>
          <a:xfrm rot="-5400000">
            <a:off x="1331173" y="3948129"/>
            <a:ext cx="117954" cy="117968"/>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41"/>
          <p:cNvSpPr/>
          <p:nvPr/>
        </p:nvSpPr>
        <p:spPr>
          <a:xfrm rot="-5400000">
            <a:off x="1509074" y="3948129"/>
            <a:ext cx="117954" cy="117968"/>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41"/>
          <p:cNvSpPr/>
          <p:nvPr/>
        </p:nvSpPr>
        <p:spPr>
          <a:xfrm rot="-5400000">
            <a:off x="1686974" y="3948129"/>
            <a:ext cx="117954" cy="117968"/>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41"/>
          <p:cNvSpPr/>
          <p:nvPr/>
        </p:nvSpPr>
        <p:spPr>
          <a:xfrm rot="-5400000">
            <a:off x="797472" y="3948129"/>
            <a:ext cx="117954" cy="117968"/>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41"/>
          <p:cNvSpPr/>
          <p:nvPr/>
        </p:nvSpPr>
        <p:spPr>
          <a:xfrm rot="-5400000">
            <a:off x="1864874" y="3948109"/>
            <a:ext cx="117954" cy="117968"/>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41"/>
          <p:cNvSpPr/>
          <p:nvPr/>
        </p:nvSpPr>
        <p:spPr>
          <a:xfrm rot="-5400000">
            <a:off x="2042774" y="3948109"/>
            <a:ext cx="117954" cy="117968"/>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41"/>
          <p:cNvSpPr/>
          <p:nvPr/>
        </p:nvSpPr>
        <p:spPr>
          <a:xfrm rot="-5400000">
            <a:off x="2220682" y="3948109"/>
            <a:ext cx="117954" cy="117968"/>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41"/>
          <p:cNvSpPr/>
          <p:nvPr/>
        </p:nvSpPr>
        <p:spPr>
          <a:xfrm rot="-5400000">
            <a:off x="2398589" y="3948109"/>
            <a:ext cx="117954" cy="117968"/>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7" name="Shape 1097"/>
        <p:cNvGrpSpPr/>
        <p:nvPr/>
      </p:nvGrpSpPr>
      <p:grpSpPr>
        <a:xfrm>
          <a:off x="0" y="0"/>
          <a:ext cx="0" cy="0"/>
          <a:chOff x="0" y="0"/>
          <a:chExt cx="0" cy="0"/>
        </a:xfrm>
      </p:grpSpPr>
      <p:sp>
        <p:nvSpPr>
          <p:cNvPr id="1098" name="Google Shape;1098;p42"/>
          <p:cNvSpPr txBox="1"/>
          <p:nvPr>
            <p:ph type="title"/>
          </p:nvPr>
        </p:nvSpPr>
        <p:spPr>
          <a:xfrm>
            <a:off x="713250" y="534768"/>
            <a:ext cx="7717500" cy="57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lt1"/>
              </a:buClr>
              <a:buSzPts val="1100"/>
              <a:buFont typeface="Arial"/>
              <a:buNone/>
            </a:pPr>
            <a:r>
              <a:rPr lang="en"/>
              <a:t>PARIS FASHION SHOW</a:t>
            </a:r>
            <a:endParaRPr/>
          </a:p>
        </p:txBody>
      </p:sp>
      <p:sp>
        <p:nvSpPr>
          <p:cNvPr id="1099" name="Google Shape;1099;p42"/>
          <p:cNvSpPr txBox="1"/>
          <p:nvPr/>
        </p:nvSpPr>
        <p:spPr>
          <a:xfrm>
            <a:off x="713250" y="1033075"/>
            <a:ext cx="7717500" cy="29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lt1"/>
                </a:solidFill>
                <a:latin typeface="DM Sans"/>
                <a:ea typeface="DM Sans"/>
                <a:cs typeface="DM Sans"/>
                <a:sym typeface="DM Sans"/>
              </a:rPr>
              <a:t>What about the colours?</a:t>
            </a:r>
            <a:endParaRPr sz="1200">
              <a:solidFill>
                <a:schemeClr val="lt1"/>
              </a:solidFill>
              <a:latin typeface="DM Sans"/>
              <a:ea typeface="DM Sans"/>
              <a:cs typeface="DM Sans"/>
              <a:sym typeface="DM Sans"/>
            </a:endParaRPr>
          </a:p>
        </p:txBody>
      </p:sp>
      <p:grpSp>
        <p:nvGrpSpPr>
          <p:cNvPr id="1100" name="Google Shape;1100;p42"/>
          <p:cNvGrpSpPr/>
          <p:nvPr/>
        </p:nvGrpSpPr>
        <p:grpSpPr>
          <a:xfrm>
            <a:off x="713250" y="1864275"/>
            <a:ext cx="3759248" cy="292500"/>
            <a:chOff x="713250" y="1864275"/>
            <a:chExt cx="3759248" cy="292500"/>
          </a:xfrm>
        </p:grpSpPr>
        <p:grpSp>
          <p:nvGrpSpPr>
            <p:cNvPr id="1101" name="Google Shape;1101;p42"/>
            <p:cNvGrpSpPr/>
            <p:nvPr/>
          </p:nvGrpSpPr>
          <p:grpSpPr>
            <a:xfrm>
              <a:off x="713250" y="1864275"/>
              <a:ext cx="2360200" cy="292500"/>
              <a:chOff x="713250" y="1864275"/>
              <a:chExt cx="2360200" cy="292500"/>
            </a:xfrm>
          </p:grpSpPr>
          <p:sp>
            <p:nvSpPr>
              <p:cNvPr id="1102" name="Google Shape;1102;p42"/>
              <p:cNvSpPr txBox="1"/>
              <p:nvPr/>
            </p:nvSpPr>
            <p:spPr>
              <a:xfrm>
                <a:off x="713250" y="1864275"/>
                <a:ext cx="1494000" cy="29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Prata"/>
                    <a:ea typeface="Prata"/>
                    <a:cs typeface="Prata"/>
                    <a:sym typeface="Prata"/>
                  </a:rPr>
                  <a:t>YELLOW</a:t>
                </a:r>
                <a:endParaRPr>
                  <a:solidFill>
                    <a:schemeClr val="lt1"/>
                  </a:solidFill>
                  <a:latin typeface="Prata"/>
                  <a:ea typeface="Prata"/>
                  <a:cs typeface="Prata"/>
                  <a:sym typeface="Prata"/>
                </a:endParaRPr>
              </a:p>
            </p:txBody>
          </p:sp>
          <p:sp>
            <p:nvSpPr>
              <p:cNvPr id="1103" name="Google Shape;1103;p42"/>
              <p:cNvSpPr txBox="1"/>
              <p:nvPr/>
            </p:nvSpPr>
            <p:spPr>
              <a:xfrm>
                <a:off x="2471650" y="1864275"/>
                <a:ext cx="601800" cy="29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Prata"/>
                    <a:ea typeface="Prata"/>
                    <a:cs typeface="Prata"/>
                    <a:sym typeface="Prata"/>
                  </a:rPr>
                  <a:t>33%</a:t>
                </a:r>
                <a:endParaRPr>
                  <a:solidFill>
                    <a:schemeClr val="lt1"/>
                  </a:solidFill>
                  <a:latin typeface="Prata"/>
                  <a:ea typeface="Prata"/>
                  <a:cs typeface="Prata"/>
                  <a:sym typeface="Prata"/>
                </a:endParaRPr>
              </a:p>
            </p:txBody>
          </p:sp>
        </p:grpSp>
        <p:sp>
          <p:nvSpPr>
            <p:cNvPr id="1104" name="Google Shape;1104;p42"/>
            <p:cNvSpPr/>
            <p:nvPr/>
          </p:nvSpPr>
          <p:spPr>
            <a:xfrm rot="5400000">
              <a:off x="3627248" y="1311525"/>
              <a:ext cx="292500" cy="1398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05" name="Google Shape;1105;p42"/>
          <p:cNvSpPr/>
          <p:nvPr/>
        </p:nvSpPr>
        <p:spPr>
          <a:xfrm rot="5400000">
            <a:off x="3148888" y="1788975"/>
            <a:ext cx="292500" cy="443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06" name="Google Shape;1106;p42"/>
          <p:cNvGrpSpPr/>
          <p:nvPr/>
        </p:nvGrpSpPr>
        <p:grpSpPr>
          <a:xfrm>
            <a:off x="713250" y="2235534"/>
            <a:ext cx="3759248" cy="292506"/>
            <a:chOff x="713250" y="2235544"/>
            <a:chExt cx="3759248" cy="292506"/>
          </a:xfrm>
        </p:grpSpPr>
        <p:grpSp>
          <p:nvGrpSpPr>
            <p:cNvPr id="1107" name="Google Shape;1107;p42"/>
            <p:cNvGrpSpPr/>
            <p:nvPr/>
          </p:nvGrpSpPr>
          <p:grpSpPr>
            <a:xfrm>
              <a:off x="713250" y="2235544"/>
              <a:ext cx="2360200" cy="292500"/>
              <a:chOff x="713250" y="2235544"/>
              <a:chExt cx="2360200" cy="292500"/>
            </a:xfrm>
          </p:grpSpPr>
          <p:sp>
            <p:nvSpPr>
              <p:cNvPr id="1108" name="Google Shape;1108;p42"/>
              <p:cNvSpPr txBox="1"/>
              <p:nvPr/>
            </p:nvSpPr>
            <p:spPr>
              <a:xfrm>
                <a:off x="713250" y="2235544"/>
                <a:ext cx="1494000" cy="29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Prata"/>
                    <a:ea typeface="Prata"/>
                    <a:cs typeface="Prata"/>
                    <a:sym typeface="Prata"/>
                  </a:rPr>
                  <a:t>ORANGE</a:t>
                </a:r>
                <a:endParaRPr>
                  <a:solidFill>
                    <a:schemeClr val="lt1"/>
                  </a:solidFill>
                  <a:latin typeface="Prata"/>
                  <a:ea typeface="Prata"/>
                  <a:cs typeface="Prata"/>
                  <a:sym typeface="Prata"/>
                </a:endParaRPr>
              </a:p>
            </p:txBody>
          </p:sp>
          <p:sp>
            <p:nvSpPr>
              <p:cNvPr id="1109" name="Google Shape;1109;p42"/>
              <p:cNvSpPr txBox="1"/>
              <p:nvPr/>
            </p:nvSpPr>
            <p:spPr>
              <a:xfrm>
                <a:off x="2471650" y="2235544"/>
                <a:ext cx="601800" cy="29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Prata"/>
                    <a:ea typeface="Prata"/>
                    <a:cs typeface="Prata"/>
                    <a:sym typeface="Prata"/>
                  </a:rPr>
                  <a:t>26</a:t>
                </a:r>
                <a:r>
                  <a:rPr lang="en">
                    <a:solidFill>
                      <a:schemeClr val="lt1"/>
                    </a:solidFill>
                    <a:latin typeface="Prata"/>
                    <a:ea typeface="Prata"/>
                    <a:cs typeface="Prata"/>
                    <a:sym typeface="Prata"/>
                  </a:rPr>
                  <a:t>%</a:t>
                </a:r>
                <a:endParaRPr>
                  <a:solidFill>
                    <a:srgbClr val="000000"/>
                  </a:solidFill>
                  <a:latin typeface="Prata"/>
                  <a:ea typeface="Prata"/>
                  <a:cs typeface="Prata"/>
                  <a:sym typeface="Prata"/>
                </a:endParaRPr>
              </a:p>
            </p:txBody>
          </p:sp>
        </p:grpSp>
        <p:sp>
          <p:nvSpPr>
            <p:cNvPr id="1110" name="Google Shape;1110;p42"/>
            <p:cNvSpPr/>
            <p:nvPr/>
          </p:nvSpPr>
          <p:spPr>
            <a:xfrm rot="5400000">
              <a:off x="3627248" y="1682800"/>
              <a:ext cx="292500" cy="1398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11" name="Google Shape;1111;p42"/>
          <p:cNvGrpSpPr/>
          <p:nvPr/>
        </p:nvGrpSpPr>
        <p:grpSpPr>
          <a:xfrm>
            <a:off x="713250" y="2606800"/>
            <a:ext cx="3759248" cy="292500"/>
            <a:chOff x="713250" y="2606813"/>
            <a:chExt cx="3759248" cy="292500"/>
          </a:xfrm>
        </p:grpSpPr>
        <p:grpSp>
          <p:nvGrpSpPr>
            <p:cNvPr id="1112" name="Google Shape;1112;p42"/>
            <p:cNvGrpSpPr/>
            <p:nvPr/>
          </p:nvGrpSpPr>
          <p:grpSpPr>
            <a:xfrm>
              <a:off x="713250" y="2606813"/>
              <a:ext cx="2360200" cy="292500"/>
              <a:chOff x="713250" y="2606813"/>
              <a:chExt cx="2360200" cy="292500"/>
            </a:xfrm>
          </p:grpSpPr>
          <p:sp>
            <p:nvSpPr>
              <p:cNvPr id="1113" name="Google Shape;1113;p42"/>
              <p:cNvSpPr txBox="1"/>
              <p:nvPr/>
            </p:nvSpPr>
            <p:spPr>
              <a:xfrm>
                <a:off x="713250" y="2606813"/>
                <a:ext cx="1494000" cy="29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Prata"/>
                    <a:ea typeface="Prata"/>
                    <a:cs typeface="Prata"/>
                    <a:sym typeface="Prata"/>
                  </a:rPr>
                  <a:t>PURPLE</a:t>
                </a:r>
                <a:endParaRPr>
                  <a:solidFill>
                    <a:schemeClr val="lt1"/>
                  </a:solidFill>
                  <a:latin typeface="Prata"/>
                  <a:ea typeface="Prata"/>
                  <a:cs typeface="Prata"/>
                  <a:sym typeface="Prata"/>
                </a:endParaRPr>
              </a:p>
            </p:txBody>
          </p:sp>
          <p:sp>
            <p:nvSpPr>
              <p:cNvPr id="1114" name="Google Shape;1114;p42"/>
              <p:cNvSpPr txBox="1"/>
              <p:nvPr/>
            </p:nvSpPr>
            <p:spPr>
              <a:xfrm>
                <a:off x="2471650" y="2606813"/>
                <a:ext cx="601800" cy="29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Prata"/>
                    <a:ea typeface="Prata"/>
                    <a:cs typeface="Prata"/>
                    <a:sym typeface="Prata"/>
                  </a:rPr>
                  <a:t>21</a:t>
                </a:r>
                <a:r>
                  <a:rPr lang="en">
                    <a:solidFill>
                      <a:schemeClr val="lt1"/>
                    </a:solidFill>
                    <a:latin typeface="Prata"/>
                    <a:ea typeface="Prata"/>
                    <a:cs typeface="Prata"/>
                    <a:sym typeface="Prata"/>
                  </a:rPr>
                  <a:t>%</a:t>
                </a:r>
                <a:endParaRPr>
                  <a:solidFill>
                    <a:srgbClr val="000000"/>
                  </a:solidFill>
                  <a:latin typeface="Prata"/>
                  <a:ea typeface="Prata"/>
                  <a:cs typeface="Prata"/>
                  <a:sym typeface="Prata"/>
                </a:endParaRPr>
              </a:p>
            </p:txBody>
          </p:sp>
        </p:grpSp>
        <p:sp>
          <p:nvSpPr>
            <p:cNvPr id="1115" name="Google Shape;1115;p42"/>
            <p:cNvSpPr/>
            <p:nvPr/>
          </p:nvSpPr>
          <p:spPr>
            <a:xfrm rot="5400000">
              <a:off x="3627248" y="2054063"/>
              <a:ext cx="292500" cy="1398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16" name="Google Shape;1116;p42"/>
          <p:cNvGrpSpPr/>
          <p:nvPr/>
        </p:nvGrpSpPr>
        <p:grpSpPr>
          <a:xfrm>
            <a:off x="713250" y="2978059"/>
            <a:ext cx="3759248" cy="292506"/>
            <a:chOff x="713250" y="2978075"/>
            <a:chExt cx="3759248" cy="292506"/>
          </a:xfrm>
        </p:grpSpPr>
        <p:grpSp>
          <p:nvGrpSpPr>
            <p:cNvPr id="1117" name="Google Shape;1117;p42"/>
            <p:cNvGrpSpPr/>
            <p:nvPr/>
          </p:nvGrpSpPr>
          <p:grpSpPr>
            <a:xfrm>
              <a:off x="713250" y="2978081"/>
              <a:ext cx="2360200" cy="292500"/>
              <a:chOff x="713250" y="2978081"/>
              <a:chExt cx="2360200" cy="292500"/>
            </a:xfrm>
          </p:grpSpPr>
          <p:sp>
            <p:nvSpPr>
              <p:cNvPr id="1118" name="Google Shape;1118;p42"/>
              <p:cNvSpPr txBox="1"/>
              <p:nvPr/>
            </p:nvSpPr>
            <p:spPr>
              <a:xfrm>
                <a:off x="713250" y="2978081"/>
                <a:ext cx="1494000" cy="29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Prata"/>
                    <a:ea typeface="Prata"/>
                    <a:cs typeface="Prata"/>
                    <a:sym typeface="Prata"/>
                  </a:rPr>
                  <a:t>BLUE</a:t>
                </a:r>
                <a:endParaRPr>
                  <a:solidFill>
                    <a:schemeClr val="lt1"/>
                  </a:solidFill>
                  <a:latin typeface="Prata"/>
                  <a:ea typeface="Prata"/>
                  <a:cs typeface="Prata"/>
                  <a:sym typeface="Prata"/>
                </a:endParaRPr>
              </a:p>
            </p:txBody>
          </p:sp>
          <p:sp>
            <p:nvSpPr>
              <p:cNvPr id="1119" name="Google Shape;1119;p42"/>
              <p:cNvSpPr txBox="1"/>
              <p:nvPr/>
            </p:nvSpPr>
            <p:spPr>
              <a:xfrm>
                <a:off x="2471650" y="2978081"/>
                <a:ext cx="601800" cy="29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Prata"/>
                    <a:ea typeface="Prata"/>
                    <a:cs typeface="Prata"/>
                    <a:sym typeface="Prata"/>
                  </a:rPr>
                  <a:t>16</a:t>
                </a:r>
                <a:r>
                  <a:rPr lang="en">
                    <a:solidFill>
                      <a:schemeClr val="lt1"/>
                    </a:solidFill>
                    <a:latin typeface="Prata"/>
                    <a:ea typeface="Prata"/>
                    <a:cs typeface="Prata"/>
                    <a:sym typeface="Prata"/>
                  </a:rPr>
                  <a:t>%</a:t>
                </a:r>
                <a:endParaRPr>
                  <a:solidFill>
                    <a:srgbClr val="000000"/>
                  </a:solidFill>
                  <a:latin typeface="Prata"/>
                  <a:ea typeface="Prata"/>
                  <a:cs typeface="Prata"/>
                  <a:sym typeface="Prata"/>
                </a:endParaRPr>
              </a:p>
            </p:txBody>
          </p:sp>
        </p:grpSp>
        <p:sp>
          <p:nvSpPr>
            <p:cNvPr id="1120" name="Google Shape;1120;p42"/>
            <p:cNvSpPr/>
            <p:nvPr/>
          </p:nvSpPr>
          <p:spPr>
            <a:xfrm rot="5400000">
              <a:off x="3627248" y="2425325"/>
              <a:ext cx="292500" cy="1398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1" name="Google Shape;1121;p42"/>
          <p:cNvGrpSpPr/>
          <p:nvPr/>
        </p:nvGrpSpPr>
        <p:grpSpPr>
          <a:xfrm>
            <a:off x="713250" y="3349325"/>
            <a:ext cx="3759248" cy="292525"/>
            <a:chOff x="713250" y="3349325"/>
            <a:chExt cx="3759248" cy="292525"/>
          </a:xfrm>
        </p:grpSpPr>
        <p:grpSp>
          <p:nvGrpSpPr>
            <p:cNvPr id="1122" name="Google Shape;1122;p42"/>
            <p:cNvGrpSpPr/>
            <p:nvPr/>
          </p:nvGrpSpPr>
          <p:grpSpPr>
            <a:xfrm>
              <a:off x="713250" y="3349350"/>
              <a:ext cx="2360200" cy="292500"/>
              <a:chOff x="713250" y="3349350"/>
              <a:chExt cx="2360200" cy="292500"/>
            </a:xfrm>
          </p:grpSpPr>
          <p:sp>
            <p:nvSpPr>
              <p:cNvPr id="1123" name="Google Shape;1123;p42"/>
              <p:cNvSpPr txBox="1"/>
              <p:nvPr/>
            </p:nvSpPr>
            <p:spPr>
              <a:xfrm>
                <a:off x="713250" y="3349350"/>
                <a:ext cx="1494000" cy="29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Prata"/>
                    <a:ea typeface="Prata"/>
                    <a:cs typeface="Prata"/>
                    <a:sym typeface="Prata"/>
                  </a:rPr>
                  <a:t>EMERALD</a:t>
                </a:r>
                <a:endParaRPr>
                  <a:solidFill>
                    <a:schemeClr val="lt1"/>
                  </a:solidFill>
                  <a:latin typeface="Prata"/>
                  <a:ea typeface="Prata"/>
                  <a:cs typeface="Prata"/>
                  <a:sym typeface="Prata"/>
                </a:endParaRPr>
              </a:p>
            </p:txBody>
          </p:sp>
          <p:sp>
            <p:nvSpPr>
              <p:cNvPr id="1124" name="Google Shape;1124;p42"/>
              <p:cNvSpPr txBox="1"/>
              <p:nvPr/>
            </p:nvSpPr>
            <p:spPr>
              <a:xfrm>
                <a:off x="2471650" y="3349350"/>
                <a:ext cx="601800" cy="29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Prata"/>
                    <a:ea typeface="Prata"/>
                    <a:cs typeface="Prata"/>
                    <a:sym typeface="Prata"/>
                  </a:rPr>
                  <a:t>0</a:t>
                </a:r>
                <a:r>
                  <a:rPr lang="en">
                    <a:solidFill>
                      <a:schemeClr val="lt1"/>
                    </a:solidFill>
                    <a:latin typeface="Prata"/>
                    <a:ea typeface="Prata"/>
                    <a:cs typeface="Prata"/>
                    <a:sym typeface="Prata"/>
                  </a:rPr>
                  <a:t>3%</a:t>
                </a:r>
                <a:endParaRPr>
                  <a:solidFill>
                    <a:srgbClr val="000000"/>
                  </a:solidFill>
                  <a:latin typeface="Prata"/>
                  <a:ea typeface="Prata"/>
                  <a:cs typeface="Prata"/>
                  <a:sym typeface="Prata"/>
                </a:endParaRPr>
              </a:p>
            </p:txBody>
          </p:sp>
        </p:grpSp>
        <p:sp>
          <p:nvSpPr>
            <p:cNvPr id="1125" name="Google Shape;1125;p42"/>
            <p:cNvSpPr/>
            <p:nvPr/>
          </p:nvSpPr>
          <p:spPr>
            <a:xfrm rot="5400000">
              <a:off x="3627248" y="2796575"/>
              <a:ext cx="292500" cy="1398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6" name="Google Shape;1126;p42"/>
          <p:cNvGrpSpPr/>
          <p:nvPr/>
        </p:nvGrpSpPr>
        <p:grpSpPr>
          <a:xfrm>
            <a:off x="4671725" y="1864275"/>
            <a:ext cx="3759023" cy="292500"/>
            <a:chOff x="4671725" y="1864275"/>
            <a:chExt cx="3759023" cy="292500"/>
          </a:xfrm>
        </p:grpSpPr>
        <p:grpSp>
          <p:nvGrpSpPr>
            <p:cNvPr id="1127" name="Google Shape;1127;p42"/>
            <p:cNvGrpSpPr/>
            <p:nvPr/>
          </p:nvGrpSpPr>
          <p:grpSpPr>
            <a:xfrm>
              <a:off x="4671725" y="1864275"/>
              <a:ext cx="2360200" cy="292500"/>
              <a:chOff x="4671725" y="1864275"/>
              <a:chExt cx="2360200" cy="292500"/>
            </a:xfrm>
          </p:grpSpPr>
          <p:sp>
            <p:nvSpPr>
              <p:cNvPr id="1128" name="Google Shape;1128;p42"/>
              <p:cNvSpPr txBox="1"/>
              <p:nvPr/>
            </p:nvSpPr>
            <p:spPr>
              <a:xfrm>
                <a:off x="4671725" y="1864275"/>
                <a:ext cx="1494000" cy="29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Prata"/>
                    <a:ea typeface="Prata"/>
                    <a:cs typeface="Prata"/>
                    <a:sym typeface="Prata"/>
                  </a:rPr>
                  <a:t>NUDE</a:t>
                </a:r>
                <a:endParaRPr>
                  <a:solidFill>
                    <a:schemeClr val="lt1"/>
                  </a:solidFill>
                  <a:latin typeface="Prata"/>
                  <a:ea typeface="Prata"/>
                  <a:cs typeface="Prata"/>
                  <a:sym typeface="Prata"/>
                </a:endParaRPr>
              </a:p>
            </p:txBody>
          </p:sp>
          <p:sp>
            <p:nvSpPr>
              <p:cNvPr id="1129" name="Google Shape;1129;p42"/>
              <p:cNvSpPr txBox="1"/>
              <p:nvPr/>
            </p:nvSpPr>
            <p:spPr>
              <a:xfrm>
                <a:off x="6430125" y="1864275"/>
                <a:ext cx="601800" cy="29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Prata"/>
                    <a:ea typeface="Prata"/>
                    <a:cs typeface="Prata"/>
                    <a:sym typeface="Prata"/>
                  </a:rPr>
                  <a:t>53</a:t>
                </a:r>
                <a:r>
                  <a:rPr lang="en">
                    <a:solidFill>
                      <a:schemeClr val="lt1"/>
                    </a:solidFill>
                    <a:latin typeface="Prata"/>
                    <a:ea typeface="Prata"/>
                    <a:cs typeface="Prata"/>
                    <a:sym typeface="Prata"/>
                  </a:rPr>
                  <a:t>%</a:t>
                </a:r>
                <a:endParaRPr>
                  <a:solidFill>
                    <a:schemeClr val="lt1"/>
                  </a:solidFill>
                  <a:latin typeface="Prata"/>
                  <a:ea typeface="Prata"/>
                  <a:cs typeface="Prata"/>
                  <a:sym typeface="Prata"/>
                </a:endParaRPr>
              </a:p>
            </p:txBody>
          </p:sp>
        </p:grpSp>
        <p:sp>
          <p:nvSpPr>
            <p:cNvPr id="1130" name="Google Shape;1130;p42"/>
            <p:cNvSpPr/>
            <p:nvPr/>
          </p:nvSpPr>
          <p:spPr>
            <a:xfrm rot="5400000">
              <a:off x="7585498" y="1311525"/>
              <a:ext cx="292500" cy="1398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31" name="Google Shape;1131;p42"/>
          <p:cNvGrpSpPr/>
          <p:nvPr/>
        </p:nvGrpSpPr>
        <p:grpSpPr>
          <a:xfrm>
            <a:off x="4671725" y="2235534"/>
            <a:ext cx="3759023" cy="292506"/>
            <a:chOff x="4671725" y="2235544"/>
            <a:chExt cx="3759023" cy="292506"/>
          </a:xfrm>
        </p:grpSpPr>
        <p:grpSp>
          <p:nvGrpSpPr>
            <p:cNvPr id="1132" name="Google Shape;1132;p42"/>
            <p:cNvGrpSpPr/>
            <p:nvPr/>
          </p:nvGrpSpPr>
          <p:grpSpPr>
            <a:xfrm>
              <a:off x="4671725" y="2235544"/>
              <a:ext cx="2360200" cy="292500"/>
              <a:chOff x="4671725" y="2235544"/>
              <a:chExt cx="2360200" cy="292500"/>
            </a:xfrm>
          </p:grpSpPr>
          <p:sp>
            <p:nvSpPr>
              <p:cNvPr id="1133" name="Google Shape;1133;p42"/>
              <p:cNvSpPr txBox="1"/>
              <p:nvPr/>
            </p:nvSpPr>
            <p:spPr>
              <a:xfrm>
                <a:off x="4671725" y="2235544"/>
                <a:ext cx="1494000" cy="29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Prata"/>
                    <a:ea typeface="Prata"/>
                    <a:cs typeface="Prata"/>
                    <a:sym typeface="Prata"/>
                  </a:rPr>
                  <a:t>BLUSH</a:t>
                </a:r>
                <a:endParaRPr>
                  <a:solidFill>
                    <a:schemeClr val="lt1"/>
                  </a:solidFill>
                  <a:latin typeface="Prata"/>
                  <a:ea typeface="Prata"/>
                  <a:cs typeface="Prata"/>
                  <a:sym typeface="Prata"/>
                </a:endParaRPr>
              </a:p>
            </p:txBody>
          </p:sp>
          <p:sp>
            <p:nvSpPr>
              <p:cNvPr id="1134" name="Google Shape;1134;p42"/>
              <p:cNvSpPr txBox="1"/>
              <p:nvPr/>
            </p:nvSpPr>
            <p:spPr>
              <a:xfrm>
                <a:off x="6430125" y="2235544"/>
                <a:ext cx="601800" cy="29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Prata"/>
                    <a:ea typeface="Prata"/>
                    <a:cs typeface="Prata"/>
                    <a:sym typeface="Prata"/>
                  </a:rPr>
                  <a:t>25</a:t>
                </a:r>
                <a:r>
                  <a:rPr lang="en">
                    <a:solidFill>
                      <a:schemeClr val="lt1"/>
                    </a:solidFill>
                    <a:latin typeface="Prata"/>
                    <a:ea typeface="Prata"/>
                    <a:cs typeface="Prata"/>
                    <a:sym typeface="Prata"/>
                  </a:rPr>
                  <a:t>%</a:t>
                </a:r>
                <a:endParaRPr>
                  <a:solidFill>
                    <a:srgbClr val="000000"/>
                  </a:solidFill>
                  <a:latin typeface="Prata"/>
                  <a:ea typeface="Prata"/>
                  <a:cs typeface="Prata"/>
                  <a:sym typeface="Prata"/>
                </a:endParaRPr>
              </a:p>
            </p:txBody>
          </p:sp>
        </p:grpSp>
        <p:sp>
          <p:nvSpPr>
            <p:cNvPr id="1135" name="Google Shape;1135;p42"/>
            <p:cNvSpPr/>
            <p:nvPr/>
          </p:nvSpPr>
          <p:spPr>
            <a:xfrm rot="5400000">
              <a:off x="7585498" y="1682800"/>
              <a:ext cx="292500" cy="1398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36" name="Google Shape;1136;p42"/>
          <p:cNvGrpSpPr/>
          <p:nvPr/>
        </p:nvGrpSpPr>
        <p:grpSpPr>
          <a:xfrm>
            <a:off x="4671725" y="2606800"/>
            <a:ext cx="3759023" cy="292500"/>
            <a:chOff x="4671725" y="2606813"/>
            <a:chExt cx="3759023" cy="292500"/>
          </a:xfrm>
        </p:grpSpPr>
        <p:grpSp>
          <p:nvGrpSpPr>
            <p:cNvPr id="1137" name="Google Shape;1137;p42"/>
            <p:cNvGrpSpPr/>
            <p:nvPr/>
          </p:nvGrpSpPr>
          <p:grpSpPr>
            <a:xfrm>
              <a:off x="4671725" y="2606813"/>
              <a:ext cx="2360200" cy="292500"/>
              <a:chOff x="4671725" y="2606813"/>
              <a:chExt cx="2360200" cy="292500"/>
            </a:xfrm>
          </p:grpSpPr>
          <p:sp>
            <p:nvSpPr>
              <p:cNvPr id="1138" name="Google Shape;1138;p42"/>
              <p:cNvSpPr txBox="1"/>
              <p:nvPr/>
            </p:nvSpPr>
            <p:spPr>
              <a:xfrm>
                <a:off x="4671725" y="2606813"/>
                <a:ext cx="1494000" cy="29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Prata"/>
                    <a:ea typeface="Prata"/>
                    <a:cs typeface="Prata"/>
                    <a:sym typeface="Prata"/>
                  </a:rPr>
                  <a:t>BABY PINK</a:t>
                </a:r>
                <a:endParaRPr>
                  <a:solidFill>
                    <a:srgbClr val="000000"/>
                  </a:solidFill>
                  <a:latin typeface="Prata"/>
                  <a:ea typeface="Prata"/>
                  <a:cs typeface="Prata"/>
                  <a:sym typeface="Prata"/>
                </a:endParaRPr>
              </a:p>
            </p:txBody>
          </p:sp>
          <p:sp>
            <p:nvSpPr>
              <p:cNvPr id="1139" name="Google Shape;1139;p42"/>
              <p:cNvSpPr txBox="1"/>
              <p:nvPr/>
            </p:nvSpPr>
            <p:spPr>
              <a:xfrm>
                <a:off x="6430125" y="2606813"/>
                <a:ext cx="601800" cy="29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Prata"/>
                    <a:ea typeface="Prata"/>
                    <a:cs typeface="Prata"/>
                    <a:sym typeface="Prata"/>
                  </a:rPr>
                  <a:t>1</a:t>
                </a:r>
                <a:r>
                  <a:rPr lang="en">
                    <a:solidFill>
                      <a:schemeClr val="lt1"/>
                    </a:solidFill>
                    <a:latin typeface="Prata"/>
                    <a:ea typeface="Prata"/>
                    <a:cs typeface="Prata"/>
                    <a:sym typeface="Prata"/>
                  </a:rPr>
                  <a:t>3%</a:t>
                </a:r>
                <a:endParaRPr>
                  <a:solidFill>
                    <a:srgbClr val="000000"/>
                  </a:solidFill>
                  <a:latin typeface="Prata"/>
                  <a:ea typeface="Prata"/>
                  <a:cs typeface="Prata"/>
                  <a:sym typeface="Prata"/>
                </a:endParaRPr>
              </a:p>
            </p:txBody>
          </p:sp>
        </p:grpSp>
        <p:sp>
          <p:nvSpPr>
            <p:cNvPr id="1140" name="Google Shape;1140;p42"/>
            <p:cNvSpPr/>
            <p:nvPr/>
          </p:nvSpPr>
          <p:spPr>
            <a:xfrm rot="5400000">
              <a:off x="7585498" y="2054063"/>
              <a:ext cx="292500" cy="1398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41" name="Google Shape;1141;p42"/>
          <p:cNvGrpSpPr/>
          <p:nvPr/>
        </p:nvGrpSpPr>
        <p:grpSpPr>
          <a:xfrm>
            <a:off x="4671725" y="2978059"/>
            <a:ext cx="3759023" cy="292506"/>
            <a:chOff x="4671725" y="2978075"/>
            <a:chExt cx="3759023" cy="292506"/>
          </a:xfrm>
        </p:grpSpPr>
        <p:grpSp>
          <p:nvGrpSpPr>
            <p:cNvPr id="1142" name="Google Shape;1142;p42"/>
            <p:cNvGrpSpPr/>
            <p:nvPr/>
          </p:nvGrpSpPr>
          <p:grpSpPr>
            <a:xfrm>
              <a:off x="4671725" y="2978081"/>
              <a:ext cx="2360200" cy="292500"/>
              <a:chOff x="4671725" y="2978081"/>
              <a:chExt cx="2360200" cy="292500"/>
            </a:xfrm>
          </p:grpSpPr>
          <p:sp>
            <p:nvSpPr>
              <p:cNvPr id="1143" name="Google Shape;1143;p42"/>
              <p:cNvSpPr txBox="1"/>
              <p:nvPr/>
            </p:nvSpPr>
            <p:spPr>
              <a:xfrm>
                <a:off x="4671725" y="2978081"/>
                <a:ext cx="1494000" cy="29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Prata"/>
                    <a:ea typeface="Prata"/>
                    <a:cs typeface="Prata"/>
                    <a:sym typeface="Prata"/>
                  </a:rPr>
                  <a:t>BABY BLUE</a:t>
                </a:r>
                <a:endParaRPr>
                  <a:solidFill>
                    <a:schemeClr val="lt1"/>
                  </a:solidFill>
                  <a:latin typeface="Prata"/>
                  <a:ea typeface="Prata"/>
                  <a:cs typeface="Prata"/>
                  <a:sym typeface="Prata"/>
                </a:endParaRPr>
              </a:p>
            </p:txBody>
          </p:sp>
          <p:sp>
            <p:nvSpPr>
              <p:cNvPr id="1144" name="Google Shape;1144;p42"/>
              <p:cNvSpPr txBox="1"/>
              <p:nvPr/>
            </p:nvSpPr>
            <p:spPr>
              <a:xfrm>
                <a:off x="6430125" y="2978081"/>
                <a:ext cx="601800" cy="29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Prata"/>
                    <a:ea typeface="Prata"/>
                    <a:cs typeface="Prata"/>
                    <a:sym typeface="Prata"/>
                  </a:rPr>
                  <a:t>06</a:t>
                </a:r>
                <a:r>
                  <a:rPr lang="en">
                    <a:solidFill>
                      <a:schemeClr val="lt1"/>
                    </a:solidFill>
                    <a:latin typeface="Prata"/>
                    <a:ea typeface="Prata"/>
                    <a:cs typeface="Prata"/>
                    <a:sym typeface="Prata"/>
                  </a:rPr>
                  <a:t>%</a:t>
                </a:r>
                <a:endParaRPr>
                  <a:solidFill>
                    <a:srgbClr val="000000"/>
                  </a:solidFill>
                  <a:latin typeface="Prata"/>
                  <a:ea typeface="Prata"/>
                  <a:cs typeface="Prata"/>
                  <a:sym typeface="Prata"/>
                </a:endParaRPr>
              </a:p>
            </p:txBody>
          </p:sp>
        </p:grpSp>
        <p:sp>
          <p:nvSpPr>
            <p:cNvPr id="1145" name="Google Shape;1145;p42"/>
            <p:cNvSpPr/>
            <p:nvPr/>
          </p:nvSpPr>
          <p:spPr>
            <a:xfrm rot="5400000">
              <a:off x="7585498" y="2425325"/>
              <a:ext cx="292500" cy="1398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46" name="Google Shape;1146;p42"/>
          <p:cNvGrpSpPr/>
          <p:nvPr/>
        </p:nvGrpSpPr>
        <p:grpSpPr>
          <a:xfrm>
            <a:off x="4671725" y="3349325"/>
            <a:ext cx="3759023" cy="292525"/>
            <a:chOff x="4671725" y="3349325"/>
            <a:chExt cx="3759023" cy="292525"/>
          </a:xfrm>
        </p:grpSpPr>
        <p:grpSp>
          <p:nvGrpSpPr>
            <p:cNvPr id="1147" name="Google Shape;1147;p42"/>
            <p:cNvGrpSpPr/>
            <p:nvPr/>
          </p:nvGrpSpPr>
          <p:grpSpPr>
            <a:xfrm>
              <a:off x="4671725" y="3349350"/>
              <a:ext cx="2360200" cy="292500"/>
              <a:chOff x="4671725" y="3349350"/>
              <a:chExt cx="2360200" cy="292500"/>
            </a:xfrm>
          </p:grpSpPr>
          <p:sp>
            <p:nvSpPr>
              <p:cNvPr id="1148" name="Google Shape;1148;p42"/>
              <p:cNvSpPr txBox="1"/>
              <p:nvPr/>
            </p:nvSpPr>
            <p:spPr>
              <a:xfrm>
                <a:off x="4671725" y="3349350"/>
                <a:ext cx="1494000" cy="29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lt1"/>
                  </a:buClr>
                  <a:buSzPts val="1100"/>
                  <a:buFont typeface="Arial"/>
                  <a:buNone/>
                </a:pPr>
                <a:r>
                  <a:rPr lang="en">
                    <a:solidFill>
                      <a:schemeClr val="lt1"/>
                    </a:solidFill>
                    <a:latin typeface="Prata"/>
                    <a:ea typeface="Prata"/>
                    <a:cs typeface="Prata"/>
                    <a:sym typeface="Prata"/>
                  </a:rPr>
                  <a:t>BABY GREEN</a:t>
                </a:r>
                <a:endParaRPr>
                  <a:solidFill>
                    <a:schemeClr val="lt1"/>
                  </a:solidFill>
                  <a:latin typeface="Prata"/>
                  <a:ea typeface="Prata"/>
                  <a:cs typeface="Prata"/>
                  <a:sym typeface="Prata"/>
                </a:endParaRPr>
              </a:p>
            </p:txBody>
          </p:sp>
          <p:sp>
            <p:nvSpPr>
              <p:cNvPr id="1149" name="Google Shape;1149;p42"/>
              <p:cNvSpPr txBox="1"/>
              <p:nvPr/>
            </p:nvSpPr>
            <p:spPr>
              <a:xfrm>
                <a:off x="6430125" y="3349350"/>
                <a:ext cx="601800" cy="29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Prata"/>
                    <a:ea typeface="Prata"/>
                    <a:cs typeface="Prata"/>
                    <a:sym typeface="Prata"/>
                  </a:rPr>
                  <a:t>0</a:t>
                </a:r>
                <a:r>
                  <a:rPr lang="en">
                    <a:solidFill>
                      <a:schemeClr val="lt1"/>
                    </a:solidFill>
                    <a:latin typeface="Prata"/>
                    <a:ea typeface="Prata"/>
                    <a:cs typeface="Prata"/>
                    <a:sym typeface="Prata"/>
                  </a:rPr>
                  <a:t>3%</a:t>
                </a:r>
                <a:endParaRPr>
                  <a:solidFill>
                    <a:srgbClr val="000000"/>
                  </a:solidFill>
                  <a:latin typeface="Prata"/>
                  <a:ea typeface="Prata"/>
                  <a:cs typeface="Prata"/>
                  <a:sym typeface="Prata"/>
                </a:endParaRPr>
              </a:p>
            </p:txBody>
          </p:sp>
        </p:grpSp>
        <p:sp>
          <p:nvSpPr>
            <p:cNvPr id="1150" name="Google Shape;1150;p42"/>
            <p:cNvSpPr/>
            <p:nvPr/>
          </p:nvSpPr>
          <p:spPr>
            <a:xfrm rot="5400000">
              <a:off x="7585498" y="2796575"/>
              <a:ext cx="292500" cy="1398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51" name="Google Shape;1151;p42"/>
          <p:cNvSpPr/>
          <p:nvPr/>
        </p:nvSpPr>
        <p:spPr>
          <a:xfrm rot="5400000">
            <a:off x="3069681" y="2610725"/>
            <a:ext cx="292500" cy="284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42"/>
          <p:cNvSpPr/>
          <p:nvPr/>
        </p:nvSpPr>
        <p:spPr>
          <a:xfrm rot="5400000">
            <a:off x="3098659" y="2210350"/>
            <a:ext cx="292500" cy="3429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42"/>
          <p:cNvSpPr/>
          <p:nvPr/>
        </p:nvSpPr>
        <p:spPr>
          <a:xfrm rot="5400000">
            <a:off x="3030053" y="3021575"/>
            <a:ext cx="292500" cy="2055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42"/>
          <p:cNvSpPr/>
          <p:nvPr/>
        </p:nvSpPr>
        <p:spPr>
          <a:xfrm rot="5400000">
            <a:off x="2942920" y="3483600"/>
            <a:ext cx="292500" cy="31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42"/>
          <p:cNvSpPr/>
          <p:nvPr/>
        </p:nvSpPr>
        <p:spPr>
          <a:xfrm rot="5400000">
            <a:off x="7251083" y="1645125"/>
            <a:ext cx="292500" cy="7308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42"/>
          <p:cNvSpPr/>
          <p:nvPr/>
        </p:nvSpPr>
        <p:spPr>
          <a:xfrm rot="5400000">
            <a:off x="7053083" y="2214400"/>
            <a:ext cx="292500" cy="3348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42"/>
          <p:cNvSpPr/>
          <p:nvPr/>
        </p:nvSpPr>
        <p:spPr>
          <a:xfrm rot="5400000">
            <a:off x="6971183" y="2667575"/>
            <a:ext cx="292500" cy="171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42"/>
          <p:cNvSpPr/>
          <p:nvPr/>
        </p:nvSpPr>
        <p:spPr>
          <a:xfrm rot="5400000">
            <a:off x="6926333" y="3083675"/>
            <a:ext cx="292500" cy="813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42"/>
          <p:cNvSpPr/>
          <p:nvPr/>
        </p:nvSpPr>
        <p:spPr>
          <a:xfrm rot="5400000">
            <a:off x="6902633" y="3478625"/>
            <a:ext cx="292500" cy="339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60" name="Google Shape;1160;p42"/>
          <p:cNvGrpSpPr/>
          <p:nvPr/>
        </p:nvGrpSpPr>
        <p:grpSpPr>
          <a:xfrm>
            <a:off x="713250" y="4305511"/>
            <a:ext cx="3759248" cy="292500"/>
            <a:chOff x="713250" y="4305511"/>
            <a:chExt cx="3759248" cy="292500"/>
          </a:xfrm>
        </p:grpSpPr>
        <p:grpSp>
          <p:nvGrpSpPr>
            <p:cNvPr id="1161" name="Google Shape;1161;p42"/>
            <p:cNvGrpSpPr/>
            <p:nvPr/>
          </p:nvGrpSpPr>
          <p:grpSpPr>
            <a:xfrm>
              <a:off x="713250" y="4305511"/>
              <a:ext cx="2360200" cy="292500"/>
              <a:chOff x="713250" y="4305511"/>
              <a:chExt cx="2360200" cy="292500"/>
            </a:xfrm>
          </p:grpSpPr>
          <p:sp>
            <p:nvSpPr>
              <p:cNvPr id="1162" name="Google Shape;1162;p42"/>
              <p:cNvSpPr txBox="1"/>
              <p:nvPr/>
            </p:nvSpPr>
            <p:spPr>
              <a:xfrm>
                <a:off x="713250" y="4305511"/>
                <a:ext cx="1494000" cy="29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Prata"/>
                    <a:ea typeface="Prata"/>
                    <a:cs typeface="Prata"/>
                    <a:sym typeface="Prata"/>
                  </a:rPr>
                  <a:t>BLACK</a:t>
                </a:r>
                <a:endParaRPr>
                  <a:solidFill>
                    <a:schemeClr val="lt1"/>
                  </a:solidFill>
                  <a:latin typeface="Prata"/>
                  <a:ea typeface="Prata"/>
                  <a:cs typeface="Prata"/>
                  <a:sym typeface="Prata"/>
                </a:endParaRPr>
              </a:p>
            </p:txBody>
          </p:sp>
          <p:sp>
            <p:nvSpPr>
              <p:cNvPr id="1163" name="Google Shape;1163;p42"/>
              <p:cNvSpPr txBox="1"/>
              <p:nvPr/>
            </p:nvSpPr>
            <p:spPr>
              <a:xfrm>
                <a:off x="2471650" y="4305511"/>
                <a:ext cx="601800" cy="29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Prata"/>
                    <a:ea typeface="Prata"/>
                    <a:cs typeface="Prata"/>
                    <a:sym typeface="Prata"/>
                  </a:rPr>
                  <a:t>39%</a:t>
                </a:r>
                <a:endParaRPr>
                  <a:solidFill>
                    <a:schemeClr val="lt1"/>
                  </a:solidFill>
                  <a:latin typeface="Prata"/>
                  <a:ea typeface="Prata"/>
                  <a:cs typeface="Prata"/>
                  <a:sym typeface="Prata"/>
                </a:endParaRPr>
              </a:p>
            </p:txBody>
          </p:sp>
        </p:grpSp>
        <p:sp>
          <p:nvSpPr>
            <p:cNvPr id="1164" name="Google Shape;1164;p42"/>
            <p:cNvSpPr/>
            <p:nvPr/>
          </p:nvSpPr>
          <p:spPr>
            <a:xfrm rot="5400000">
              <a:off x="3627248" y="3752761"/>
              <a:ext cx="292500" cy="1398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65" name="Google Shape;1165;p42"/>
          <p:cNvSpPr/>
          <p:nvPr/>
        </p:nvSpPr>
        <p:spPr>
          <a:xfrm rot="5400000">
            <a:off x="3190325" y="4188825"/>
            <a:ext cx="292500" cy="5259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42"/>
          <p:cNvSpPr txBox="1"/>
          <p:nvPr/>
        </p:nvSpPr>
        <p:spPr>
          <a:xfrm>
            <a:off x="713250" y="1383716"/>
            <a:ext cx="3759300" cy="416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chemeClr val="lt1"/>
                </a:solidFill>
                <a:latin typeface="Prata"/>
                <a:ea typeface="Prata"/>
                <a:cs typeface="Prata"/>
                <a:sym typeface="Prata"/>
              </a:rPr>
              <a:t>BOLD COLOURS</a:t>
            </a:r>
            <a:endParaRPr sz="2000">
              <a:solidFill>
                <a:schemeClr val="lt1"/>
              </a:solidFill>
              <a:latin typeface="Prata"/>
              <a:ea typeface="Prata"/>
              <a:cs typeface="Prata"/>
              <a:sym typeface="Prata"/>
            </a:endParaRPr>
          </a:p>
        </p:txBody>
      </p:sp>
      <p:sp>
        <p:nvSpPr>
          <p:cNvPr id="1167" name="Google Shape;1167;p42"/>
          <p:cNvSpPr txBox="1"/>
          <p:nvPr/>
        </p:nvSpPr>
        <p:spPr>
          <a:xfrm>
            <a:off x="4671725" y="1383716"/>
            <a:ext cx="3759300" cy="416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chemeClr val="lt1"/>
                </a:solidFill>
                <a:latin typeface="Prata"/>
                <a:ea typeface="Prata"/>
                <a:cs typeface="Prata"/>
                <a:sym typeface="Prata"/>
              </a:rPr>
              <a:t>PASTEL SCALE</a:t>
            </a:r>
            <a:endParaRPr sz="2000">
              <a:solidFill>
                <a:schemeClr val="lt1"/>
              </a:solidFill>
              <a:latin typeface="Prata"/>
              <a:ea typeface="Prata"/>
              <a:cs typeface="Prata"/>
              <a:sym typeface="Prata"/>
            </a:endParaRPr>
          </a:p>
        </p:txBody>
      </p:sp>
      <p:sp>
        <p:nvSpPr>
          <p:cNvPr id="1168" name="Google Shape;1168;p42"/>
          <p:cNvSpPr txBox="1"/>
          <p:nvPr/>
        </p:nvSpPr>
        <p:spPr>
          <a:xfrm>
            <a:off x="713250" y="3824850"/>
            <a:ext cx="5042700" cy="416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chemeClr val="lt1"/>
                </a:solidFill>
                <a:latin typeface="Prata"/>
                <a:ea typeface="Prata"/>
                <a:cs typeface="Prata"/>
                <a:sym typeface="Prata"/>
              </a:rPr>
              <a:t>BLACK IS ALWAYS THE NEW BLACK</a:t>
            </a:r>
            <a:endParaRPr sz="2000">
              <a:solidFill>
                <a:schemeClr val="lt1"/>
              </a:solidFill>
              <a:latin typeface="Prata"/>
              <a:ea typeface="Prata"/>
              <a:cs typeface="Prata"/>
              <a:sym typeface="Prata"/>
            </a:endParaRPr>
          </a:p>
        </p:txBody>
      </p:sp>
      <p:grpSp>
        <p:nvGrpSpPr>
          <p:cNvPr id="1169" name="Google Shape;1169;p42"/>
          <p:cNvGrpSpPr/>
          <p:nvPr/>
        </p:nvGrpSpPr>
        <p:grpSpPr>
          <a:xfrm>
            <a:off x="4671750" y="4305517"/>
            <a:ext cx="3759248" cy="292500"/>
            <a:chOff x="4671750" y="4305517"/>
            <a:chExt cx="3759248" cy="292500"/>
          </a:xfrm>
        </p:grpSpPr>
        <p:grpSp>
          <p:nvGrpSpPr>
            <p:cNvPr id="1170" name="Google Shape;1170;p42"/>
            <p:cNvGrpSpPr/>
            <p:nvPr/>
          </p:nvGrpSpPr>
          <p:grpSpPr>
            <a:xfrm>
              <a:off x="4671750" y="4305517"/>
              <a:ext cx="2360200" cy="292500"/>
              <a:chOff x="4671750" y="4305517"/>
              <a:chExt cx="2360200" cy="292500"/>
            </a:xfrm>
          </p:grpSpPr>
          <p:sp>
            <p:nvSpPr>
              <p:cNvPr id="1171" name="Google Shape;1171;p42"/>
              <p:cNvSpPr txBox="1"/>
              <p:nvPr/>
            </p:nvSpPr>
            <p:spPr>
              <a:xfrm>
                <a:off x="4671750" y="4305517"/>
                <a:ext cx="1494000" cy="29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Prata"/>
                    <a:ea typeface="Prata"/>
                    <a:cs typeface="Prata"/>
                    <a:sym typeface="Prata"/>
                  </a:rPr>
                  <a:t>COLOR</a:t>
                </a:r>
                <a:endParaRPr>
                  <a:solidFill>
                    <a:schemeClr val="lt1"/>
                  </a:solidFill>
                  <a:latin typeface="Prata"/>
                  <a:ea typeface="Prata"/>
                  <a:cs typeface="Prata"/>
                  <a:sym typeface="Prata"/>
                </a:endParaRPr>
              </a:p>
            </p:txBody>
          </p:sp>
          <p:sp>
            <p:nvSpPr>
              <p:cNvPr id="1172" name="Google Shape;1172;p42"/>
              <p:cNvSpPr txBox="1"/>
              <p:nvPr/>
            </p:nvSpPr>
            <p:spPr>
              <a:xfrm>
                <a:off x="6430150" y="4305517"/>
                <a:ext cx="601800" cy="29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Prata"/>
                    <a:ea typeface="Prata"/>
                    <a:cs typeface="Prata"/>
                    <a:sym typeface="Prata"/>
                  </a:rPr>
                  <a:t>61</a:t>
                </a:r>
                <a:r>
                  <a:rPr lang="en">
                    <a:solidFill>
                      <a:schemeClr val="lt1"/>
                    </a:solidFill>
                    <a:latin typeface="Prata"/>
                    <a:ea typeface="Prata"/>
                    <a:cs typeface="Prata"/>
                    <a:sym typeface="Prata"/>
                  </a:rPr>
                  <a:t>%</a:t>
                </a:r>
                <a:endParaRPr>
                  <a:solidFill>
                    <a:schemeClr val="lt1"/>
                  </a:solidFill>
                  <a:latin typeface="Prata"/>
                  <a:ea typeface="Prata"/>
                  <a:cs typeface="Prata"/>
                  <a:sym typeface="Prata"/>
                </a:endParaRPr>
              </a:p>
            </p:txBody>
          </p:sp>
        </p:grpSp>
        <p:sp>
          <p:nvSpPr>
            <p:cNvPr id="1173" name="Google Shape;1173;p42"/>
            <p:cNvSpPr/>
            <p:nvPr/>
          </p:nvSpPr>
          <p:spPr>
            <a:xfrm rot="5400000">
              <a:off x="7585748" y="3752767"/>
              <a:ext cx="292500" cy="1398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74" name="Google Shape;1174;p42"/>
          <p:cNvSpPr/>
          <p:nvPr/>
        </p:nvSpPr>
        <p:spPr>
          <a:xfrm rot="5400000">
            <a:off x="7327883" y="4009575"/>
            <a:ext cx="292500" cy="884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75" name="Google Shape;1175;p42"/>
          <p:cNvCxnSpPr>
            <a:stCxn id="1172" idx="1"/>
            <a:endCxn id="1171" idx="3"/>
          </p:cNvCxnSpPr>
          <p:nvPr/>
        </p:nvCxnSpPr>
        <p:spPr>
          <a:xfrm rot="10800000">
            <a:off x="6165850" y="4451767"/>
            <a:ext cx="264300" cy="0"/>
          </a:xfrm>
          <a:prstGeom prst="straightConnector1">
            <a:avLst/>
          </a:prstGeom>
          <a:noFill/>
          <a:ln cap="flat" cmpd="sng" w="38100">
            <a:solidFill>
              <a:schemeClr val="lt1"/>
            </a:solidFill>
            <a:prstDash val="solid"/>
            <a:round/>
            <a:headEnd len="med" w="med" type="none"/>
            <a:tailEnd len="med" w="med" type="none"/>
          </a:ln>
        </p:spPr>
      </p:cxnSp>
      <p:cxnSp>
        <p:nvCxnSpPr>
          <p:cNvPr id="1176" name="Google Shape;1176;p42"/>
          <p:cNvCxnSpPr>
            <a:stCxn id="1163" idx="1"/>
            <a:endCxn id="1162" idx="3"/>
          </p:cNvCxnSpPr>
          <p:nvPr/>
        </p:nvCxnSpPr>
        <p:spPr>
          <a:xfrm rot="10800000">
            <a:off x="2207350" y="4451761"/>
            <a:ext cx="264300" cy="0"/>
          </a:xfrm>
          <a:prstGeom prst="straightConnector1">
            <a:avLst/>
          </a:prstGeom>
          <a:noFill/>
          <a:ln cap="flat" cmpd="sng" w="38100">
            <a:solidFill>
              <a:schemeClr val="lt1"/>
            </a:solidFill>
            <a:prstDash val="solid"/>
            <a:round/>
            <a:headEnd len="med" w="med" type="none"/>
            <a:tailEnd len="med" w="med" type="none"/>
          </a:ln>
        </p:spPr>
      </p:cxnSp>
      <p:cxnSp>
        <p:nvCxnSpPr>
          <p:cNvPr id="1177" name="Google Shape;1177;p42"/>
          <p:cNvCxnSpPr>
            <a:stCxn id="1103" idx="1"/>
            <a:endCxn id="1102" idx="3"/>
          </p:cNvCxnSpPr>
          <p:nvPr/>
        </p:nvCxnSpPr>
        <p:spPr>
          <a:xfrm rot="10800000">
            <a:off x="2207350" y="2010525"/>
            <a:ext cx="264300" cy="0"/>
          </a:xfrm>
          <a:prstGeom prst="straightConnector1">
            <a:avLst/>
          </a:prstGeom>
          <a:noFill/>
          <a:ln cap="flat" cmpd="sng" w="38100">
            <a:solidFill>
              <a:schemeClr val="lt1"/>
            </a:solidFill>
            <a:prstDash val="solid"/>
            <a:round/>
            <a:headEnd len="med" w="med" type="none"/>
            <a:tailEnd len="med" w="med" type="none"/>
          </a:ln>
        </p:spPr>
      </p:cxnSp>
      <p:cxnSp>
        <p:nvCxnSpPr>
          <p:cNvPr id="1178" name="Google Shape;1178;p42"/>
          <p:cNvCxnSpPr>
            <a:stCxn id="1109" idx="1"/>
            <a:endCxn id="1108" idx="3"/>
          </p:cNvCxnSpPr>
          <p:nvPr/>
        </p:nvCxnSpPr>
        <p:spPr>
          <a:xfrm rot="10800000">
            <a:off x="2207350" y="2381784"/>
            <a:ext cx="264300" cy="0"/>
          </a:xfrm>
          <a:prstGeom prst="straightConnector1">
            <a:avLst/>
          </a:prstGeom>
          <a:noFill/>
          <a:ln cap="flat" cmpd="sng" w="38100">
            <a:solidFill>
              <a:schemeClr val="lt1"/>
            </a:solidFill>
            <a:prstDash val="solid"/>
            <a:round/>
            <a:headEnd len="med" w="med" type="none"/>
            <a:tailEnd len="med" w="med" type="none"/>
          </a:ln>
        </p:spPr>
      </p:cxnSp>
      <p:cxnSp>
        <p:nvCxnSpPr>
          <p:cNvPr id="1179" name="Google Shape;1179;p42"/>
          <p:cNvCxnSpPr>
            <a:stCxn id="1114" idx="1"/>
            <a:endCxn id="1113" idx="3"/>
          </p:cNvCxnSpPr>
          <p:nvPr/>
        </p:nvCxnSpPr>
        <p:spPr>
          <a:xfrm rot="10800000">
            <a:off x="2207350" y="2753050"/>
            <a:ext cx="264300" cy="0"/>
          </a:xfrm>
          <a:prstGeom prst="straightConnector1">
            <a:avLst/>
          </a:prstGeom>
          <a:noFill/>
          <a:ln cap="flat" cmpd="sng" w="38100">
            <a:solidFill>
              <a:schemeClr val="lt1"/>
            </a:solidFill>
            <a:prstDash val="solid"/>
            <a:round/>
            <a:headEnd len="med" w="med" type="none"/>
            <a:tailEnd len="med" w="med" type="none"/>
          </a:ln>
        </p:spPr>
      </p:cxnSp>
      <p:cxnSp>
        <p:nvCxnSpPr>
          <p:cNvPr id="1180" name="Google Shape;1180;p42"/>
          <p:cNvCxnSpPr>
            <a:stCxn id="1119" idx="1"/>
            <a:endCxn id="1118" idx="3"/>
          </p:cNvCxnSpPr>
          <p:nvPr/>
        </p:nvCxnSpPr>
        <p:spPr>
          <a:xfrm rot="10800000">
            <a:off x="2207350" y="3124316"/>
            <a:ext cx="264300" cy="0"/>
          </a:xfrm>
          <a:prstGeom prst="straightConnector1">
            <a:avLst/>
          </a:prstGeom>
          <a:noFill/>
          <a:ln cap="flat" cmpd="sng" w="38100">
            <a:solidFill>
              <a:schemeClr val="lt1"/>
            </a:solidFill>
            <a:prstDash val="solid"/>
            <a:round/>
            <a:headEnd len="med" w="med" type="none"/>
            <a:tailEnd len="med" w="med" type="none"/>
          </a:ln>
        </p:spPr>
      </p:cxnSp>
      <p:cxnSp>
        <p:nvCxnSpPr>
          <p:cNvPr id="1181" name="Google Shape;1181;p42"/>
          <p:cNvCxnSpPr>
            <a:stCxn id="1124" idx="1"/>
            <a:endCxn id="1123" idx="3"/>
          </p:cNvCxnSpPr>
          <p:nvPr/>
        </p:nvCxnSpPr>
        <p:spPr>
          <a:xfrm rot="10800000">
            <a:off x="2207350" y="3495600"/>
            <a:ext cx="264300" cy="0"/>
          </a:xfrm>
          <a:prstGeom prst="straightConnector1">
            <a:avLst/>
          </a:prstGeom>
          <a:noFill/>
          <a:ln cap="flat" cmpd="sng" w="38100">
            <a:solidFill>
              <a:schemeClr val="lt1"/>
            </a:solidFill>
            <a:prstDash val="solid"/>
            <a:round/>
            <a:headEnd len="med" w="med" type="none"/>
            <a:tailEnd len="med" w="med" type="none"/>
          </a:ln>
        </p:spPr>
      </p:cxnSp>
      <p:cxnSp>
        <p:nvCxnSpPr>
          <p:cNvPr id="1182" name="Google Shape;1182;p42"/>
          <p:cNvCxnSpPr>
            <a:stCxn id="1129" idx="1"/>
            <a:endCxn id="1128" idx="3"/>
          </p:cNvCxnSpPr>
          <p:nvPr/>
        </p:nvCxnSpPr>
        <p:spPr>
          <a:xfrm rot="10800000">
            <a:off x="6165825" y="2010525"/>
            <a:ext cx="264300" cy="0"/>
          </a:xfrm>
          <a:prstGeom prst="straightConnector1">
            <a:avLst/>
          </a:prstGeom>
          <a:noFill/>
          <a:ln cap="flat" cmpd="sng" w="38100">
            <a:solidFill>
              <a:schemeClr val="lt1"/>
            </a:solidFill>
            <a:prstDash val="solid"/>
            <a:round/>
            <a:headEnd len="med" w="med" type="none"/>
            <a:tailEnd len="med" w="med" type="none"/>
          </a:ln>
        </p:spPr>
      </p:cxnSp>
      <p:cxnSp>
        <p:nvCxnSpPr>
          <p:cNvPr id="1183" name="Google Shape;1183;p42"/>
          <p:cNvCxnSpPr>
            <a:stCxn id="1134" idx="1"/>
            <a:endCxn id="1133" idx="3"/>
          </p:cNvCxnSpPr>
          <p:nvPr/>
        </p:nvCxnSpPr>
        <p:spPr>
          <a:xfrm rot="10800000">
            <a:off x="6165825" y="2381784"/>
            <a:ext cx="264300" cy="0"/>
          </a:xfrm>
          <a:prstGeom prst="straightConnector1">
            <a:avLst/>
          </a:prstGeom>
          <a:noFill/>
          <a:ln cap="flat" cmpd="sng" w="38100">
            <a:solidFill>
              <a:schemeClr val="lt1"/>
            </a:solidFill>
            <a:prstDash val="solid"/>
            <a:round/>
            <a:headEnd len="med" w="med" type="none"/>
            <a:tailEnd len="med" w="med" type="none"/>
          </a:ln>
        </p:spPr>
      </p:cxnSp>
      <p:cxnSp>
        <p:nvCxnSpPr>
          <p:cNvPr id="1184" name="Google Shape;1184;p42"/>
          <p:cNvCxnSpPr>
            <a:stCxn id="1139" idx="1"/>
            <a:endCxn id="1138" idx="3"/>
          </p:cNvCxnSpPr>
          <p:nvPr/>
        </p:nvCxnSpPr>
        <p:spPr>
          <a:xfrm rot="10800000">
            <a:off x="6165825" y="2753050"/>
            <a:ext cx="264300" cy="0"/>
          </a:xfrm>
          <a:prstGeom prst="straightConnector1">
            <a:avLst/>
          </a:prstGeom>
          <a:noFill/>
          <a:ln cap="flat" cmpd="sng" w="38100">
            <a:solidFill>
              <a:schemeClr val="lt1"/>
            </a:solidFill>
            <a:prstDash val="solid"/>
            <a:round/>
            <a:headEnd len="med" w="med" type="none"/>
            <a:tailEnd len="med" w="med" type="none"/>
          </a:ln>
        </p:spPr>
      </p:cxnSp>
      <p:cxnSp>
        <p:nvCxnSpPr>
          <p:cNvPr id="1185" name="Google Shape;1185;p42"/>
          <p:cNvCxnSpPr>
            <a:stCxn id="1144" idx="1"/>
            <a:endCxn id="1143" idx="3"/>
          </p:cNvCxnSpPr>
          <p:nvPr/>
        </p:nvCxnSpPr>
        <p:spPr>
          <a:xfrm rot="10800000">
            <a:off x="6165825" y="3124316"/>
            <a:ext cx="264300" cy="0"/>
          </a:xfrm>
          <a:prstGeom prst="straightConnector1">
            <a:avLst/>
          </a:prstGeom>
          <a:noFill/>
          <a:ln cap="flat" cmpd="sng" w="38100">
            <a:solidFill>
              <a:schemeClr val="lt1"/>
            </a:solidFill>
            <a:prstDash val="solid"/>
            <a:round/>
            <a:headEnd len="med" w="med" type="none"/>
            <a:tailEnd len="med" w="med" type="none"/>
          </a:ln>
        </p:spPr>
      </p:cxnSp>
      <p:cxnSp>
        <p:nvCxnSpPr>
          <p:cNvPr id="1186" name="Google Shape;1186;p42"/>
          <p:cNvCxnSpPr>
            <a:stCxn id="1149" idx="1"/>
            <a:endCxn id="1148" idx="3"/>
          </p:cNvCxnSpPr>
          <p:nvPr/>
        </p:nvCxnSpPr>
        <p:spPr>
          <a:xfrm rot="10800000">
            <a:off x="6165825" y="3495600"/>
            <a:ext cx="264300" cy="0"/>
          </a:xfrm>
          <a:prstGeom prst="straightConnector1">
            <a:avLst/>
          </a:prstGeom>
          <a:noFill/>
          <a:ln cap="flat" cmpd="sng" w="38100">
            <a:solidFill>
              <a:schemeClr val="lt1"/>
            </a:solidFill>
            <a:prstDash val="solid"/>
            <a:round/>
            <a:headEnd len="med" w="med" type="none"/>
            <a:tailEnd len="med" w="med" type="none"/>
          </a:ln>
        </p:spPr>
      </p:cxn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0" name="Shape 1190"/>
        <p:cNvGrpSpPr/>
        <p:nvPr/>
      </p:nvGrpSpPr>
      <p:grpSpPr>
        <a:xfrm>
          <a:off x="0" y="0"/>
          <a:ext cx="0" cy="0"/>
          <a:chOff x="0" y="0"/>
          <a:chExt cx="0" cy="0"/>
        </a:xfrm>
      </p:grpSpPr>
      <p:sp>
        <p:nvSpPr>
          <p:cNvPr id="1191" name="Google Shape;1191;p43"/>
          <p:cNvSpPr txBox="1"/>
          <p:nvPr>
            <p:ph type="title"/>
          </p:nvPr>
        </p:nvSpPr>
        <p:spPr>
          <a:xfrm>
            <a:off x="713250" y="534768"/>
            <a:ext cx="7717500" cy="57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lt1"/>
              </a:buClr>
              <a:buSzPts val="1100"/>
              <a:buFont typeface="Arial"/>
              <a:buNone/>
            </a:pPr>
            <a:r>
              <a:rPr lang="en"/>
              <a:t>PARIS FASHION SHOW</a:t>
            </a:r>
            <a:endParaRPr/>
          </a:p>
        </p:txBody>
      </p:sp>
      <p:grpSp>
        <p:nvGrpSpPr>
          <p:cNvPr id="1192" name="Google Shape;1192;p43"/>
          <p:cNvGrpSpPr/>
          <p:nvPr/>
        </p:nvGrpSpPr>
        <p:grpSpPr>
          <a:xfrm>
            <a:off x="2673234" y="2803150"/>
            <a:ext cx="1837500" cy="1575450"/>
            <a:chOff x="2673234" y="2803150"/>
            <a:chExt cx="1837500" cy="1575450"/>
          </a:xfrm>
        </p:grpSpPr>
        <p:sp>
          <p:nvSpPr>
            <p:cNvPr id="1193" name="Google Shape;1193;p43"/>
            <p:cNvSpPr txBox="1"/>
            <p:nvPr/>
          </p:nvSpPr>
          <p:spPr>
            <a:xfrm>
              <a:off x="2673234" y="3601000"/>
              <a:ext cx="1837500" cy="777600"/>
            </a:xfrm>
            <a:prstGeom prst="rect">
              <a:avLst/>
            </a:prstGeom>
            <a:noFill/>
            <a:ln>
              <a:noFill/>
            </a:ln>
          </p:spPr>
          <p:txBody>
            <a:bodyPr anchorCtr="0" anchor="t" bIns="90000" lIns="91425" spcFirstLastPara="1" rIns="91425" wrap="square" tIns="91425">
              <a:noAutofit/>
            </a:bodyPr>
            <a:lstStyle/>
            <a:p>
              <a:pPr indent="0" lvl="0" marL="0" rtl="0" algn="ctr">
                <a:spcBef>
                  <a:spcPts val="0"/>
                </a:spcBef>
                <a:spcAft>
                  <a:spcPts val="0"/>
                </a:spcAft>
                <a:buClr>
                  <a:schemeClr val="lt1"/>
                </a:buClr>
                <a:buSzPts val="1100"/>
                <a:buFont typeface="Arial"/>
                <a:buNone/>
              </a:pPr>
              <a:r>
                <a:rPr lang="en">
                  <a:solidFill>
                    <a:schemeClr val="lt1"/>
                  </a:solidFill>
                  <a:latin typeface="DM Sans"/>
                  <a:ea typeface="DM Sans"/>
                  <a:cs typeface="DM Sans"/>
                  <a:sym typeface="DM Sans"/>
                </a:rPr>
                <a:t>Jupiter is the biggest planet of them all</a:t>
              </a:r>
              <a:endParaRPr>
                <a:solidFill>
                  <a:schemeClr val="lt1"/>
                </a:solidFill>
                <a:latin typeface="DM Sans"/>
                <a:ea typeface="DM Sans"/>
                <a:cs typeface="DM Sans"/>
                <a:sym typeface="DM Sans"/>
              </a:endParaRPr>
            </a:p>
          </p:txBody>
        </p:sp>
        <p:sp>
          <p:nvSpPr>
            <p:cNvPr id="1194" name="Google Shape;1194;p43"/>
            <p:cNvSpPr txBox="1"/>
            <p:nvPr/>
          </p:nvSpPr>
          <p:spPr>
            <a:xfrm>
              <a:off x="2673234" y="2803150"/>
              <a:ext cx="1837500" cy="777600"/>
            </a:xfrm>
            <a:prstGeom prst="rect">
              <a:avLst/>
            </a:prstGeom>
            <a:noFill/>
            <a:ln>
              <a:noFill/>
            </a:ln>
          </p:spPr>
          <p:txBody>
            <a:bodyPr anchorCtr="0" anchor="b" bIns="90000" lIns="91425" spcFirstLastPara="1" rIns="91425" wrap="square" tIns="91425">
              <a:noAutofit/>
            </a:bodyPr>
            <a:lstStyle/>
            <a:p>
              <a:pPr indent="0" lvl="0" marL="0" rtl="0" algn="ctr">
                <a:spcBef>
                  <a:spcPts val="0"/>
                </a:spcBef>
                <a:spcAft>
                  <a:spcPts val="0"/>
                </a:spcAft>
                <a:buNone/>
              </a:pPr>
              <a:r>
                <a:rPr lang="en" sz="2000">
                  <a:solidFill>
                    <a:schemeClr val="lt1"/>
                  </a:solidFill>
                  <a:latin typeface="Prata"/>
                  <a:ea typeface="Prata"/>
                  <a:cs typeface="Prata"/>
                  <a:sym typeface="Prata"/>
                </a:rPr>
                <a:t>DIRECTOR</a:t>
              </a:r>
              <a:r>
                <a:rPr lang="en" sz="2000">
                  <a:solidFill>
                    <a:schemeClr val="lt1"/>
                  </a:solidFill>
                  <a:latin typeface="Prata"/>
                  <a:ea typeface="Prata"/>
                  <a:cs typeface="Prata"/>
                  <a:sym typeface="Prata"/>
                </a:rPr>
                <a:t>NAME 2</a:t>
              </a:r>
              <a:endParaRPr sz="2000">
                <a:solidFill>
                  <a:schemeClr val="lt1"/>
                </a:solidFill>
                <a:latin typeface="Prata"/>
                <a:ea typeface="Prata"/>
                <a:cs typeface="Prata"/>
                <a:sym typeface="Prata"/>
              </a:endParaRPr>
            </a:p>
          </p:txBody>
        </p:sp>
      </p:grpSp>
      <p:grpSp>
        <p:nvGrpSpPr>
          <p:cNvPr id="1195" name="Google Shape;1195;p43"/>
          <p:cNvGrpSpPr/>
          <p:nvPr/>
        </p:nvGrpSpPr>
        <p:grpSpPr>
          <a:xfrm>
            <a:off x="4633266" y="2803150"/>
            <a:ext cx="1837500" cy="1575450"/>
            <a:chOff x="4633266" y="2803150"/>
            <a:chExt cx="1837500" cy="1575450"/>
          </a:xfrm>
        </p:grpSpPr>
        <p:sp>
          <p:nvSpPr>
            <p:cNvPr id="1196" name="Google Shape;1196;p43"/>
            <p:cNvSpPr txBox="1"/>
            <p:nvPr/>
          </p:nvSpPr>
          <p:spPr>
            <a:xfrm>
              <a:off x="4633266" y="3601000"/>
              <a:ext cx="1837500" cy="777600"/>
            </a:xfrm>
            <a:prstGeom prst="rect">
              <a:avLst/>
            </a:prstGeom>
            <a:noFill/>
            <a:ln>
              <a:noFill/>
            </a:ln>
          </p:spPr>
          <p:txBody>
            <a:bodyPr anchorCtr="0" anchor="t" bIns="90000" lIns="91425" spcFirstLastPara="1" rIns="91425" wrap="square" tIns="91425">
              <a:noAutofit/>
            </a:bodyPr>
            <a:lstStyle/>
            <a:p>
              <a:pPr indent="0" lvl="0" marL="0" rtl="0" algn="ctr">
                <a:spcBef>
                  <a:spcPts val="0"/>
                </a:spcBef>
                <a:spcAft>
                  <a:spcPts val="0"/>
                </a:spcAft>
                <a:buClr>
                  <a:schemeClr val="lt1"/>
                </a:buClr>
                <a:buSzPts val="1100"/>
                <a:buFont typeface="Arial"/>
                <a:buNone/>
              </a:pPr>
              <a:r>
                <a:rPr lang="en">
                  <a:solidFill>
                    <a:schemeClr val="lt1"/>
                  </a:solidFill>
                  <a:latin typeface="DM Sans"/>
                  <a:ea typeface="DM Sans"/>
                  <a:cs typeface="DM Sans"/>
                  <a:sym typeface="DM Sans"/>
                </a:rPr>
                <a:t>Actually, Saturn is a gas giant and has several rings</a:t>
              </a:r>
              <a:endParaRPr>
                <a:solidFill>
                  <a:schemeClr val="lt1"/>
                </a:solidFill>
                <a:latin typeface="DM Sans"/>
                <a:ea typeface="DM Sans"/>
                <a:cs typeface="DM Sans"/>
                <a:sym typeface="DM Sans"/>
              </a:endParaRPr>
            </a:p>
          </p:txBody>
        </p:sp>
        <p:sp>
          <p:nvSpPr>
            <p:cNvPr id="1197" name="Google Shape;1197;p43"/>
            <p:cNvSpPr txBox="1"/>
            <p:nvPr/>
          </p:nvSpPr>
          <p:spPr>
            <a:xfrm>
              <a:off x="4633266" y="2803150"/>
              <a:ext cx="1837500" cy="777600"/>
            </a:xfrm>
            <a:prstGeom prst="rect">
              <a:avLst/>
            </a:prstGeom>
            <a:noFill/>
            <a:ln>
              <a:noFill/>
            </a:ln>
          </p:spPr>
          <p:txBody>
            <a:bodyPr anchorCtr="0" anchor="b" bIns="90000" lIns="91425" spcFirstLastPara="1" rIns="91425" wrap="square" tIns="91425">
              <a:noAutofit/>
            </a:bodyPr>
            <a:lstStyle/>
            <a:p>
              <a:pPr indent="0" lvl="0" marL="0" rtl="0" algn="ctr">
                <a:spcBef>
                  <a:spcPts val="0"/>
                </a:spcBef>
                <a:spcAft>
                  <a:spcPts val="0"/>
                </a:spcAft>
                <a:buNone/>
              </a:pPr>
              <a:r>
                <a:rPr lang="en" sz="2000">
                  <a:solidFill>
                    <a:schemeClr val="lt1"/>
                  </a:solidFill>
                  <a:latin typeface="Prata"/>
                  <a:ea typeface="Prata"/>
                  <a:cs typeface="Prata"/>
                  <a:sym typeface="Prata"/>
                </a:rPr>
                <a:t>DIRECTOR</a:t>
              </a:r>
              <a:r>
                <a:rPr lang="en" sz="2000">
                  <a:solidFill>
                    <a:schemeClr val="lt1"/>
                  </a:solidFill>
                  <a:latin typeface="Prata"/>
                  <a:ea typeface="Prata"/>
                  <a:cs typeface="Prata"/>
                  <a:sym typeface="Prata"/>
                </a:rPr>
                <a:t>NAME 3</a:t>
              </a:r>
              <a:endParaRPr sz="2000">
                <a:solidFill>
                  <a:schemeClr val="lt1"/>
                </a:solidFill>
                <a:latin typeface="Prata"/>
                <a:ea typeface="Prata"/>
                <a:cs typeface="Prata"/>
                <a:sym typeface="Prata"/>
              </a:endParaRPr>
            </a:p>
          </p:txBody>
        </p:sp>
      </p:grpSp>
      <p:grpSp>
        <p:nvGrpSpPr>
          <p:cNvPr id="1198" name="Google Shape;1198;p43"/>
          <p:cNvGrpSpPr/>
          <p:nvPr/>
        </p:nvGrpSpPr>
        <p:grpSpPr>
          <a:xfrm>
            <a:off x="6593297" y="2803150"/>
            <a:ext cx="1837500" cy="1575450"/>
            <a:chOff x="6593297" y="2803150"/>
            <a:chExt cx="1837500" cy="1575450"/>
          </a:xfrm>
        </p:grpSpPr>
        <p:sp>
          <p:nvSpPr>
            <p:cNvPr id="1199" name="Google Shape;1199;p43"/>
            <p:cNvSpPr txBox="1"/>
            <p:nvPr/>
          </p:nvSpPr>
          <p:spPr>
            <a:xfrm>
              <a:off x="6593297" y="3601000"/>
              <a:ext cx="1837500" cy="777600"/>
            </a:xfrm>
            <a:prstGeom prst="rect">
              <a:avLst/>
            </a:prstGeom>
            <a:noFill/>
            <a:ln>
              <a:noFill/>
            </a:ln>
          </p:spPr>
          <p:txBody>
            <a:bodyPr anchorCtr="0" anchor="t" bIns="90000" lIns="91425" spcFirstLastPara="1" rIns="91425" wrap="square" tIns="91425">
              <a:noAutofit/>
            </a:bodyPr>
            <a:lstStyle/>
            <a:p>
              <a:pPr indent="0" lvl="0" marL="0" rtl="0" algn="ctr">
                <a:spcBef>
                  <a:spcPts val="0"/>
                </a:spcBef>
                <a:spcAft>
                  <a:spcPts val="0"/>
                </a:spcAft>
                <a:buClr>
                  <a:schemeClr val="lt1"/>
                </a:buClr>
                <a:buSzPts val="1100"/>
                <a:buFont typeface="Arial"/>
                <a:buNone/>
              </a:pPr>
              <a:r>
                <a:rPr lang="en">
                  <a:solidFill>
                    <a:schemeClr val="lt1"/>
                  </a:solidFill>
                  <a:latin typeface="DM Sans"/>
                  <a:ea typeface="DM Sans"/>
                  <a:cs typeface="DM Sans"/>
                  <a:sym typeface="DM Sans"/>
                </a:rPr>
                <a:t>Mercury is the closest planet to the Sun</a:t>
              </a:r>
              <a:endParaRPr>
                <a:solidFill>
                  <a:schemeClr val="lt1"/>
                </a:solidFill>
                <a:latin typeface="DM Sans"/>
                <a:ea typeface="DM Sans"/>
                <a:cs typeface="DM Sans"/>
                <a:sym typeface="DM Sans"/>
              </a:endParaRPr>
            </a:p>
          </p:txBody>
        </p:sp>
        <p:sp>
          <p:nvSpPr>
            <p:cNvPr id="1200" name="Google Shape;1200;p43"/>
            <p:cNvSpPr txBox="1"/>
            <p:nvPr/>
          </p:nvSpPr>
          <p:spPr>
            <a:xfrm>
              <a:off x="6593297" y="2803150"/>
              <a:ext cx="1837500" cy="777600"/>
            </a:xfrm>
            <a:prstGeom prst="rect">
              <a:avLst/>
            </a:prstGeom>
            <a:noFill/>
            <a:ln>
              <a:noFill/>
            </a:ln>
          </p:spPr>
          <p:txBody>
            <a:bodyPr anchorCtr="0" anchor="b" bIns="90000" lIns="91425" spcFirstLastPara="1" rIns="91425" wrap="square" tIns="91425">
              <a:noAutofit/>
            </a:bodyPr>
            <a:lstStyle/>
            <a:p>
              <a:pPr indent="0" lvl="0" marL="0" rtl="0" algn="ctr">
                <a:spcBef>
                  <a:spcPts val="0"/>
                </a:spcBef>
                <a:spcAft>
                  <a:spcPts val="0"/>
                </a:spcAft>
                <a:buNone/>
              </a:pPr>
              <a:r>
                <a:rPr lang="en" sz="2000">
                  <a:solidFill>
                    <a:schemeClr val="lt1"/>
                  </a:solidFill>
                  <a:latin typeface="Prata"/>
                  <a:ea typeface="Prata"/>
                  <a:cs typeface="Prata"/>
                  <a:sym typeface="Prata"/>
                </a:rPr>
                <a:t>DIRECTOR</a:t>
              </a:r>
              <a:r>
                <a:rPr lang="en" sz="2000">
                  <a:solidFill>
                    <a:schemeClr val="lt1"/>
                  </a:solidFill>
                  <a:latin typeface="Prata"/>
                  <a:ea typeface="Prata"/>
                  <a:cs typeface="Prata"/>
                  <a:sym typeface="Prata"/>
                </a:rPr>
                <a:t> NAME 4</a:t>
              </a:r>
              <a:endParaRPr sz="2000">
                <a:solidFill>
                  <a:schemeClr val="lt1"/>
                </a:solidFill>
                <a:latin typeface="Prata"/>
                <a:ea typeface="Prata"/>
                <a:cs typeface="Prata"/>
                <a:sym typeface="Prata"/>
              </a:endParaRPr>
            </a:p>
          </p:txBody>
        </p:sp>
      </p:grpSp>
      <p:grpSp>
        <p:nvGrpSpPr>
          <p:cNvPr id="1201" name="Google Shape;1201;p43"/>
          <p:cNvGrpSpPr/>
          <p:nvPr/>
        </p:nvGrpSpPr>
        <p:grpSpPr>
          <a:xfrm>
            <a:off x="713203" y="2803150"/>
            <a:ext cx="1837500" cy="1575450"/>
            <a:chOff x="713203" y="2803150"/>
            <a:chExt cx="1837500" cy="1575450"/>
          </a:xfrm>
        </p:grpSpPr>
        <p:sp>
          <p:nvSpPr>
            <p:cNvPr id="1202" name="Google Shape;1202;p43"/>
            <p:cNvSpPr txBox="1"/>
            <p:nvPr/>
          </p:nvSpPr>
          <p:spPr>
            <a:xfrm>
              <a:off x="713203" y="2803150"/>
              <a:ext cx="1837500" cy="777600"/>
            </a:xfrm>
            <a:prstGeom prst="rect">
              <a:avLst/>
            </a:prstGeom>
            <a:noFill/>
            <a:ln>
              <a:noFill/>
            </a:ln>
          </p:spPr>
          <p:txBody>
            <a:bodyPr anchorCtr="0" anchor="b" bIns="90000" lIns="91425" spcFirstLastPara="1" rIns="91425" wrap="square" tIns="91425">
              <a:noAutofit/>
            </a:bodyPr>
            <a:lstStyle/>
            <a:p>
              <a:pPr indent="0" lvl="0" marL="0" rtl="0" algn="ctr">
                <a:spcBef>
                  <a:spcPts val="0"/>
                </a:spcBef>
                <a:spcAft>
                  <a:spcPts val="0"/>
                </a:spcAft>
                <a:buNone/>
              </a:pPr>
              <a:r>
                <a:rPr lang="en" sz="2000">
                  <a:solidFill>
                    <a:schemeClr val="lt1"/>
                  </a:solidFill>
                  <a:latin typeface="Prata"/>
                  <a:ea typeface="Prata"/>
                  <a:cs typeface="Prata"/>
                  <a:sym typeface="Prata"/>
                </a:rPr>
                <a:t>DIRECTORNAME 1</a:t>
              </a:r>
              <a:endParaRPr sz="2000">
                <a:solidFill>
                  <a:schemeClr val="lt1"/>
                </a:solidFill>
                <a:latin typeface="Prata"/>
                <a:ea typeface="Prata"/>
                <a:cs typeface="Prata"/>
                <a:sym typeface="Prata"/>
              </a:endParaRPr>
            </a:p>
          </p:txBody>
        </p:sp>
        <p:sp>
          <p:nvSpPr>
            <p:cNvPr id="1203" name="Google Shape;1203;p43"/>
            <p:cNvSpPr txBox="1"/>
            <p:nvPr/>
          </p:nvSpPr>
          <p:spPr>
            <a:xfrm>
              <a:off x="713203" y="3601000"/>
              <a:ext cx="1837500" cy="777600"/>
            </a:xfrm>
            <a:prstGeom prst="rect">
              <a:avLst/>
            </a:prstGeom>
            <a:noFill/>
            <a:ln>
              <a:noFill/>
            </a:ln>
          </p:spPr>
          <p:txBody>
            <a:bodyPr anchorCtr="0" anchor="t" bIns="90000" lIns="91425" spcFirstLastPara="1" rIns="91425" wrap="square" tIns="91425">
              <a:noAutofit/>
            </a:bodyPr>
            <a:lstStyle/>
            <a:p>
              <a:pPr indent="0" lvl="0" marL="0" rtl="0" algn="ctr">
                <a:spcBef>
                  <a:spcPts val="0"/>
                </a:spcBef>
                <a:spcAft>
                  <a:spcPts val="0"/>
                </a:spcAft>
                <a:buClr>
                  <a:schemeClr val="lt1"/>
                </a:buClr>
                <a:buSzPts val="1100"/>
                <a:buFont typeface="Arial"/>
                <a:buNone/>
              </a:pPr>
              <a:r>
                <a:rPr lang="en">
                  <a:solidFill>
                    <a:schemeClr val="lt1"/>
                  </a:solidFill>
                  <a:latin typeface="DM Sans"/>
                  <a:ea typeface="DM Sans"/>
                  <a:cs typeface="DM Sans"/>
                  <a:sym typeface="DM Sans"/>
                </a:rPr>
                <a:t>Venus is the second planet from the Sun</a:t>
              </a:r>
              <a:endParaRPr>
                <a:solidFill>
                  <a:schemeClr val="lt1"/>
                </a:solidFill>
                <a:latin typeface="DM Sans"/>
                <a:ea typeface="DM Sans"/>
                <a:cs typeface="DM Sans"/>
                <a:sym typeface="DM Sans"/>
              </a:endParaRPr>
            </a:p>
          </p:txBody>
        </p:sp>
      </p:grpSp>
      <p:sp>
        <p:nvSpPr>
          <p:cNvPr id="1204" name="Google Shape;1204;p43"/>
          <p:cNvSpPr txBox="1"/>
          <p:nvPr/>
        </p:nvSpPr>
        <p:spPr>
          <a:xfrm>
            <a:off x="713250" y="1033075"/>
            <a:ext cx="7717500" cy="29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lt1"/>
                </a:solidFill>
                <a:latin typeface="DM Sans"/>
                <a:ea typeface="DM Sans"/>
                <a:cs typeface="DM Sans"/>
                <a:sym typeface="DM Sans"/>
              </a:rPr>
              <a:t>T</a:t>
            </a:r>
            <a:r>
              <a:rPr lang="en" sz="1200">
                <a:solidFill>
                  <a:schemeClr val="lt1"/>
                </a:solidFill>
                <a:latin typeface="DM Sans"/>
                <a:ea typeface="DM Sans"/>
                <a:cs typeface="DM Sans"/>
                <a:sym typeface="DM Sans"/>
              </a:rPr>
              <a:t>op art directors of the Paris fashion show</a:t>
            </a:r>
            <a:endParaRPr sz="1200">
              <a:solidFill>
                <a:schemeClr val="lt1"/>
              </a:solidFill>
              <a:latin typeface="DM Sans"/>
              <a:ea typeface="DM Sans"/>
              <a:cs typeface="DM Sans"/>
              <a:sym typeface="DM Sans"/>
            </a:endParaRPr>
          </a:p>
        </p:txBody>
      </p:sp>
      <p:sp>
        <p:nvSpPr>
          <p:cNvPr id="1205" name="Google Shape;1205;p43"/>
          <p:cNvSpPr txBox="1"/>
          <p:nvPr>
            <p:ph idx="4294967295" type="title"/>
          </p:nvPr>
        </p:nvSpPr>
        <p:spPr>
          <a:xfrm>
            <a:off x="1153153" y="1811909"/>
            <a:ext cx="957600" cy="574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cxnSp>
        <p:nvCxnSpPr>
          <p:cNvPr id="1206" name="Google Shape;1206;p43"/>
          <p:cNvCxnSpPr/>
          <p:nvPr/>
        </p:nvCxnSpPr>
        <p:spPr>
          <a:xfrm>
            <a:off x="1283203" y="2386413"/>
            <a:ext cx="697500" cy="0"/>
          </a:xfrm>
          <a:prstGeom prst="straightConnector1">
            <a:avLst/>
          </a:prstGeom>
          <a:noFill/>
          <a:ln cap="flat" cmpd="sng" w="38100">
            <a:solidFill>
              <a:schemeClr val="lt1"/>
            </a:solidFill>
            <a:prstDash val="solid"/>
            <a:round/>
            <a:headEnd len="med" w="med" type="none"/>
            <a:tailEnd len="med" w="med" type="none"/>
          </a:ln>
        </p:spPr>
      </p:cxnSp>
      <p:sp>
        <p:nvSpPr>
          <p:cNvPr id="1207" name="Google Shape;1207;p43"/>
          <p:cNvSpPr txBox="1"/>
          <p:nvPr>
            <p:ph idx="4294967295" type="title"/>
          </p:nvPr>
        </p:nvSpPr>
        <p:spPr>
          <a:xfrm>
            <a:off x="3113184" y="1811909"/>
            <a:ext cx="957600" cy="574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cxnSp>
        <p:nvCxnSpPr>
          <p:cNvPr id="1208" name="Google Shape;1208;p43"/>
          <p:cNvCxnSpPr/>
          <p:nvPr/>
        </p:nvCxnSpPr>
        <p:spPr>
          <a:xfrm>
            <a:off x="3243234" y="2386413"/>
            <a:ext cx="697500" cy="0"/>
          </a:xfrm>
          <a:prstGeom prst="straightConnector1">
            <a:avLst/>
          </a:prstGeom>
          <a:noFill/>
          <a:ln cap="flat" cmpd="sng" w="38100">
            <a:solidFill>
              <a:schemeClr val="lt1"/>
            </a:solidFill>
            <a:prstDash val="solid"/>
            <a:round/>
            <a:headEnd len="med" w="med" type="none"/>
            <a:tailEnd len="med" w="med" type="none"/>
          </a:ln>
        </p:spPr>
      </p:cxnSp>
      <p:sp>
        <p:nvSpPr>
          <p:cNvPr id="1209" name="Google Shape;1209;p43"/>
          <p:cNvSpPr txBox="1"/>
          <p:nvPr>
            <p:ph idx="4294967295" type="title"/>
          </p:nvPr>
        </p:nvSpPr>
        <p:spPr>
          <a:xfrm>
            <a:off x="5073216" y="1811909"/>
            <a:ext cx="957600" cy="574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cxnSp>
        <p:nvCxnSpPr>
          <p:cNvPr id="1210" name="Google Shape;1210;p43"/>
          <p:cNvCxnSpPr/>
          <p:nvPr/>
        </p:nvCxnSpPr>
        <p:spPr>
          <a:xfrm>
            <a:off x="5203266" y="2386413"/>
            <a:ext cx="697500" cy="0"/>
          </a:xfrm>
          <a:prstGeom prst="straightConnector1">
            <a:avLst/>
          </a:prstGeom>
          <a:noFill/>
          <a:ln cap="flat" cmpd="sng" w="38100">
            <a:solidFill>
              <a:schemeClr val="lt1"/>
            </a:solidFill>
            <a:prstDash val="solid"/>
            <a:round/>
            <a:headEnd len="med" w="med" type="none"/>
            <a:tailEnd len="med" w="med" type="none"/>
          </a:ln>
        </p:spPr>
      </p:cxnSp>
      <p:sp>
        <p:nvSpPr>
          <p:cNvPr id="1211" name="Google Shape;1211;p43"/>
          <p:cNvSpPr txBox="1"/>
          <p:nvPr>
            <p:ph idx="4294967295" type="title"/>
          </p:nvPr>
        </p:nvSpPr>
        <p:spPr>
          <a:xfrm>
            <a:off x="7033247" y="1811909"/>
            <a:ext cx="957600" cy="574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cxnSp>
        <p:nvCxnSpPr>
          <p:cNvPr id="1212" name="Google Shape;1212;p43"/>
          <p:cNvCxnSpPr/>
          <p:nvPr/>
        </p:nvCxnSpPr>
        <p:spPr>
          <a:xfrm>
            <a:off x="7163297" y="2386413"/>
            <a:ext cx="697500" cy="0"/>
          </a:xfrm>
          <a:prstGeom prst="straightConnector1">
            <a:avLst/>
          </a:prstGeom>
          <a:noFill/>
          <a:ln cap="flat" cmpd="sng" w="38100">
            <a:solidFill>
              <a:schemeClr val="lt1"/>
            </a:solidFill>
            <a:prstDash val="solid"/>
            <a:round/>
            <a:headEnd len="med" w="med" type="none"/>
            <a:tailEnd len="med" w="med" type="none"/>
          </a:ln>
        </p:spPr>
      </p:cxnSp>
      <p:cxnSp>
        <p:nvCxnSpPr>
          <p:cNvPr id="1213" name="Google Shape;1213;p43"/>
          <p:cNvCxnSpPr>
            <a:stCxn id="1205" idx="2"/>
            <a:endCxn id="1202" idx="0"/>
          </p:cNvCxnSpPr>
          <p:nvPr/>
        </p:nvCxnSpPr>
        <p:spPr>
          <a:xfrm flipH="1" rot="-5400000">
            <a:off x="1423903" y="2594459"/>
            <a:ext cx="416700" cy="600"/>
          </a:xfrm>
          <a:prstGeom prst="bentConnector3">
            <a:avLst>
              <a:gd fmla="val 50005" name="adj1"/>
            </a:avLst>
          </a:prstGeom>
          <a:noFill/>
          <a:ln cap="flat" cmpd="sng" w="38100">
            <a:solidFill>
              <a:schemeClr val="lt1"/>
            </a:solidFill>
            <a:prstDash val="solid"/>
            <a:round/>
            <a:headEnd len="med" w="med" type="none"/>
            <a:tailEnd len="med" w="med" type="none"/>
          </a:ln>
        </p:spPr>
      </p:cxnSp>
      <p:cxnSp>
        <p:nvCxnSpPr>
          <p:cNvPr id="1214" name="Google Shape;1214;p43"/>
          <p:cNvCxnSpPr>
            <a:stCxn id="1207" idx="2"/>
            <a:endCxn id="1194" idx="0"/>
          </p:cNvCxnSpPr>
          <p:nvPr/>
        </p:nvCxnSpPr>
        <p:spPr>
          <a:xfrm flipH="1" rot="-5400000">
            <a:off x="3383934" y="2594459"/>
            <a:ext cx="416700" cy="600"/>
          </a:xfrm>
          <a:prstGeom prst="bentConnector3">
            <a:avLst>
              <a:gd fmla="val 50005" name="adj1"/>
            </a:avLst>
          </a:prstGeom>
          <a:noFill/>
          <a:ln cap="flat" cmpd="sng" w="38100">
            <a:solidFill>
              <a:schemeClr val="lt1"/>
            </a:solidFill>
            <a:prstDash val="solid"/>
            <a:round/>
            <a:headEnd len="med" w="med" type="none"/>
            <a:tailEnd len="med" w="med" type="none"/>
          </a:ln>
        </p:spPr>
      </p:cxnSp>
      <p:cxnSp>
        <p:nvCxnSpPr>
          <p:cNvPr id="1215" name="Google Shape;1215;p43"/>
          <p:cNvCxnSpPr>
            <a:stCxn id="1209" idx="2"/>
            <a:endCxn id="1197" idx="0"/>
          </p:cNvCxnSpPr>
          <p:nvPr/>
        </p:nvCxnSpPr>
        <p:spPr>
          <a:xfrm flipH="1" rot="-5400000">
            <a:off x="5343966" y="2594459"/>
            <a:ext cx="416700" cy="600"/>
          </a:xfrm>
          <a:prstGeom prst="bentConnector3">
            <a:avLst>
              <a:gd fmla="val 50005" name="adj1"/>
            </a:avLst>
          </a:prstGeom>
          <a:noFill/>
          <a:ln cap="flat" cmpd="sng" w="38100">
            <a:solidFill>
              <a:schemeClr val="lt1"/>
            </a:solidFill>
            <a:prstDash val="solid"/>
            <a:round/>
            <a:headEnd len="med" w="med" type="none"/>
            <a:tailEnd len="med" w="med" type="none"/>
          </a:ln>
        </p:spPr>
      </p:cxnSp>
      <p:cxnSp>
        <p:nvCxnSpPr>
          <p:cNvPr id="1216" name="Google Shape;1216;p43"/>
          <p:cNvCxnSpPr>
            <a:stCxn id="1211" idx="2"/>
            <a:endCxn id="1200" idx="0"/>
          </p:cNvCxnSpPr>
          <p:nvPr/>
        </p:nvCxnSpPr>
        <p:spPr>
          <a:xfrm flipH="1" rot="-5400000">
            <a:off x="7303997" y="2594459"/>
            <a:ext cx="416700" cy="600"/>
          </a:xfrm>
          <a:prstGeom prst="bentConnector3">
            <a:avLst>
              <a:gd fmla="val 50005" name="adj1"/>
            </a:avLst>
          </a:prstGeom>
          <a:noFill/>
          <a:ln cap="flat" cmpd="sng" w="38100">
            <a:solidFill>
              <a:schemeClr val="lt1"/>
            </a:solidFill>
            <a:prstDash val="solid"/>
            <a:round/>
            <a:headEnd len="med" w="med" type="none"/>
            <a:tailEnd len="med" w="med" type="none"/>
          </a:ln>
        </p:spPr>
      </p:cxn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0" name="Shape 1220"/>
        <p:cNvGrpSpPr/>
        <p:nvPr/>
      </p:nvGrpSpPr>
      <p:grpSpPr>
        <a:xfrm>
          <a:off x="0" y="0"/>
          <a:ext cx="0" cy="0"/>
          <a:chOff x="0" y="0"/>
          <a:chExt cx="0" cy="0"/>
        </a:xfrm>
      </p:grpSpPr>
      <p:sp>
        <p:nvSpPr>
          <p:cNvPr id="1221" name="Google Shape;1221;p44"/>
          <p:cNvSpPr txBox="1"/>
          <p:nvPr>
            <p:ph type="title"/>
          </p:nvPr>
        </p:nvSpPr>
        <p:spPr>
          <a:xfrm>
            <a:off x="713250" y="534768"/>
            <a:ext cx="7717500" cy="57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lt1"/>
              </a:buClr>
              <a:buSzPts val="1100"/>
              <a:buFont typeface="Arial"/>
              <a:buNone/>
            </a:pPr>
            <a:r>
              <a:rPr lang="en"/>
              <a:t>PARIS FASHION SHOW</a:t>
            </a:r>
            <a:endParaRPr/>
          </a:p>
        </p:txBody>
      </p:sp>
      <p:grpSp>
        <p:nvGrpSpPr>
          <p:cNvPr id="1222" name="Google Shape;1222;p44"/>
          <p:cNvGrpSpPr/>
          <p:nvPr/>
        </p:nvGrpSpPr>
        <p:grpSpPr>
          <a:xfrm>
            <a:off x="720225" y="1531200"/>
            <a:ext cx="4497626" cy="885290"/>
            <a:chOff x="720225" y="1531200"/>
            <a:chExt cx="4497626" cy="885290"/>
          </a:xfrm>
        </p:grpSpPr>
        <p:sp>
          <p:nvSpPr>
            <p:cNvPr id="1223" name="Google Shape;1223;p44"/>
            <p:cNvSpPr/>
            <p:nvPr/>
          </p:nvSpPr>
          <p:spPr>
            <a:xfrm flipH="1">
              <a:off x="720225" y="1531200"/>
              <a:ext cx="1117500" cy="552900"/>
            </a:xfrm>
            <a:prstGeom prst="roundRect">
              <a:avLst>
                <a:gd fmla="val 0" name="adj"/>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lt1"/>
                  </a:solidFill>
                  <a:latin typeface="Prata"/>
                  <a:ea typeface="Prata"/>
                  <a:cs typeface="Prata"/>
                  <a:sym typeface="Prata"/>
                </a:rPr>
                <a:t>20XX</a:t>
              </a:r>
              <a:endParaRPr sz="2000">
                <a:solidFill>
                  <a:schemeClr val="lt1"/>
                </a:solidFill>
                <a:latin typeface="Prata"/>
                <a:ea typeface="Prata"/>
                <a:cs typeface="Prata"/>
                <a:sym typeface="Prata"/>
              </a:endParaRPr>
            </a:p>
          </p:txBody>
        </p:sp>
        <p:grpSp>
          <p:nvGrpSpPr>
            <p:cNvPr id="1224" name="Google Shape;1224;p44"/>
            <p:cNvGrpSpPr/>
            <p:nvPr/>
          </p:nvGrpSpPr>
          <p:grpSpPr>
            <a:xfrm>
              <a:off x="2288950" y="1531200"/>
              <a:ext cx="2928900" cy="885290"/>
              <a:chOff x="2288950" y="1531200"/>
              <a:chExt cx="2928900" cy="885290"/>
            </a:xfrm>
          </p:grpSpPr>
          <p:sp>
            <p:nvSpPr>
              <p:cNvPr id="1225" name="Google Shape;1225;p44"/>
              <p:cNvSpPr/>
              <p:nvPr/>
            </p:nvSpPr>
            <p:spPr>
              <a:xfrm flipH="1">
                <a:off x="2288950" y="1531200"/>
                <a:ext cx="2928900" cy="552900"/>
              </a:xfrm>
              <a:prstGeom prst="roundRect">
                <a:avLst>
                  <a:gd fmla="val 0"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chemeClr val="lt1"/>
                    </a:solidFill>
                    <a:latin typeface="Prata"/>
                    <a:ea typeface="Prata"/>
                    <a:cs typeface="Prata"/>
                    <a:sym typeface="Prata"/>
                  </a:rPr>
                  <a:t>MERCURY</a:t>
                </a:r>
                <a:endParaRPr sz="2000">
                  <a:solidFill>
                    <a:schemeClr val="lt1"/>
                  </a:solidFill>
                  <a:latin typeface="Prata"/>
                  <a:ea typeface="Prata"/>
                  <a:cs typeface="Prata"/>
                  <a:sym typeface="Prata"/>
                </a:endParaRPr>
              </a:p>
            </p:txBody>
          </p:sp>
          <p:sp>
            <p:nvSpPr>
              <p:cNvPr id="1226" name="Google Shape;1226;p44"/>
              <p:cNvSpPr/>
              <p:nvPr/>
            </p:nvSpPr>
            <p:spPr>
              <a:xfrm flipH="1">
                <a:off x="2288950" y="2007890"/>
                <a:ext cx="2928900" cy="408600"/>
              </a:xfrm>
              <a:prstGeom prst="roundRect">
                <a:avLst>
                  <a:gd fmla="val 0" name="adj"/>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DM Sans"/>
                    <a:ea typeface="DM Sans"/>
                    <a:cs typeface="DM Sans"/>
                    <a:sym typeface="DM Sans"/>
                  </a:rPr>
                  <a:t>Mercury is a small planet</a:t>
                </a:r>
                <a:endParaRPr>
                  <a:solidFill>
                    <a:schemeClr val="lt1"/>
                  </a:solidFill>
                  <a:latin typeface="DM Sans"/>
                  <a:ea typeface="DM Sans"/>
                  <a:cs typeface="DM Sans"/>
                  <a:sym typeface="DM Sans"/>
                </a:endParaRPr>
              </a:p>
            </p:txBody>
          </p:sp>
        </p:grpSp>
      </p:grpSp>
      <p:cxnSp>
        <p:nvCxnSpPr>
          <p:cNvPr id="1227" name="Google Shape;1227;p44"/>
          <p:cNvCxnSpPr>
            <a:stCxn id="1223" idx="1"/>
            <a:endCxn id="1225" idx="3"/>
          </p:cNvCxnSpPr>
          <p:nvPr/>
        </p:nvCxnSpPr>
        <p:spPr>
          <a:xfrm>
            <a:off x="1837725" y="1807650"/>
            <a:ext cx="451200" cy="600"/>
          </a:xfrm>
          <a:prstGeom prst="bentConnector3">
            <a:avLst>
              <a:gd fmla="val 50001" name="adj1"/>
            </a:avLst>
          </a:prstGeom>
          <a:noFill/>
          <a:ln cap="flat" cmpd="sng" w="38100">
            <a:solidFill>
              <a:schemeClr val="lt1"/>
            </a:solidFill>
            <a:prstDash val="solid"/>
            <a:round/>
            <a:headEnd len="med" w="med" type="none"/>
            <a:tailEnd len="med" w="med" type="none"/>
          </a:ln>
        </p:spPr>
      </p:cxnSp>
      <p:grpSp>
        <p:nvGrpSpPr>
          <p:cNvPr id="1228" name="Google Shape;1228;p44"/>
          <p:cNvGrpSpPr/>
          <p:nvPr/>
        </p:nvGrpSpPr>
        <p:grpSpPr>
          <a:xfrm>
            <a:off x="720225" y="2568900"/>
            <a:ext cx="4497626" cy="885299"/>
            <a:chOff x="720225" y="2568900"/>
            <a:chExt cx="4497626" cy="885299"/>
          </a:xfrm>
        </p:grpSpPr>
        <p:sp>
          <p:nvSpPr>
            <p:cNvPr id="1229" name="Google Shape;1229;p44"/>
            <p:cNvSpPr/>
            <p:nvPr/>
          </p:nvSpPr>
          <p:spPr>
            <a:xfrm flipH="1">
              <a:off x="720225" y="2568901"/>
              <a:ext cx="1117500" cy="552900"/>
            </a:xfrm>
            <a:prstGeom prst="roundRect">
              <a:avLst>
                <a:gd fmla="val 0" name="adj"/>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lt1"/>
                  </a:solidFill>
                  <a:latin typeface="Prata"/>
                  <a:ea typeface="Prata"/>
                  <a:cs typeface="Prata"/>
                  <a:sym typeface="Prata"/>
                </a:rPr>
                <a:t>20XX</a:t>
              </a:r>
              <a:endParaRPr sz="2000">
                <a:solidFill>
                  <a:schemeClr val="lt1"/>
                </a:solidFill>
                <a:latin typeface="Prata"/>
                <a:ea typeface="Prata"/>
                <a:cs typeface="Prata"/>
                <a:sym typeface="Prata"/>
              </a:endParaRPr>
            </a:p>
          </p:txBody>
        </p:sp>
        <p:grpSp>
          <p:nvGrpSpPr>
            <p:cNvPr id="1230" name="Google Shape;1230;p44"/>
            <p:cNvGrpSpPr/>
            <p:nvPr/>
          </p:nvGrpSpPr>
          <p:grpSpPr>
            <a:xfrm>
              <a:off x="2288875" y="2568900"/>
              <a:ext cx="2928975" cy="885299"/>
              <a:chOff x="2288875" y="2568900"/>
              <a:chExt cx="2928975" cy="885299"/>
            </a:xfrm>
          </p:grpSpPr>
          <p:sp>
            <p:nvSpPr>
              <p:cNvPr id="1231" name="Google Shape;1231;p44"/>
              <p:cNvSpPr/>
              <p:nvPr/>
            </p:nvSpPr>
            <p:spPr>
              <a:xfrm flipH="1">
                <a:off x="2288875" y="2568900"/>
                <a:ext cx="2928900" cy="552900"/>
              </a:xfrm>
              <a:prstGeom prst="roundRect">
                <a:avLst>
                  <a:gd fmla="val 0"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chemeClr val="lt1"/>
                    </a:solidFill>
                    <a:latin typeface="Prata"/>
                    <a:ea typeface="Prata"/>
                    <a:cs typeface="Prata"/>
                    <a:sym typeface="Prata"/>
                  </a:rPr>
                  <a:t>MARS</a:t>
                </a:r>
                <a:endParaRPr sz="2000">
                  <a:solidFill>
                    <a:schemeClr val="lt1"/>
                  </a:solidFill>
                  <a:latin typeface="Prata"/>
                  <a:ea typeface="Prata"/>
                  <a:cs typeface="Prata"/>
                  <a:sym typeface="Prata"/>
                </a:endParaRPr>
              </a:p>
            </p:txBody>
          </p:sp>
          <p:sp>
            <p:nvSpPr>
              <p:cNvPr id="1232" name="Google Shape;1232;p44"/>
              <p:cNvSpPr/>
              <p:nvPr/>
            </p:nvSpPr>
            <p:spPr>
              <a:xfrm flipH="1">
                <a:off x="2288950" y="3045599"/>
                <a:ext cx="2928900" cy="408600"/>
              </a:xfrm>
              <a:prstGeom prst="roundRect">
                <a:avLst>
                  <a:gd fmla="val 0" name="adj"/>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DM Sans"/>
                    <a:ea typeface="DM Sans"/>
                    <a:cs typeface="DM Sans"/>
                    <a:sym typeface="DM Sans"/>
                  </a:rPr>
                  <a:t>Mars is actually a very cold place</a:t>
                </a:r>
                <a:endParaRPr>
                  <a:solidFill>
                    <a:schemeClr val="lt1"/>
                  </a:solidFill>
                  <a:latin typeface="DM Sans"/>
                  <a:ea typeface="DM Sans"/>
                  <a:cs typeface="DM Sans"/>
                  <a:sym typeface="DM Sans"/>
                </a:endParaRPr>
              </a:p>
            </p:txBody>
          </p:sp>
        </p:grpSp>
      </p:grpSp>
      <p:cxnSp>
        <p:nvCxnSpPr>
          <p:cNvPr id="1233" name="Google Shape;1233;p44"/>
          <p:cNvCxnSpPr>
            <a:stCxn id="1229" idx="1"/>
            <a:endCxn id="1231" idx="3"/>
          </p:cNvCxnSpPr>
          <p:nvPr/>
        </p:nvCxnSpPr>
        <p:spPr>
          <a:xfrm>
            <a:off x="1837725" y="2845351"/>
            <a:ext cx="451200" cy="600"/>
          </a:xfrm>
          <a:prstGeom prst="bentConnector3">
            <a:avLst>
              <a:gd fmla="val 49993" name="adj1"/>
            </a:avLst>
          </a:prstGeom>
          <a:noFill/>
          <a:ln cap="flat" cmpd="sng" w="38100">
            <a:solidFill>
              <a:schemeClr val="lt1"/>
            </a:solidFill>
            <a:prstDash val="solid"/>
            <a:round/>
            <a:headEnd len="med" w="med" type="none"/>
            <a:tailEnd len="med" w="med" type="none"/>
          </a:ln>
        </p:spPr>
      </p:cxnSp>
      <p:grpSp>
        <p:nvGrpSpPr>
          <p:cNvPr id="1234" name="Google Shape;1234;p44"/>
          <p:cNvGrpSpPr/>
          <p:nvPr/>
        </p:nvGrpSpPr>
        <p:grpSpPr>
          <a:xfrm>
            <a:off x="720225" y="3606625"/>
            <a:ext cx="4497626" cy="885282"/>
            <a:chOff x="720225" y="3606625"/>
            <a:chExt cx="4497626" cy="885282"/>
          </a:xfrm>
        </p:grpSpPr>
        <p:sp>
          <p:nvSpPr>
            <p:cNvPr id="1235" name="Google Shape;1235;p44"/>
            <p:cNvSpPr/>
            <p:nvPr/>
          </p:nvSpPr>
          <p:spPr>
            <a:xfrm flipH="1">
              <a:off x="720225" y="3606625"/>
              <a:ext cx="1117500" cy="552900"/>
            </a:xfrm>
            <a:prstGeom prst="roundRect">
              <a:avLst>
                <a:gd fmla="val 0" name="adj"/>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lt1"/>
                  </a:solidFill>
                  <a:latin typeface="Prata"/>
                  <a:ea typeface="Prata"/>
                  <a:cs typeface="Prata"/>
                  <a:sym typeface="Prata"/>
                </a:rPr>
                <a:t>20XX</a:t>
              </a:r>
              <a:endParaRPr sz="2000">
                <a:solidFill>
                  <a:schemeClr val="lt1"/>
                </a:solidFill>
                <a:latin typeface="Prata"/>
                <a:ea typeface="Prata"/>
                <a:cs typeface="Prata"/>
                <a:sym typeface="Prata"/>
              </a:endParaRPr>
            </a:p>
          </p:txBody>
        </p:sp>
        <p:grpSp>
          <p:nvGrpSpPr>
            <p:cNvPr id="1236" name="Google Shape;1236;p44"/>
            <p:cNvGrpSpPr/>
            <p:nvPr/>
          </p:nvGrpSpPr>
          <p:grpSpPr>
            <a:xfrm>
              <a:off x="2288875" y="3606625"/>
              <a:ext cx="2928975" cy="885282"/>
              <a:chOff x="2288875" y="3606625"/>
              <a:chExt cx="2928975" cy="885282"/>
            </a:xfrm>
          </p:grpSpPr>
          <p:sp>
            <p:nvSpPr>
              <p:cNvPr id="1237" name="Google Shape;1237;p44"/>
              <p:cNvSpPr/>
              <p:nvPr/>
            </p:nvSpPr>
            <p:spPr>
              <a:xfrm flipH="1">
                <a:off x="2288875" y="3606625"/>
                <a:ext cx="2928900" cy="552900"/>
              </a:xfrm>
              <a:prstGeom prst="roundRect">
                <a:avLst>
                  <a:gd fmla="val 0"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chemeClr val="lt1"/>
                    </a:solidFill>
                    <a:latin typeface="Prata"/>
                    <a:ea typeface="Prata"/>
                    <a:cs typeface="Prata"/>
                    <a:sym typeface="Prata"/>
                  </a:rPr>
                  <a:t>SATURN</a:t>
                </a:r>
                <a:endParaRPr sz="2000">
                  <a:solidFill>
                    <a:schemeClr val="lt1"/>
                  </a:solidFill>
                  <a:latin typeface="Prata"/>
                  <a:ea typeface="Prata"/>
                  <a:cs typeface="Prata"/>
                  <a:sym typeface="Prata"/>
                </a:endParaRPr>
              </a:p>
            </p:txBody>
          </p:sp>
          <p:sp>
            <p:nvSpPr>
              <p:cNvPr id="1238" name="Google Shape;1238;p44"/>
              <p:cNvSpPr/>
              <p:nvPr/>
            </p:nvSpPr>
            <p:spPr>
              <a:xfrm flipH="1">
                <a:off x="2288950" y="4083307"/>
                <a:ext cx="2928900" cy="408600"/>
              </a:xfrm>
              <a:prstGeom prst="roundRect">
                <a:avLst>
                  <a:gd fmla="val 0" name="adj"/>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DM Sans"/>
                    <a:ea typeface="DM Sans"/>
                    <a:cs typeface="DM Sans"/>
                    <a:sym typeface="DM Sans"/>
                  </a:rPr>
                  <a:t>Saturn has several rings</a:t>
                </a:r>
                <a:endParaRPr>
                  <a:solidFill>
                    <a:schemeClr val="lt1"/>
                  </a:solidFill>
                  <a:latin typeface="DM Sans"/>
                  <a:ea typeface="DM Sans"/>
                  <a:cs typeface="DM Sans"/>
                  <a:sym typeface="DM Sans"/>
                </a:endParaRPr>
              </a:p>
            </p:txBody>
          </p:sp>
        </p:grpSp>
      </p:grpSp>
      <p:cxnSp>
        <p:nvCxnSpPr>
          <p:cNvPr id="1239" name="Google Shape;1239;p44"/>
          <p:cNvCxnSpPr>
            <a:stCxn id="1235" idx="1"/>
            <a:endCxn id="1237" idx="3"/>
          </p:cNvCxnSpPr>
          <p:nvPr/>
        </p:nvCxnSpPr>
        <p:spPr>
          <a:xfrm>
            <a:off x="1837725" y="3883075"/>
            <a:ext cx="451200" cy="600"/>
          </a:xfrm>
          <a:prstGeom prst="bentConnector3">
            <a:avLst>
              <a:gd fmla="val 49993" name="adj1"/>
            </a:avLst>
          </a:prstGeom>
          <a:noFill/>
          <a:ln cap="flat" cmpd="sng" w="38100">
            <a:solidFill>
              <a:schemeClr val="lt1"/>
            </a:solidFill>
            <a:prstDash val="solid"/>
            <a:round/>
            <a:headEnd len="med" w="med" type="none"/>
            <a:tailEnd len="med" w="med" type="none"/>
          </a:ln>
        </p:spPr>
      </p:cxnSp>
      <p:graphicFrame>
        <p:nvGraphicFramePr>
          <p:cNvPr id="1240" name="Google Shape;1240;p44"/>
          <p:cNvGraphicFramePr/>
          <p:nvPr/>
        </p:nvGraphicFramePr>
        <p:xfrm>
          <a:off x="5495011" y="1488528"/>
          <a:ext cx="3000000" cy="3000000"/>
        </p:xfrm>
        <a:graphic>
          <a:graphicData uri="http://schemas.openxmlformats.org/drawingml/2006/table">
            <a:tbl>
              <a:tblPr>
                <a:noFill/>
                <a:tableStyleId>{D16C0459-7D04-42DE-8B28-9031427552A8}</a:tableStyleId>
              </a:tblPr>
              <a:tblGrid>
                <a:gridCol w="1178775"/>
                <a:gridCol w="1750200"/>
              </a:tblGrid>
              <a:tr h="645175">
                <a:tc>
                  <a:txBody>
                    <a:bodyPr/>
                    <a:lstStyle/>
                    <a:p>
                      <a:pPr indent="0" lvl="0" marL="0" rtl="0" algn="l">
                        <a:spcBef>
                          <a:spcPts val="0"/>
                        </a:spcBef>
                        <a:spcAft>
                          <a:spcPts val="0"/>
                        </a:spcAft>
                        <a:buNone/>
                      </a:pPr>
                      <a:r>
                        <a:rPr b="1" lang="en" sz="1600">
                          <a:solidFill>
                            <a:schemeClr val="lt1"/>
                          </a:solidFill>
                          <a:latin typeface="DM Sans"/>
                          <a:ea typeface="DM Sans"/>
                          <a:cs typeface="DM Sans"/>
                          <a:sym typeface="DM Sans"/>
                        </a:rPr>
                        <a:t>Designer</a:t>
                      </a:r>
                      <a:endParaRPr b="1" sz="1600">
                        <a:solidFill>
                          <a:schemeClr val="lt1"/>
                        </a:solidFill>
                        <a:latin typeface="DM Sans"/>
                        <a:ea typeface="DM Sans"/>
                        <a:cs typeface="DM Sans"/>
                        <a:sym typeface="DM Sans"/>
                      </a:endParaRPr>
                    </a:p>
                  </a:txBody>
                  <a:tcPr marT="91425" marB="91425" marR="91425" marL="91425" anchor="ctr">
                    <a:lnL cap="flat" cmpd="sng" w="38100">
                      <a:solidFill>
                        <a:schemeClr val="lt1">
                          <a:alpha val="0"/>
                        </a:schemeClr>
                      </a:solidFill>
                      <a:prstDash val="solid"/>
                      <a:round/>
                      <a:headEnd len="sm" w="sm" type="none"/>
                      <a:tailEnd len="sm" w="sm" type="none"/>
                    </a:lnL>
                    <a:lnR cap="flat" cmpd="sng" w="38100">
                      <a:solidFill>
                        <a:schemeClr val="lt1">
                          <a:alpha val="0"/>
                        </a:schemeClr>
                      </a:solidFill>
                      <a:prstDash val="solid"/>
                      <a:round/>
                      <a:headEnd len="sm" w="sm" type="none"/>
                      <a:tailEnd len="sm" w="sm" type="none"/>
                    </a:lnR>
                    <a:lnT cap="flat" cmpd="sng" w="38100">
                      <a:solidFill>
                        <a:schemeClr val="lt1">
                          <a:alpha val="0"/>
                        </a:schemeClr>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latin typeface="DM Sans"/>
                          <a:ea typeface="DM Sans"/>
                          <a:cs typeface="DM Sans"/>
                          <a:sym typeface="DM Sans"/>
                        </a:rPr>
                        <a:t>Susan Bones</a:t>
                      </a:r>
                      <a:endParaRPr>
                        <a:solidFill>
                          <a:schemeClr val="lt1"/>
                        </a:solidFill>
                        <a:latin typeface="DM Sans"/>
                        <a:ea typeface="DM Sans"/>
                        <a:cs typeface="DM Sans"/>
                        <a:sym typeface="DM Sans"/>
                      </a:endParaRPr>
                    </a:p>
                  </a:txBody>
                  <a:tcPr marT="91425" marB="91425" marR="91425" marL="91425" anchor="ctr">
                    <a:lnL cap="flat" cmpd="sng" w="38100">
                      <a:solidFill>
                        <a:schemeClr val="lt1">
                          <a:alpha val="0"/>
                        </a:schemeClr>
                      </a:solidFill>
                      <a:prstDash val="solid"/>
                      <a:round/>
                      <a:headEnd len="sm" w="sm" type="none"/>
                      <a:tailEnd len="sm" w="sm" type="none"/>
                    </a:lnL>
                    <a:lnR cap="flat" cmpd="sng" w="38100">
                      <a:solidFill>
                        <a:schemeClr val="lt1">
                          <a:alpha val="0"/>
                        </a:schemeClr>
                      </a:solidFill>
                      <a:prstDash val="solid"/>
                      <a:round/>
                      <a:headEnd len="sm" w="sm" type="none"/>
                      <a:tailEnd len="sm" w="sm" type="none"/>
                    </a:lnR>
                    <a:lnT cap="flat" cmpd="sng" w="38100">
                      <a:solidFill>
                        <a:schemeClr val="lt1">
                          <a:alpha val="0"/>
                        </a:schemeClr>
                      </a:solidFill>
                      <a:prstDash val="solid"/>
                      <a:round/>
                      <a:headEnd len="sm" w="sm" type="none"/>
                      <a:tailEnd len="sm" w="sm" type="none"/>
                    </a:lnT>
                    <a:lnB cap="flat" cmpd="sng" w="38100">
                      <a:solidFill>
                        <a:schemeClr val="lt1"/>
                      </a:solidFill>
                      <a:prstDash val="solid"/>
                      <a:round/>
                      <a:headEnd len="sm" w="sm" type="none"/>
                      <a:tailEnd len="sm" w="sm" type="none"/>
                    </a:lnB>
                  </a:tcPr>
                </a:tc>
              </a:tr>
              <a:tr h="645175">
                <a:tc>
                  <a:txBody>
                    <a:bodyPr/>
                    <a:lstStyle/>
                    <a:p>
                      <a:pPr indent="0" lvl="0" marL="0" rtl="0" algn="l">
                        <a:spcBef>
                          <a:spcPts val="0"/>
                        </a:spcBef>
                        <a:spcAft>
                          <a:spcPts val="0"/>
                        </a:spcAft>
                        <a:buNone/>
                      </a:pPr>
                      <a:r>
                        <a:rPr b="1" lang="en" sz="1600">
                          <a:solidFill>
                            <a:schemeClr val="lt1"/>
                          </a:solidFill>
                          <a:latin typeface="DM Sans"/>
                          <a:ea typeface="DM Sans"/>
                          <a:cs typeface="DM Sans"/>
                          <a:sym typeface="DM Sans"/>
                        </a:rPr>
                        <a:t>Age</a:t>
                      </a:r>
                      <a:endParaRPr b="1" sz="1600">
                        <a:solidFill>
                          <a:schemeClr val="lt1"/>
                        </a:solidFill>
                        <a:latin typeface="DM Sans"/>
                        <a:ea typeface="DM Sans"/>
                        <a:cs typeface="DM Sans"/>
                        <a:sym typeface="DM Sans"/>
                      </a:endParaRPr>
                    </a:p>
                  </a:txBody>
                  <a:tcPr marT="91425" marB="91425" marR="91425" marL="91425" anchor="ctr">
                    <a:lnL cap="flat" cmpd="sng" w="38100">
                      <a:solidFill>
                        <a:schemeClr val="lt1">
                          <a:alpha val="0"/>
                        </a:schemeClr>
                      </a:solidFill>
                      <a:prstDash val="solid"/>
                      <a:round/>
                      <a:headEnd len="sm" w="sm" type="none"/>
                      <a:tailEnd len="sm" w="sm" type="none"/>
                    </a:lnL>
                    <a:lnR cap="flat" cmpd="sng" w="38100">
                      <a:solidFill>
                        <a:schemeClr val="lt1">
                          <a:alpha val="0"/>
                        </a:schemeClr>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latin typeface="DM Sans"/>
                          <a:ea typeface="DM Sans"/>
                          <a:cs typeface="DM Sans"/>
                          <a:sym typeface="DM Sans"/>
                        </a:rPr>
                        <a:t>3</a:t>
                      </a:r>
                      <a:r>
                        <a:rPr lang="en">
                          <a:solidFill>
                            <a:schemeClr val="lt1"/>
                          </a:solidFill>
                          <a:latin typeface="DM Sans"/>
                          <a:ea typeface="DM Sans"/>
                          <a:cs typeface="DM Sans"/>
                          <a:sym typeface="DM Sans"/>
                        </a:rPr>
                        <a:t>0</a:t>
                      </a:r>
                      <a:endParaRPr>
                        <a:solidFill>
                          <a:schemeClr val="lt1"/>
                        </a:solidFill>
                        <a:latin typeface="DM Sans"/>
                        <a:ea typeface="DM Sans"/>
                        <a:cs typeface="DM Sans"/>
                        <a:sym typeface="DM Sans"/>
                      </a:endParaRPr>
                    </a:p>
                  </a:txBody>
                  <a:tcPr marT="91425" marB="91425" marR="91425" marL="91425" anchor="ctr">
                    <a:lnL cap="flat" cmpd="sng" w="38100">
                      <a:solidFill>
                        <a:schemeClr val="lt1">
                          <a:alpha val="0"/>
                        </a:schemeClr>
                      </a:solidFill>
                      <a:prstDash val="solid"/>
                      <a:round/>
                      <a:headEnd len="sm" w="sm" type="none"/>
                      <a:tailEnd len="sm" w="sm" type="none"/>
                    </a:lnL>
                    <a:lnR cap="flat" cmpd="sng" w="38100">
                      <a:solidFill>
                        <a:schemeClr val="lt1">
                          <a:alpha val="0"/>
                        </a:schemeClr>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r>
              <a:tr h="645175">
                <a:tc>
                  <a:txBody>
                    <a:bodyPr/>
                    <a:lstStyle/>
                    <a:p>
                      <a:pPr indent="0" lvl="0" marL="0" rtl="0" algn="l">
                        <a:spcBef>
                          <a:spcPts val="0"/>
                        </a:spcBef>
                        <a:spcAft>
                          <a:spcPts val="0"/>
                        </a:spcAft>
                        <a:buNone/>
                      </a:pPr>
                      <a:r>
                        <a:rPr b="1" lang="en" sz="1600">
                          <a:solidFill>
                            <a:schemeClr val="lt1"/>
                          </a:solidFill>
                          <a:latin typeface="DM Sans"/>
                          <a:ea typeface="DM Sans"/>
                          <a:cs typeface="DM Sans"/>
                          <a:sym typeface="DM Sans"/>
                        </a:rPr>
                        <a:t>Location</a:t>
                      </a:r>
                      <a:endParaRPr b="1" sz="1600">
                        <a:solidFill>
                          <a:schemeClr val="lt1"/>
                        </a:solidFill>
                        <a:latin typeface="DM Sans"/>
                        <a:ea typeface="DM Sans"/>
                        <a:cs typeface="DM Sans"/>
                        <a:sym typeface="DM Sans"/>
                      </a:endParaRPr>
                    </a:p>
                  </a:txBody>
                  <a:tcPr marT="91425" marB="91425" marR="91425" marL="91425" anchor="ctr">
                    <a:lnL cap="flat" cmpd="sng" w="38100">
                      <a:solidFill>
                        <a:schemeClr val="lt1">
                          <a:alpha val="0"/>
                        </a:schemeClr>
                      </a:solidFill>
                      <a:prstDash val="solid"/>
                      <a:round/>
                      <a:headEnd len="sm" w="sm" type="none"/>
                      <a:tailEnd len="sm" w="sm" type="none"/>
                    </a:lnL>
                    <a:lnR cap="flat" cmpd="sng" w="38100">
                      <a:solidFill>
                        <a:schemeClr val="lt1">
                          <a:alpha val="0"/>
                        </a:schemeClr>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latin typeface="DM Sans"/>
                          <a:ea typeface="DM Sans"/>
                          <a:cs typeface="DM Sans"/>
                          <a:sym typeface="DM Sans"/>
                        </a:rPr>
                        <a:t>Paris</a:t>
                      </a:r>
                      <a:endParaRPr>
                        <a:solidFill>
                          <a:schemeClr val="lt1"/>
                        </a:solidFill>
                        <a:latin typeface="DM Sans"/>
                        <a:ea typeface="DM Sans"/>
                        <a:cs typeface="DM Sans"/>
                        <a:sym typeface="DM Sans"/>
                      </a:endParaRPr>
                    </a:p>
                  </a:txBody>
                  <a:tcPr marT="91425" marB="91425" marR="91425" marL="91425" anchor="ctr">
                    <a:lnL cap="flat" cmpd="sng" w="38100">
                      <a:solidFill>
                        <a:schemeClr val="lt1">
                          <a:alpha val="0"/>
                        </a:schemeClr>
                      </a:solidFill>
                      <a:prstDash val="solid"/>
                      <a:round/>
                      <a:headEnd len="sm" w="sm" type="none"/>
                      <a:tailEnd len="sm" w="sm" type="none"/>
                    </a:lnL>
                    <a:lnR cap="flat" cmpd="sng" w="38100">
                      <a:solidFill>
                        <a:schemeClr val="lt1">
                          <a:alpha val="0"/>
                        </a:schemeClr>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r>
              <a:tr h="1067850">
                <a:tc>
                  <a:txBody>
                    <a:bodyPr/>
                    <a:lstStyle/>
                    <a:p>
                      <a:pPr indent="0" lvl="0" marL="0" rtl="0" algn="l">
                        <a:spcBef>
                          <a:spcPts val="0"/>
                        </a:spcBef>
                        <a:spcAft>
                          <a:spcPts val="0"/>
                        </a:spcAft>
                        <a:buNone/>
                      </a:pPr>
                      <a:r>
                        <a:rPr b="1" lang="en" sz="1600">
                          <a:solidFill>
                            <a:schemeClr val="lt1"/>
                          </a:solidFill>
                          <a:latin typeface="DM Sans"/>
                          <a:ea typeface="DM Sans"/>
                          <a:cs typeface="DM Sans"/>
                          <a:sym typeface="DM Sans"/>
                        </a:rPr>
                        <a:t>Style</a:t>
                      </a:r>
                      <a:endParaRPr b="1" sz="1600">
                        <a:solidFill>
                          <a:schemeClr val="lt1"/>
                        </a:solidFill>
                        <a:latin typeface="DM Sans"/>
                        <a:ea typeface="DM Sans"/>
                        <a:cs typeface="DM Sans"/>
                        <a:sym typeface="DM Sans"/>
                      </a:endParaRPr>
                    </a:p>
                  </a:txBody>
                  <a:tcPr marT="91425" marB="91425" marR="91425" marL="91425" anchor="ctr">
                    <a:lnL cap="flat" cmpd="sng" w="38100">
                      <a:solidFill>
                        <a:schemeClr val="lt1">
                          <a:alpha val="0"/>
                        </a:schemeClr>
                      </a:solidFill>
                      <a:prstDash val="solid"/>
                      <a:round/>
                      <a:headEnd len="sm" w="sm" type="none"/>
                      <a:tailEnd len="sm" w="sm" type="none"/>
                    </a:lnL>
                    <a:lnR cap="flat" cmpd="sng" w="38100">
                      <a:solidFill>
                        <a:schemeClr val="lt1">
                          <a:alpha val="0"/>
                        </a:schemeClr>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alpha val="0"/>
                        </a:schemeClr>
                      </a:solidFill>
                      <a:prstDash val="solid"/>
                      <a:round/>
                      <a:headEnd len="sm" w="sm" type="none"/>
                      <a:tailEnd len="sm" w="sm" type="none"/>
                    </a:lnB>
                  </a:tcPr>
                </a:tc>
                <a:tc>
                  <a:txBody>
                    <a:bodyPr/>
                    <a:lstStyle/>
                    <a:p>
                      <a:pPr indent="0" lvl="0" marL="0" rtl="0" algn="l">
                        <a:spcBef>
                          <a:spcPts val="0"/>
                        </a:spcBef>
                        <a:spcAft>
                          <a:spcPts val="0"/>
                        </a:spcAft>
                        <a:buClr>
                          <a:srgbClr val="000000"/>
                        </a:buClr>
                        <a:buSzPts val="1100"/>
                        <a:buFont typeface="Arial"/>
                        <a:buNone/>
                      </a:pPr>
                      <a:r>
                        <a:rPr lang="en">
                          <a:solidFill>
                            <a:schemeClr val="lt1"/>
                          </a:solidFill>
                          <a:latin typeface="DM Sans"/>
                          <a:ea typeface="DM Sans"/>
                          <a:cs typeface="DM Sans"/>
                          <a:sym typeface="DM Sans"/>
                        </a:rPr>
                        <a:t>Actually, Saturn is a gas giant and has several rings</a:t>
                      </a:r>
                      <a:endParaRPr>
                        <a:solidFill>
                          <a:schemeClr val="lt1"/>
                        </a:solidFill>
                        <a:latin typeface="DM Sans"/>
                        <a:ea typeface="DM Sans"/>
                        <a:cs typeface="DM Sans"/>
                        <a:sym typeface="DM Sans"/>
                      </a:endParaRPr>
                    </a:p>
                  </a:txBody>
                  <a:tcPr marT="91425" marB="91425" marR="91425" marL="91425" anchor="ctr">
                    <a:lnL cap="flat" cmpd="sng" w="38100">
                      <a:solidFill>
                        <a:schemeClr val="lt1">
                          <a:alpha val="0"/>
                        </a:schemeClr>
                      </a:solidFill>
                      <a:prstDash val="solid"/>
                      <a:round/>
                      <a:headEnd len="sm" w="sm" type="none"/>
                      <a:tailEnd len="sm" w="sm" type="none"/>
                    </a:lnL>
                    <a:lnR cap="flat" cmpd="sng" w="38100">
                      <a:solidFill>
                        <a:schemeClr val="lt1">
                          <a:alpha val="0"/>
                        </a:schemeClr>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alpha val="0"/>
                        </a:schemeClr>
                      </a:solidFill>
                      <a:prstDash val="solid"/>
                      <a:round/>
                      <a:headEnd len="sm" w="sm" type="none"/>
                      <a:tailEnd len="sm" w="sm" type="none"/>
                    </a:lnB>
                  </a:tcPr>
                </a:tc>
              </a:tr>
            </a:tbl>
          </a:graphicData>
        </a:graphic>
      </p:graphicFrame>
      <p:cxnSp>
        <p:nvCxnSpPr>
          <p:cNvPr id="1241" name="Google Shape;1241;p44"/>
          <p:cNvCxnSpPr>
            <a:stCxn id="1223" idx="2"/>
            <a:endCxn id="1229" idx="0"/>
          </p:cNvCxnSpPr>
          <p:nvPr/>
        </p:nvCxnSpPr>
        <p:spPr>
          <a:xfrm flipH="1" rot="-5400000">
            <a:off x="1036875" y="2326200"/>
            <a:ext cx="484800" cy="600"/>
          </a:xfrm>
          <a:prstGeom prst="bentConnector3">
            <a:avLst>
              <a:gd fmla="val 50000" name="adj1"/>
            </a:avLst>
          </a:prstGeom>
          <a:noFill/>
          <a:ln cap="flat" cmpd="sng" w="38100">
            <a:solidFill>
              <a:schemeClr val="lt1"/>
            </a:solidFill>
            <a:prstDash val="solid"/>
            <a:round/>
            <a:headEnd len="med" w="med" type="none"/>
            <a:tailEnd len="med" w="med" type="none"/>
          </a:ln>
        </p:spPr>
      </p:cxnSp>
      <p:cxnSp>
        <p:nvCxnSpPr>
          <p:cNvPr id="1242" name="Google Shape;1242;p44"/>
          <p:cNvCxnSpPr>
            <a:stCxn id="1229" idx="2"/>
            <a:endCxn id="1235" idx="0"/>
          </p:cNvCxnSpPr>
          <p:nvPr/>
        </p:nvCxnSpPr>
        <p:spPr>
          <a:xfrm flipH="1" rot="-5400000">
            <a:off x="1036875" y="3363901"/>
            <a:ext cx="484800" cy="600"/>
          </a:xfrm>
          <a:prstGeom prst="bentConnector3">
            <a:avLst>
              <a:gd fmla="val 50002" name="adj1"/>
            </a:avLst>
          </a:prstGeom>
          <a:noFill/>
          <a:ln cap="flat" cmpd="sng" w="38100">
            <a:solidFill>
              <a:schemeClr val="lt1"/>
            </a:solidFill>
            <a:prstDash val="solid"/>
            <a:round/>
            <a:headEnd len="med" w="med" type="none"/>
            <a:tailEnd len="med" w="med" type="none"/>
          </a:ln>
        </p:spPr>
      </p:cxnSp>
      <p:sp>
        <p:nvSpPr>
          <p:cNvPr id="1243" name="Google Shape;1243;p44"/>
          <p:cNvSpPr txBox="1"/>
          <p:nvPr/>
        </p:nvSpPr>
        <p:spPr>
          <a:xfrm>
            <a:off x="713250" y="1033075"/>
            <a:ext cx="7717500" cy="29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lt1"/>
                </a:solidFill>
                <a:latin typeface="DM Sans"/>
                <a:ea typeface="DM Sans"/>
                <a:cs typeface="DM Sans"/>
                <a:sym typeface="DM Sans"/>
              </a:rPr>
              <a:t>Designer profile</a:t>
            </a:r>
            <a:endParaRPr sz="1200">
              <a:solidFill>
                <a:schemeClr val="lt1"/>
              </a:solidFill>
              <a:latin typeface="DM Sans"/>
              <a:ea typeface="DM Sans"/>
              <a:cs typeface="DM Sans"/>
              <a:sym typeface="DM Sans"/>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7" name="Shape 1247"/>
        <p:cNvGrpSpPr/>
        <p:nvPr/>
      </p:nvGrpSpPr>
      <p:grpSpPr>
        <a:xfrm>
          <a:off x="0" y="0"/>
          <a:ext cx="0" cy="0"/>
          <a:chOff x="0" y="0"/>
          <a:chExt cx="0" cy="0"/>
        </a:xfrm>
      </p:grpSpPr>
      <p:sp>
        <p:nvSpPr>
          <p:cNvPr id="1248" name="Google Shape;1248;p45"/>
          <p:cNvSpPr txBox="1"/>
          <p:nvPr>
            <p:ph type="title"/>
          </p:nvPr>
        </p:nvSpPr>
        <p:spPr>
          <a:xfrm>
            <a:off x="713250" y="534768"/>
            <a:ext cx="7717500" cy="57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lt1"/>
              </a:buClr>
              <a:buSzPts val="1100"/>
              <a:buFont typeface="Arial"/>
              <a:buNone/>
            </a:pPr>
            <a:r>
              <a:rPr lang="en"/>
              <a:t>PARIS FASHION SHOW</a:t>
            </a:r>
            <a:endParaRPr/>
          </a:p>
        </p:txBody>
      </p:sp>
      <p:sp>
        <p:nvSpPr>
          <p:cNvPr id="1249" name="Google Shape;1249;p45"/>
          <p:cNvSpPr txBox="1"/>
          <p:nvPr/>
        </p:nvSpPr>
        <p:spPr>
          <a:xfrm>
            <a:off x="713250" y="1033075"/>
            <a:ext cx="7717500" cy="29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lt1"/>
                </a:solidFill>
                <a:latin typeface="DM Sans"/>
                <a:ea typeface="DM Sans"/>
                <a:cs typeface="DM Sans"/>
                <a:sym typeface="DM Sans"/>
              </a:rPr>
              <a:t>Top designer trends</a:t>
            </a:r>
            <a:endParaRPr sz="1200">
              <a:solidFill>
                <a:schemeClr val="lt1"/>
              </a:solidFill>
              <a:latin typeface="DM Sans"/>
              <a:ea typeface="DM Sans"/>
              <a:cs typeface="DM Sans"/>
              <a:sym typeface="DM Sans"/>
            </a:endParaRPr>
          </a:p>
        </p:txBody>
      </p:sp>
      <p:pic>
        <p:nvPicPr>
          <p:cNvPr id="1250" name="Google Shape;1250;p45" title="Gráfico">
            <a:hlinkClick r:id="rId3"/>
          </p:cNvPr>
          <p:cNvPicPr preferRelativeResize="0"/>
          <p:nvPr/>
        </p:nvPicPr>
        <p:blipFill>
          <a:blip r:embed="rId4">
            <a:alphaModFix/>
          </a:blip>
          <a:stretch>
            <a:fillRect/>
          </a:stretch>
        </p:blipFill>
        <p:spPr>
          <a:xfrm>
            <a:off x="560850" y="1348550"/>
            <a:ext cx="4256875" cy="3297075"/>
          </a:xfrm>
          <a:prstGeom prst="rect">
            <a:avLst/>
          </a:prstGeom>
          <a:noFill/>
          <a:ln>
            <a:noFill/>
          </a:ln>
        </p:spPr>
      </p:pic>
      <p:sp>
        <p:nvSpPr>
          <p:cNvPr id="1251" name="Google Shape;1251;p45"/>
          <p:cNvSpPr txBox="1"/>
          <p:nvPr/>
        </p:nvSpPr>
        <p:spPr>
          <a:xfrm>
            <a:off x="5348250" y="3948725"/>
            <a:ext cx="3082500" cy="650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200">
                <a:solidFill>
                  <a:schemeClr val="lt1"/>
                </a:solidFill>
                <a:latin typeface="DM Sans"/>
                <a:ea typeface="DM Sans"/>
                <a:cs typeface="DM Sans"/>
                <a:sym typeface="DM Sans"/>
              </a:rPr>
              <a:t>Follow the link in the graph to modify its data and then paste the new one here.</a:t>
            </a:r>
            <a:r>
              <a:rPr b="1" lang="en" sz="1200">
                <a:solidFill>
                  <a:schemeClr val="lt1"/>
                </a:solidFill>
                <a:uFill>
                  <a:noFill/>
                </a:uFill>
                <a:latin typeface="DM Sans"/>
                <a:ea typeface="DM Sans"/>
                <a:cs typeface="DM Sans"/>
                <a:sym typeface="DM Sans"/>
                <a:hlinkClick r:id="rId5">
                  <a:extLst>
                    <a:ext uri="{A12FA001-AC4F-418D-AE19-62706E023703}">
                      <ahyp:hlinkClr val="tx"/>
                    </a:ext>
                  </a:extLst>
                </a:hlinkClick>
              </a:rPr>
              <a:t> For more info,</a:t>
            </a:r>
            <a:r>
              <a:rPr b="1" lang="en" sz="1200">
                <a:solidFill>
                  <a:schemeClr val="lt1"/>
                </a:solidFill>
                <a:uFill>
                  <a:noFill/>
                </a:uFill>
                <a:latin typeface="DM Sans"/>
                <a:ea typeface="DM Sans"/>
                <a:cs typeface="DM Sans"/>
                <a:sym typeface="DM Sans"/>
                <a:hlinkClick r:id="rId6">
                  <a:extLst>
                    <a:ext uri="{A12FA001-AC4F-418D-AE19-62706E023703}">
                      <ahyp:hlinkClr val="tx"/>
                    </a:ext>
                  </a:extLst>
                </a:hlinkClick>
              </a:rPr>
              <a:t> click here</a:t>
            </a:r>
            <a:endParaRPr sz="1200">
              <a:solidFill>
                <a:schemeClr val="lt1"/>
              </a:solidFill>
              <a:latin typeface="DM Sans"/>
              <a:ea typeface="DM Sans"/>
              <a:cs typeface="DM Sans"/>
              <a:sym typeface="DM Sans"/>
            </a:endParaRPr>
          </a:p>
        </p:txBody>
      </p:sp>
      <p:grpSp>
        <p:nvGrpSpPr>
          <p:cNvPr id="1252" name="Google Shape;1252;p45"/>
          <p:cNvGrpSpPr/>
          <p:nvPr/>
        </p:nvGrpSpPr>
        <p:grpSpPr>
          <a:xfrm>
            <a:off x="5097250" y="1272350"/>
            <a:ext cx="3333625" cy="292500"/>
            <a:chOff x="5097250" y="1272350"/>
            <a:chExt cx="3333625" cy="292500"/>
          </a:xfrm>
        </p:grpSpPr>
        <p:sp>
          <p:nvSpPr>
            <p:cNvPr id="1253" name="Google Shape;1253;p45"/>
            <p:cNvSpPr txBox="1"/>
            <p:nvPr/>
          </p:nvSpPr>
          <p:spPr>
            <a:xfrm>
              <a:off x="5097250" y="1272350"/>
              <a:ext cx="1761600" cy="2925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2000">
                  <a:solidFill>
                    <a:schemeClr val="lt1"/>
                  </a:solidFill>
                  <a:latin typeface="Prata"/>
                  <a:ea typeface="Prata"/>
                  <a:cs typeface="Prata"/>
                  <a:sym typeface="Prata"/>
                </a:rPr>
                <a:t>MARS</a:t>
              </a:r>
              <a:endParaRPr sz="2000">
                <a:solidFill>
                  <a:schemeClr val="lt1"/>
                </a:solidFill>
                <a:latin typeface="Prata"/>
                <a:ea typeface="Prata"/>
                <a:cs typeface="Prata"/>
                <a:sym typeface="Prata"/>
              </a:endParaRPr>
            </a:p>
          </p:txBody>
        </p:sp>
        <p:sp>
          <p:nvSpPr>
            <p:cNvPr id="1254" name="Google Shape;1254;p45"/>
            <p:cNvSpPr txBox="1"/>
            <p:nvPr/>
          </p:nvSpPr>
          <p:spPr>
            <a:xfrm>
              <a:off x="7570775" y="1272350"/>
              <a:ext cx="860100" cy="2925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2000">
                  <a:solidFill>
                    <a:schemeClr val="lt1"/>
                  </a:solidFill>
                  <a:latin typeface="Prata"/>
                  <a:ea typeface="Prata"/>
                  <a:cs typeface="Prata"/>
                  <a:sym typeface="Prata"/>
                </a:rPr>
                <a:t>152 K</a:t>
              </a:r>
              <a:endParaRPr sz="2000">
                <a:solidFill>
                  <a:schemeClr val="lt1"/>
                </a:solidFill>
                <a:latin typeface="Prata"/>
                <a:ea typeface="Prata"/>
                <a:cs typeface="Prata"/>
                <a:sym typeface="Prata"/>
              </a:endParaRPr>
            </a:p>
          </p:txBody>
        </p:sp>
      </p:grpSp>
      <p:grpSp>
        <p:nvGrpSpPr>
          <p:cNvPr id="1255" name="Google Shape;1255;p45"/>
          <p:cNvGrpSpPr/>
          <p:nvPr/>
        </p:nvGrpSpPr>
        <p:grpSpPr>
          <a:xfrm>
            <a:off x="5097250" y="1728130"/>
            <a:ext cx="3333625" cy="292500"/>
            <a:chOff x="5097250" y="1728130"/>
            <a:chExt cx="3333625" cy="292500"/>
          </a:xfrm>
        </p:grpSpPr>
        <p:sp>
          <p:nvSpPr>
            <p:cNvPr id="1256" name="Google Shape;1256;p45"/>
            <p:cNvSpPr txBox="1"/>
            <p:nvPr/>
          </p:nvSpPr>
          <p:spPr>
            <a:xfrm>
              <a:off x="5097250" y="1728130"/>
              <a:ext cx="1761600" cy="2925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2000">
                  <a:solidFill>
                    <a:schemeClr val="lt1"/>
                  </a:solidFill>
                  <a:latin typeface="Prata"/>
                  <a:ea typeface="Prata"/>
                  <a:cs typeface="Prata"/>
                  <a:sym typeface="Prata"/>
                </a:rPr>
                <a:t>VENUS</a:t>
              </a:r>
              <a:endParaRPr sz="2000">
                <a:solidFill>
                  <a:schemeClr val="lt1"/>
                </a:solidFill>
                <a:latin typeface="Prata"/>
                <a:ea typeface="Prata"/>
                <a:cs typeface="Prata"/>
                <a:sym typeface="Prata"/>
              </a:endParaRPr>
            </a:p>
          </p:txBody>
        </p:sp>
        <p:sp>
          <p:nvSpPr>
            <p:cNvPr id="1257" name="Google Shape;1257;p45"/>
            <p:cNvSpPr txBox="1"/>
            <p:nvPr/>
          </p:nvSpPr>
          <p:spPr>
            <a:xfrm>
              <a:off x="7570775" y="1728130"/>
              <a:ext cx="860100" cy="2925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2000">
                  <a:solidFill>
                    <a:schemeClr val="lt1"/>
                  </a:solidFill>
                  <a:latin typeface="Prata"/>
                  <a:ea typeface="Prata"/>
                  <a:cs typeface="Prata"/>
                  <a:sym typeface="Prata"/>
                </a:rPr>
                <a:t>58 K</a:t>
              </a:r>
              <a:endParaRPr sz="2000">
                <a:solidFill>
                  <a:schemeClr val="lt1"/>
                </a:solidFill>
                <a:latin typeface="Prata"/>
                <a:ea typeface="Prata"/>
                <a:cs typeface="Prata"/>
                <a:sym typeface="Prata"/>
              </a:endParaRPr>
            </a:p>
          </p:txBody>
        </p:sp>
      </p:grpSp>
      <p:grpSp>
        <p:nvGrpSpPr>
          <p:cNvPr id="1258" name="Google Shape;1258;p45"/>
          <p:cNvGrpSpPr/>
          <p:nvPr/>
        </p:nvGrpSpPr>
        <p:grpSpPr>
          <a:xfrm>
            <a:off x="5097250" y="2183910"/>
            <a:ext cx="3333625" cy="292500"/>
            <a:chOff x="5097250" y="2183910"/>
            <a:chExt cx="3333625" cy="292500"/>
          </a:xfrm>
        </p:grpSpPr>
        <p:sp>
          <p:nvSpPr>
            <p:cNvPr id="1259" name="Google Shape;1259;p45"/>
            <p:cNvSpPr txBox="1"/>
            <p:nvPr/>
          </p:nvSpPr>
          <p:spPr>
            <a:xfrm>
              <a:off x="5097250" y="2183910"/>
              <a:ext cx="1761600" cy="2925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2000">
                  <a:solidFill>
                    <a:schemeClr val="lt1"/>
                  </a:solidFill>
                  <a:latin typeface="Prata"/>
                  <a:ea typeface="Prata"/>
                  <a:cs typeface="Prata"/>
                  <a:sym typeface="Prata"/>
                </a:rPr>
                <a:t>SATURN</a:t>
              </a:r>
              <a:endParaRPr sz="2000">
                <a:solidFill>
                  <a:schemeClr val="lt1"/>
                </a:solidFill>
                <a:latin typeface="Prata"/>
                <a:ea typeface="Prata"/>
                <a:cs typeface="Prata"/>
                <a:sym typeface="Prata"/>
              </a:endParaRPr>
            </a:p>
          </p:txBody>
        </p:sp>
        <p:sp>
          <p:nvSpPr>
            <p:cNvPr id="1260" name="Google Shape;1260;p45"/>
            <p:cNvSpPr txBox="1"/>
            <p:nvPr/>
          </p:nvSpPr>
          <p:spPr>
            <a:xfrm>
              <a:off x="7570775" y="2183910"/>
              <a:ext cx="860100" cy="2925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2000">
                  <a:solidFill>
                    <a:schemeClr val="lt1"/>
                  </a:solidFill>
                  <a:latin typeface="Prata"/>
                  <a:ea typeface="Prata"/>
                  <a:cs typeface="Prata"/>
                  <a:sym typeface="Prata"/>
                </a:rPr>
                <a:t>28 K</a:t>
              </a:r>
              <a:endParaRPr sz="2000">
                <a:solidFill>
                  <a:schemeClr val="lt1"/>
                </a:solidFill>
                <a:latin typeface="Prata"/>
                <a:ea typeface="Prata"/>
                <a:cs typeface="Prata"/>
                <a:sym typeface="Prata"/>
              </a:endParaRPr>
            </a:p>
          </p:txBody>
        </p:sp>
      </p:grpSp>
      <p:grpSp>
        <p:nvGrpSpPr>
          <p:cNvPr id="1261" name="Google Shape;1261;p45"/>
          <p:cNvGrpSpPr/>
          <p:nvPr/>
        </p:nvGrpSpPr>
        <p:grpSpPr>
          <a:xfrm>
            <a:off x="5097250" y="2639690"/>
            <a:ext cx="3333625" cy="292500"/>
            <a:chOff x="5097250" y="2639690"/>
            <a:chExt cx="3333625" cy="292500"/>
          </a:xfrm>
        </p:grpSpPr>
        <p:sp>
          <p:nvSpPr>
            <p:cNvPr id="1262" name="Google Shape;1262;p45"/>
            <p:cNvSpPr txBox="1"/>
            <p:nvPr/>
          </p:nvSpPr>
          <p:spPr>
            <a:xfrm>
              <a:off x="5097250" y="2639690"/>
              <a:ext cx="1761600" cy="2925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2000">
                  <a:solidFill>
                    <a:schemeClr val="lt1"/>
                  </a:solidFill>
                  <a:latin typeface="Prata"/>
                  <a:ea typeface="Prata"/>
                  <a:cs typeface="Prata"/>
                  <a:sym typeface="Prata"/>
                </a:rPr>
                <a:t>JUPITER</a:t>
              </a:r>
              <a:endParaRPr sz="2000">
                <a:solidFill>
                  <a:schemeClr val="lt1"/>
                </a:solidFill>
                <a:latin typeface="Prata"/>
                <a:ea typeface="Prata"/>
                <a:cs typeface="Prata"/>
                <a:sym typeface="Prata"/>
              </a:endParaRPr>
            </a:p>
          </p:txBody>
        </p:sp>
        <p:sp>
          <p:nvSpPr>
            <p:cNvPr id="1263" name="Google Shape;1263;p45"/>
            <p:cNvSpPr txBox="1"/>
            <p:nvPr/>
          </p:nvSpPr>
          <p:spPr>
            <a:xfrm>
              <a:off x="7570775" y="2639690"/>
              <a:ext cx="860100" cy="2925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2000">
                  <a:solidFill>
                    <a:schemeClr val="lt1"/>
                  </a:solidFill>
                  <a:latin typeface="Prata"/>
                  <a:ea typeface="Prata"/>
                  <a:cs typeface="Prata"/>
                  <a:sym typeface="Prata"/>
                </a:rPr>
                <a:t>49 K</a:t>
              </a:r>
              <a:endParaRPr sz="2000">
                <a:solidFill>
                  <a:schemeClr val="lt1"/>
                </a:solidFill>
                <a:latin typeface="Prata"/>
                <a:ea typeface="Prata"/>
                <a:cs typeface="Prata"/>
                <a:sym typeface="Prata"/>
              </a:endParaRPr>
            </a:p>
          </p:txBody>
        </p:sp>
      </p:grpSp>
      <p:grpSp>
        <p:nvGrpSpPr>
          <p:cNvPr id="1264" name="Google Shape;1264;p45"/>
          <p:cNvGrpSpPr/>
          <p:nvPr/>
        </p:nvGrpSpPr>
        <p:grpSpPr>
          <a:xfrm>
            <a:off x="5097250" y="3095470"/>
            <a:ext cx="3333625" cy="292500"/>
            <a:chOff x="5097250" y="3095470"/>
            <a:chExt cx="3333625" cy="292500"/>
          </a:xfrm>
        </p:grpSpPr>
        <p:sp>
          <p:nvSpPr>
            <p:cNvPr id="1265" name="Google Shape;1265;p45"/>
            <p:cNvSpPr txBox="1"/>
            <p:nvPr/>
          </p:nvSpPr>
          <p:spPr>
            <a:xfrm>
              <a:off x="5097250" y="3095470"/>
              <a:ext cx="1761600" cy="2925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2000">
                  <a:solidFill>
                    <a:schemeClr val="lt1"/>
                  </a:solidFill>
                  <a:latin typeface="Prata"/>
                  <a:ea typeface="Prata"/>
                  <a:cs typeface="Prata"/>
                  <a:sym typeface="Prata"/>
                </a:rPr>
                <a:t>NEPTUNE</a:t>
              </a:r>
              <a:endParaRPr sz="2000">
                <a:solidFill>
                  <a:schemeClr val="lt1"/>
                </a:solidFill>
                <a:latin typeface="Prata"/>
                <a:ea typeface="Prata"/>
                <a:cs typeface="Prata"/>
                <a:sym typeface="Prata"/>
              </a:endParaRPr>
            </a:p>
          </p:txBody>
        </p:sp>
        <p:sp>
          <p:nvSpPr>
            <p:cNvPr id="1266" name="Google Shape;1266;p45"/>
            <p:cNvSpPr txBox="1"/>
            <p:nvPr/>
          </p:nvSpPr>
          <p:spPr>
            <a:xfrm>
              <a:off x="7570775" y="3095470"/>
              <a:ext cx="860100" cy="2925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2000">
                  <a:solidFill>
                    <a:schemeClr val="lt1"/>
                  </a:solidFill>
                  <a:latin typeface="Prata"/>
                  <a:ea typeface="Prata"/>
                  <a:cs typeface="Prata"/>
                  <a:sym typeface="Prata"/>
                </a:rPr>
                <a:t>14 K</a:t>
              </a:r>
              <a:endParaRPr sz="2000">
                <a:solidFill>
                  <a:schemeClr val="lt1"/>
                </a:solidFill>
                <a:latin typeface="Prata"/>
                <a:ea typeface="Prata"/>
                <a:cs typeface="Prata"/>
                <a:sym typeface="Prata"/>
              </a:endParaRPr>
            </a:p>
          </p:txBody>
        </p:sp>
      </p:grpSp>
      <p:grpSp>
        <p:nvGrpSpPr>
          <p:cNvPr id="1267" name="Google Shape;1267;p45"/>
          <p:cNvGrpSpPr/>
          <p:nvPr/>
        </p:nvGrpSpPr>
        <p:grpSpPr>
          <a:xfrm>
            <a:off x="5097250" y="3551250"/>
            <a:ext cx="3333625" cy="292500"/>
            <a:chOff x="5097250" y="3551250"/>
            <a:chExt cx="3333625" cy="292500"/>
          </a:xfrm>
        </p:grpSpPr>
        <p:sp>
          <p:nvSpPr>
            <p:cNvPr id="1268" name="Google Shape;1268;p45"/>
            <p:cNvSpPr txBox="1"/>
            <p:nvPr/>
          </p:nvSpPr>
          <p:spPr>
            <a:xfrm>
              <a:off x="5097250" y="3551250"/>
              <a:ext cx="1761600" cy="2925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2000">
                  <a:solidFill>
                    <a:schemeClr val="lt1"/>
                  </a:solidFill>
                  <a:latin typeface="Prata"/>
                  <a:ea typeface="Prata"/>
                  <a:cs typeface="Prata"/>
                  <a:sym typeface="Prata"/>
                </a:rPr>
                <a:t>TOTAL</a:t>
              </a:r>
              <a:endParaRPr sz="2000">
                <a:solidFill>
                  <a:schemeClr val="lt1"/>
                </a:solidFill>
                <a:latin typeface="Prata"/>
                <a:ea typeface="Prata"/>
                <a:cs typeface="Prata"/>
                <a:sym typeface="Prata"/>
              </a:endParaRPr>
            </a:p>
          </p:txBody>
        </p:sp>
        <p:sp>
          <p:nvSpPr>
            <p:cNvPr id="1269" name="Google Shape;1269;p45"/>
            <p:cNvSpPr txBox="1"/>
            <p:nvPr/>
          </p:nvSpPr>
          <p:spPr>
            <a:xfrm>
              <a:off x="7570775" y="3551250"/>
              <a:ext cx="860100" cy="2925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2000">
                  <a:solidFill>
                    <a:schemeClr val="lt1"/>
                  </a:solidFill>
                  <a:latin typeface="Prata"/>
                  <a:ea typeface="Prata"/>
                  <a:cs typeface="Prata"/>
                  <a:sym typeface="Prata"/>
                </a:rPr>
                <a:t>310 K</a:t>
              </a:r>
              <a:endParaRPr sz="2000">
                <a:solidFill>
                  <a:schemeClr val="lt1"/>
                </a:solidFill>
                <a:latin typeface="Prata"/>
                <a:ea typeface="Prata"/>
                <a:cs typeface="Prata"/>
                <a:sym typeface="Prata"/>
              </a:endParaRPr>
            </a:p>
          </p:txBody>
        </p:sp>
      </p:grpSp>
      <p:cxnSp>
        <p:nvCxnSpPr>
          <p:cNvPr id="1270" name="Google Shape;1270;p45"/>
          <p:cNvCxnSpPr>
            <a:stCxn id="1254" idx="1"/>
            <a:endCxn id="1253" idx="3"/>
          </p:cNvCxnSpPr>
          <p:nvPr/>
        </p:nvCxnSpPr>
        <p:spPr>
          <a:xfrm flipH="1">
            <a:off x="6858875" y="1418600"/>
            <a:ext cx="711900" cy="600"/>
          </a:xfrm>
          <a:prstGeom prst="bentConnector3">
            <a:avLst>
              <a:gd fmla="val 50002" name="adj1"/>
            </a:avLst>
          </a:prstGeom>
          <a:noFill/>
          <a:ln cap="flat" cmpd="sng" w="38100">
            <a:solidFill>
              <a:schemeClr val="lt1"/>
            </a:solidFill>
            <a:prstDash val="solid"/>
            <a:round/>
            <a:headEnd len="med" w="med" type="none"/>
            <a:tailEnd len="med" w="med" type="none"/>
          </a:ln>
        </p:spPr>
      </p:cxnSp>
      <p:cxnSp>
        <p:nvCxnSpPr>
          <p:cNvPr id="1271" name="Google Shape;1271;p45"/>
          <p:cNvCxnSpPr>
            <a:stCxn id="1257" idx="1"/>
            <a:endCxn id="1256" idx="3"/>
          </p:cNvCxnSpPr>
          <p:nvPr/>
        </p:nvCxnSpPr>
        <p:spPr>
          <a:xfrm flipH="1">
            <a:off x="6858875" y="1874380"/>
            <a:ext cx="711900" cy="600"/>
          </a:xfrm>
          <a:prstGeom prst="bentConnector3">
            <a:avLst>
              <a:gd fmla="val 50002" name="adj1"/>
            </a:avLst>
          </a:prstGeom>
          <a:noFill/>
          <a:ln cap="flat" cmpd="sng" w="38100">
            <a:solidFill>
              <a:schemeClr val="lt1"/>
            </a:solidFill>
            <a:prstDash val="solid"/>
            <a:round/>
            <a:headEnd len="med" w="med" type="none"/>
            <a:tailEnd len="med" w="med" type="none"/>
          </a:ln>
        </p:spPr>
      </p:cxnSp>
      <p:cxnSp>
        <p:nvCxnSpPr>
          <p:cNvPr id="1272" name="Google Shape;1272;p45"/>
          <p:cNvCxnSpPr>
            <a:stCxn id="1260" idx="1"/>
            <a:endCxn id="1259" idx="3"/>
          </p:cNvCxnSpPr>
          <p:nvPr/>
        </p:nvCxnSpPr>
        <p:spPr>
          <a:xfrm flipH="1">
            <a:off x="6858875" y="2330160"/>
            <a:ext cx="711900" cy="600"/>
          </a:xfrm>
          <a:prstGeom prst="bentConnector3">
            <a:avLst>
              <a:gd fmla="val 50002" name="adj1"/>
            </a:avLst>
          </a:prstGeom>
          <a:noFill/>
          <a:ln cap="flat" cmpd="sng" w="38100">
            <a:solidFill>
              <a:schemeClr val="lt1"/>
            </a:solidFill>
            <a:prstDash val="solid"/>
            <a:round/>
            <a:headEnd len="med" w="med" type="none"/>
            <a:tailEnd len="med" w="med" type="none"/>
          </a:ln>
        </p:spPr>
      </p:cxnSp>
      <p:cxnSp>
        <p:nvCxnSpPr>
          <p:cNvPr id="1273" name="Google Shape;1273;p45"/>
          <p:cNvCxnSpPr>
            <a:stCxn id="1263" idx="1"/>
            <a:endCxn id="1262" idx="3"/>
          </p:cNvCxnSpPr>
          <p:nvPr/>
        </p:nvCxnSpPr>
        <p:spPr>
          <a:xfrm flipH="1">
            <a:off x="6858875" y="2785940"/>
            <a:ext cx="711900" cy="600"/>
          </a:xfrm>
          <a:prstGeom prst="bentConnector3">
            <a:avLst>
              <a:gd fmla="val 50002" name="adj1"/>
            </a:avLst>
          </a:prstGeom>
          <a:noFill/>
          <a:ln cap="flat" cmpd="sng" w="38100">
            <a:solidFill>
              <a:schemeClr val="lt1"/>
            </a:solidFill>
            <a:prstDash val="solid"/>
            <a:round/>
            <a:headEnd len="med" w="med" type="none"/>
            <a:tailEnd len="med" w="med" type="none"/>
          </a:ln>
        </p:spPr>
      </p:cxnSp>
      <p:cxnSp>
        <p:nvCxnSpPr>
          <p:cNvPr id="1274" name="Google Shape;1274;p45"/>
          <p:cNvCxnSpPr>
            <a:stCxn id="1266" idx="1"/>
            <a:endCxn id="1265" idx="3"/>
          </p:cNvCxnSpPr>
          <p:nvPr/>
        </p:nvCxnSpPr>
        <p:spPr>
          <a:xfrm flipH="1">
            <a:off x="6858875" y="3241720"/>
            <a:ext cx="711900" cy="600"/>
          </a:xfrm>
          <a:prstGeom prst="bentConnector3">
            <a:avLst>
              <a:gd fmla="val 50002" name="adj1"/>
            </a:avLst>
          </a:prstGeom>
          <a:noFill/>
          <a:ln cap="flat" cmpd="sng" w="38100">
            <a:solidFill>
              <a:schemeClr val="lt1"/>
            </a:solidFill>
            <a:prstDash val="solid"/>
            <a:round/>
            <a:headEnd len="med" w="med" type="none"/>
            <a:tailEnd len="med" w="med" type="none"/>
          </a:ln>
        </p:spPr>
      </p:cxnSp>
      <p:cxnSp>
        <p:nvCxnSpPr>
          <p:cNvPr id="1275" name="Google Shape;1275;p45"/>
          <p:cNvCxnSpPr>
            <a:stCxn id="1269" idx="1"/>
            <a:endCxn id="1268" idx="3"/>
          </p:cNvCxnSpPr>
          <p:nvPr/>
        </p:nvCxnSpPr>
        <p:spPr>
          <a:xfrm flipH="1">
            <a:off x="6858875" y="3697500"/>
            <a:ext cx="711900" cy="600"/>
          </a:xfrm>
          <a:prstGeom prst="bentConnector3">
            <a:avLst>
              <a:gd fmla="val 50002" name="adj1"/>
            </a:avLst>
          </a:prstGeom>
          <a:noFill/>
          <a:ln cap="flat" cmpd="sng" w="38100">
            <a:solidFill>
              <a:schemeClr val="lt1"/>
            </a:solidFill>
            <a:prstDash val="solid"/>
            <a:round/>
            <a:headEnd len="med" w="med" type="none"/>
            <a:tailEnd len="med" w="med" type="none"/>
          </a:ln>
        </p:spPr>
      </p:cxn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9" name="Shape 1279"/>
        <p:cNvGrpSpPr/>
        <p:nvPr/>
      </p:nvGrpSpPr>
      <p:grpSpPr>
        <a:xfrm>
          <a:off x="0" y="0"/>
          <a:ext cx="0" cy="0"/>
          <a:chOff x="0" y="0"/>
          <a:chExt cx="0" cy="0"/>
        </a:xfrm>
      </p:grpSpPr>
      <p:sp>
        <p:nvSpPr>
          <p:cNvPr id="1280" name="Google Shape;1280;p46"/>
          <p:cNvSpPr txBox="1"/>
          <p:nvPr>
            <p:ph type="title"/>
          </p:nvPr>
        </p:nvSpPr>
        <p:spPr>
          <a:xfrm>
            <a:off x="713250" y="534768"/>
            <a:ext cx="7717500" cy="57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PARIS FASHION SHOW</a:t>
            </a:r>
            <a:endParaRPr/>
          </a:p>
        </p:txBody>
      </p:sp>
      <p:graphicFrame>
        <p:nvGraphicFramePr>
          <p:cNvPr id="1281" name="Google Shape;1281;p46"/>
          <p:cNvGraphicFramePr/>
          <p:nvPr/>
        </p:nvGraphicFramePr>
        <p:xfrm>
          <a:off x="720000" y="1683707"/>
          <a:ext cx="3000000" cy="3000000"/>
        </p:xfrm>
        <a:graphic>
          <a:graphicData uri="http://schemas.openxmlformats.org/drawingml/2006/table">
            <a:tbl>
              <a:tblPr>
                <a:noFill/>
                <a:tableStyleId>{D16C0459-7D04-42DE-8B28-9031427552A8}</a:tableStyleId>
              </a:tblPr>
              <a:tblGrid>
                <a:gridCol w="1284000"/>
                <a:gridCol w="1284000"/>
                <a:gridCol w="1284000"/>
                <a:gridCol w="1284000"/>
                <a:gridCol w="1284000"/>
                <a:gridCol w="1284000"/>
              </a:tblGrid>
              <a:tr h="354900">
                <a:tc>
                  <a:txBody>
                    <a:bodyPr/>
                    <a:lstStyle/>
                    <a:p>
                      <a:pPr indent="0" lvl="0" marL="0" rtl="0" algn="l">
                        <a:spcBef>
                          <a:spcPts val="0"/>
                        </a:spcBef>
                        <a:spcAft>
                          <a:spcPts val="0"/>
                        </a:spcAft>
                        <a:buNone/>
                      </a:pPr>
                      <a:r>
                        <a:rPr lang="en">
                          <a:solidFill>
                            <a:schemeClr val="lt1"/>
                          </a:solidFill>
                          <a:latin typeface="Prata"/>
                          <a:ea typeface="Prata"/>
                          <a:cs typeface="Prata"/>
                          <a:sym typeface="Prata"/>
                        </a:rPr>
                        <a:t>TIME</a:t>
                      </a:r>
                      <a:endParaRPr>
                        <a:solidFill>
                          <a:schemeClr val="lt1"/>
                        </a:solidFill>
                        <a:latin typeface="Prata"/>
                        <a:ea typeface="Prata"/>
                        <a:cs typeface="Prata"/>
                        <a:sym typeface="Prata"/>
                      </a:endParaRPr>
                    </a:p>
                  </a:txBody>
                  <a:tcPr marT="0" marB="0" marR="0" marL="0" anchor="ctr">
                    <a:lnL cap="flat" cmpd="sng" w="38100">
                      <a:solidFill>
                        <a:schemeClr val="lt1">
                          <a:alpha val="0"/>
                        </a:schemeClr>
                      </a:solidFill>
                      <a:prstDash val="solid"/>
                      <a:round/>
                      <a:headEnd len="sm" w="sm" type="none"/>
                      <a:tailEnd len="sm" w="sm" type="none"/>
                    </a:lnL>
                    <a:lnR cap="flat" cmpd="sng" w="38100">
                      <a:solidFill>
                        <a:schemeClr val="lt1">
                          <a:alpha val="0"/>
                        </a:schemeClr>
                      </a:solidFill>
                      <a:prstDash val="solid"/>
                      <a:round/>
                      <a:headEnd len="sm" w="sm" type="none"/>
                      <a:tailEnd len="sm" w="sm" type="none"/>
                    </a:lnR>
                    <a:lnT cap="flat" cmpd="sng" w="38100">
                      <a:solidFill>
                        <a:schemeClr val="lt1">
                          <a:alpha val="0"/>
                        </a:schemeClr>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latin typeface="Prata"/>
                          <a:ea typeface="Prata"/>
                          <a:cs typeface="Prata"/>
                          <a:sym typeface="Prata"/>
                        </a:rPr>
                        <a:t>MON</a:t>
                      </a:r>
                      <a:endParaRPr>
                        <a:solidFill>
                          <a:schemeClr val="lt1"/>
                        </a:solidFill>
                        <a:latin typeface="Prata"/>
                        <a:ea typeface="Prata"/>
                        <a:cs typeface="Prata"/>
                        <a:sym typeface="Prata"/>
                      </a:endParaRPr>
                    </a:p>
                  </a:txBody>
                  <a:tcPr marT="0" marB="0" marR="0" marL="0" anchor="ctr">
                    <a:lnL cap="flat" cmpd="sng" w="38100">
                      <a:solidFill>
                        <a:schemeClr val="lt1">
                          <a:alpha val="0"/>
                        </a:schemeClr>
                      </a:solidFill>
                      <a:prstDash val="solid"/>
                      <a:round/>
                      <a:headEnd len="sm" w="sm" type="none"/>
                      <a:tailEnd len="sm" w="sm" type="none"/>
                    </a:lnL>
                    <a:lnR cap="flat" cmpd="sng" w="38100">
                      <a:solidFill>
                        <a:schemeClr val="lt1">
                          <a:alpha val="0"/>
                        </a:schemeClr>
                      </a:solidFill>
                      <a:prstDash val="solid"/>
                      <a:round/>
                      <a:headEnd len="sm" w="sm" type="none"/>
                      <a:tailEnd len="sm" w="sm" type="none"/>
                    </a:lnR>
                    <a:lnT cap="flat" cmpd="sng" w="38100">
                      <a:solidFill>
                        <a:schemeClr val="lt1">
                          <a:alpha val="0"/>
                        </a:schemeClr>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latin typeface="Prata"/>
                          <a:ea typeface="Prata"/>
                          <a:cs typeface="Prata"/>
                          <a:sym typeface="Prata"/>
                        </a:rPr>
                        <a:t>TUE</a:t>
                      </a:r>
                      <a:endParaRPr>
                        <a:solidFill>
                          <a:schemeClr val="lt1"/>
                        </a:solidFill>
                        <a:latin typeface="Prata"/>
                        <a:ea typeface="Prata"/>
                        <a:cs typeface="Prata"/>
                        <a:sym typeface="Prata"/>
                      </a:endParaRPr>
                    </a:p>
                  </a:txBody>
                  <a:tcPr marT="0" marB="0" marR="0" marL="0" anchor="ctr">
                    <a:lnL cap="flat" cmpd="sng" w="38100">
                      <a:solidFill>
                        <a:schemeClr val="lt1">
                          <a:alpha val="0"/>
                        </a:schemeClr>
                      </a:solidFill>
                      <a:prstDash val="solid"/>
                      <a:round/>
                      <a:headEnd len="sm" w="sm" type="none"/>
                      <a:tailEnd len="sm" w="sm" type="none"/>
                    </a:lnL>
                    <a:lnR cap="flat" cmpd="sng" w="38100">
                      <a:solidFill>
                        <a:schemeClr val="lt1">
                          <a:alpha val="0"/>
                        </a:schemeClr>
                      </a:solidFill>
                      <a:prstDash val="solid"/>
                      <a:round/>
                      <a:headEnd len="sm" w="sm" type="none"/>
                      <a:tailEnd len="sm" w="sm" type="none"/>
                    </a:lnR>
                    <a:lnT cap="flat" cmpd="sng" w="38100">
                      <a:solidFill>
                        <a:schemeClr val="lt1">
                          <a:alpha val="0"/>
                        </a:schemeClr>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latin typeface="Prata"/>
                          <a:ea typeface="Prata"/>
                          <a:cs typeface="Prata"/>
                          <a:sym typeface="Prata"/>
                        </a:rPr>
                        <a:t>WED</a:t>
                      </a:r>
                      <a:endParaRPr>
                        <a:solidFill>
                          <a:schemeClr val="lt1"/>
                        </a:solidFill>
                        <a:latin typeface="Prata"/>
                        <a:ea typeface="Prata"/>
                        <a:cs typeface="Prata"/>
                        <a:sym typeface="Prata"/>
                      </a:endParaRPr>
                    </a:p>
                  </a:txBody>
                  <a:tcPr marT="0" marB="0" marR="0" marL="0" anchor="ctr">
                    <a:lnL cap="flat" cmpd="sng" w="38100">
                      <a:solidFill>
                        <a:schemeClr val="lt1">
                          <a:alpha val="0"/>
                        </a:schemeClr>
                      </a:solidFill>
                      <a:prstDash val="solid"/>
                      <a:round/>
                      <a:headEnd len="sm" w="sm" type="none"/>
                      <a:tailEnd len="sm" w="sm" type="none"/>
                    </a:lnL>
                    <a:lnR cap="flat" cmpd="sng" w="38100">
                      <a:solidFill>
                        <a:schemeClr val="lt1">
                          <a:alpha val="0"/>
                        </a:schemeClr>
                      </a:solidFill>
                      <a:prstDash val="solid"/>
                      <a:round/>
                      <a:headEnd len="sm" w="sm" type="none"/>
                      <a:tailEnd len="sm" w="sm" type="none"/>
                    </a:lnR>
                    <a:lnT cap="flat" cmpd="sng" w="38100">
                      <a:solidFill>
                        <a:schemeClr val="lt1">
                          <a:alpha val="0"/>
                        </a:schemeClr>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latin typeface="Prata"/>
                          <a:ea typeface="Prata"/>
                          <a:cs typeface="Prata"/>
                          <a:sym typeface="Prata"/>
                        </a:rPr>
                        <a:t>THU</a:t>
                      </a:r>
                      <a:endParaRPr>
                        <a:solidFill>
                          <a:schemeClr val="lt1"/>
                        </a:solidFill>
                        <a:latin typeface="Prata"/>
                        <a:ea typeface="Prata"/>
                        <a:cs typeface="Prata"/>
                        <a:sym typeface="Prata"/>
                      </a:endParaRPr>
                    </a:p>
                  </a:txBody>
                  <a:tcPr marT="0" marB="0" marR="0" marL="0" anchor="ctr">
                    <a:lnL cap="flat" cmpd="sng" w="38100">
                      <a:solidFill>
                        <a:schemeClr val="lt1">
                          <a:alpha val="0"/>
                        </a:schemeClr>
                      </a:solidFill>
                      <a:prstDash val="solid"/>
                      <a:round/>
                      <a:headEnd len="sm" w="sm" type="none"/>
                      <a:tailEnd len="sm" w="sm" type="none"/>
                    </a:lnL>
                    <a:lnR cap="flat" cmpd="sng" w="38100">
                      <a:solidFill>
                        <a:schemeClr val="lt1">
                          <a:alpha val="0"/>
                        </a:schemeClr>
                      </a:solidFill>
                      <a:prstDash val="solid"/>
                      <a:round/>
                      <a:headEnd len="sm" w="sm" type="none"/>
                      <a:tailEnd len="sm" w="sm" type="none"/>
                    </a:lnR>
                    <a:lnT cap="flat" cmpd="sng" w="38100">
                      <a:solidFill>
                        <a:schemeClr val="lt1">
                          <a:alpha val="0"/>
                        </a:schemeClr>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latin typeface="Prata"/>
                          <a:ea typeface="Prata"/>
                          <a:cs typeface="Prata"/>
                          <a:sym typeface="Prata"/>
                        </a:rPr>
                        <a:t>FRI</a:t>
                      </a:r>
                      <a:endParaRPr>
                        <a:solidFill>
                          <a:schemeClr val="lt1"/>
                        </a:solidFill>
                        <a:latin typeface="Prata"/>
                        <a:ea typeface="Prata"/>
                        <a:cs typeface="Prata"/>
                        <a:sym typeface="Prata"/>
                      </a:endParaRPr>
                    </a:p>
                  </a:txBody>
                  <a:tcPr marT="0" marB="0" marR="0" marL="0" anchor="ctr">
                    <a:lnL cap="flat" cmpd="sng" w="38100">
                      <a:solidFill>
                        <a:schemeClr val="lt1">
                          <a:alpha val="0"/>
                        </a:schemeClr>
                      </a:solidFill>
                      <a:prstDash val="solid"/>
                      <a:round/>
                      <a:headEnd len="sm" w="sm" type="none"/>
                      <a:tailEnd len="sm" w="sm" type="none"/>
                    </a:lnL>
                    <a:lnR cap="flat" cmpd="sng" w="38100">
                      <a:solidFill>
                        <a:schemeClr val="lt1">
                          <a:alpha val="0"/>
                        </a:schemeClr>
                      </a:solidFill>
                      <a:prstDash val="solid"/>
                      <a:round/>
                      <a:headEnd len="sm" w="sm" type="none"/>
                      <a:tailEnd len="sm" w="sm" type="none"/>
                    </a:lnR>
                    <a:lnT cap="flat" cmpd="sng" w="38100">
                      <a:solidFill>
                        <a:schemeClr val="lt1">
                          <a:alpha val="0"/>
                        </a:schemeClr>
                      </a:solidFill>
                      <a:prstDash val="solid"/>
                      <a:round/>
                      <a:headEnd len="sm" w="sm" type="none"/>
                      <a:tailEnd len="sm" w="sm" type="none"/>
                    </a:lnT>
                    <a:lnB cap="flat" cmpd="sng" w="38100">
                      <a:solidFill>
                        <a:schemeClr val="lt1"/>
                      </a:solidFill>
                      <a:prstDash val="solid"/>
                      <a:round/>
                      <a:headEnd len="sm" w="sm" type="none"/>
                      <a:tailEnd len="sm" w="sm" type="none"/>
                    </a:lnB>
                  </a:tcPr>
                </a:tc>
              </a:tr>
              <a:tr h="354900">
                <a:tc>
                  <a:txBody>
                    <a:bodyPr/>
                    <a:lstStyle/>
                    <a:p>
                      <a:pPr indent="0" lvl="0" marL="0" rtl="0" algn="l">
                        <a:spcBef>
                          <a:spcPts val="0"/>
                        </a:spcBef>
                        <a:spcAft>
                          <a:spcPts val="0"/>
                        </a:spcAft>
                        <a:buNone/>
                      </a:pPr>
                      <a:r>
                        <a:rPr lang="en">
                          <a:solidFill>
                            <a:schemeClr val="lt1"/>
                          </a:solidFill>
                          <a:latin typeface="Prata"/>
                          <a:ea typeface="Prata"/>
                          <a:cs typeface="Prata"/>
                          <a:sym typeface="Prata"/>
                        </a:rPr>
                        <a:t>8:00 PM</a:t>
                      </a:r>
                      <a:endParaRPr>
                        <a:solidFill>
                          <a:schemeClr val="lt1"/>
                        </a:solidFill>
                        <a:latin typeface="Prata"/>
                        <a:ea typeface="Prata"/>
                        <a:cs typeface="Prata"/>
                        <a:sym typeface="Prata"/>
                      </a:endParaRPr>
                    </a:p>
                  </a:txBody>
                  <a:tcPr marT="0" marB="0" marR="0" marL="0" anchor="ctr">
                    <a:lnL cap="flat" cmpd="sng" w="38100">
                      <a:solidFill>
                        <a:schemeClr val="lt1">
                          <a:alpha val="0"/>
                        </a:schemeClr>
                      </a:solidFill>
                      <a:prstDash val="solid"/>
                      <a:round/>
                      <a:headEnd len="sm" w="sm" type="none"/>
                      <a:tailEnd len="sm" w="sm" type="none"/>
                    </a:lnL>
                    <a:lnR cap="flat" cmpd="sng" w="38100">
                      <a:solidFill>
                        <a:schemeClr val="lt1">
                          <a:alpha val="0"/>
                        </a:schemeClr>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latin typeface="DM Sans"/>
                          <a:ea typeface="DM Sans"/>
                          <a:cs typeface="DM Sans"/>
                          <a:sym typeface="DM Sans"/>
                        </a:rPr>
                        <a:t>Reception</a:t>
                      </a:r>
                      <a:endParaRPr>
                        <a:solidFill>
                          <a:schemeClr val="lt1"/>
                        </a:solidFill>
                        <a:latin typeface="DM Sans"/>
                        <a:ea typeface="DM Sans"/>
                        <a:cs typeface="DM Sans"/>
                        <a:sym typeface="DM Sans"/>
                      </a:endParaRPr>
                    </a:p>
                  </a:txBody>
                  <a:tcPr marT="0" marB="0" marR="0" marL="0" anchor="ctr">
                    <a:lnL cap="flat" cmpd="sng" w="38100">
                      <a:solidFill>
                        <a:schemeClr val="lt1">
                          <a:alpha val="0"/>
                        </a:schemeClr>
                      </a:solidFill>
                      <a:prstDash val="solid"/>
                      <a:round/>
                      <a:headEnd len="sm" w="sm" type="none"/>
                      <a:tailEnd len="sm" w="sm" type="none"/>
                    </a:lnL>
                    <a:lnR cap="flat" cmpd="sng" w="38100">
                      <a:solidFill>
                        <a:schemeClr val="lt1">
                          <a:alpha val="0"/>
                        </a:schemeClr>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Clr>
                          <a:schemeClr val="lt1"/>
                        </a:buClr>
                        <a:buSzPts val="1100"/>
                        <a:buFont typeface="Arial"/>
                        <a:buNone/>
                      </a:pPr>
                      <a:r>
                        <a:rPr lang="en">
                          <a:solidFill>
                            <a:schemeClr val="lt1"/>
                          </a:solidFill>
                          <a:latin typeface="DM Sans"/>
                          <a:ea typeface="DM Sans"/>
                          <a:cs typeface="DM Sans"/>
                          <a:sym typeface="DM Sans"/>
                        </a:rPr>
                        <a:t>Reception</a:t>
                      </a:r>
                      <a:endParaRPr>
                        <a:solidFill>
                          <a:schemeClr val="lt1"/>
                        </a:solidFill>
                        <a:latin typeface="DM Sans"/>
                        <a:ea typeface="DM Sans"/>
                        <a:cs typeface="DM Sans"/>
                        <a:sym typeface="DM Sans"/>
                      </a:endParaRPr>
                    </a:p>
                  </a:txBody>
                  <a:tcPr marT="0" marB="0" marR="0" marL="0" anchor="ctr">
                    <a:lnL cap="flat" cmpd="sng" w="38100">
                      <a:solidFill>
                        <a:schemeClr val="lt1">
                          <a:alpha val="0"/>
                        </a:schemeClr>
                      </a:solidFill>
                      <a:prstDash val="solid"/>
                      <a:round/>
                      <a:headEnd len="sm" w="sm" type="none"/>
                      <a:tailEnd len="sm" w="sm" type="none"/>
                    </a:lnL>
                    <a:lnR cap="flat" cmpd="sng" w="38100">
                      <a:solidFill>
                        <a:schemeClr val="lt1">
                          <a:alpha val="0"/>
                        </a:schemeClr>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Clr>
                          <a:schemeClr val="lt1"/>
                        </a:buClr>
                        <a:buSzPts val="1100"/>
                        <a:buFont typeface="Arial"/>
                        <a:buNone/>
                      </a:pPr>
                      <a:r>
                        <a:rPr lang="en">
                          <a:solidFill>
                            <a:schemeClr val="lt1"/>
                          </a:solidFill>
                          <a:latin typeface="DM Sans"/>
                          <a:ea typeface="DM Sans"/>
                          <a:cs typeface="DM Sans"/>
                          <a:sym typeface="DM Sans"/>
                        </a:rPr>
                        <a:t>Reception</a:t>
                      </a:r>
                      <a:endParaRPr>
                        <a:solidFill>
                          <a:schemeClr val="lt1"/>
                        </a:solidFill>
                        <a:latin typeface="DM Sans"/>
                        <a:ea typeface="DM Sans"/>
                        <a:cs typeface="DM Sans"/>
                        <a:sym typeface="DM Sans"/>
                      </a:endParaRPr>
                    </a:p>
                  </a:txBody>
                  <a:tcPr marT="0" marB="0" marR="0" marL="0" anchor="ctr">
                    <a:lnL cap="flat" cmpd="sng" w="38100">
                      <a:solidFill>
                        <a:schemeClr val="lt1">
                          <a:alpha val="0"/>
                        </a:schemeClr>
                      </a:solidFill>
                      <a:prstDash val="solid"/>
                      <a:round/>
                      <a:headEnd len="sm" w="sm" type="none"/>
                      <a:tailEnd len="sm" w="sm" type="none"/>
                    </a:lnL>
                    <a:lnR cap="flat" cmpd="sng" w="38100">
                      <a:solidFill>
                        <a:schemeClr val="lt1">
                          <a:alpha val="0"/>
                        </a:schemeClr>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Clr>
                          <a:schemeClr val="lt1"/>
                        </a:buClr>
                        <a:buSzPts val="1100"/>
                        <a:buFont typeface="Arial"/>
                        <a:buNone/>
                      </a:pPr>
                      <a:r>
                        <a:rPr lang="en">
                          <a:solidFill>
                            <a:schemeClr val="lt1"/>
                          </a:solidFill>
                          <a:latin typeface="DM Sans"/>
                          <a:ea typeface="DM Sans"/>
                          <a:cs typeface="DM Sans"/>
                          <a:sym typeface="DM Sans"/>
                        </a:rPr>
                        <a:t>Reception</a:t>
                      </a:r>
                      <a:endParaRPr>
                        <a:solidFill>
                          <a:schemeClr val="lt1"/>
                        </a:solidFill>
                        <a:latin typeface="DM Sans"/>
                        <a:ea typeface="DM Sans"/>
                        <a:cs typeface="DM Sans"/>
                        <a:sym typeface="DM Sans"/>
                      </a:endParaRPr>
                    </a:p>
                  </a:txBody>
                  <a:tcPr marT="0" marB="0" marR="0" marL="0" anchor="ctr">
                    <a:lnL cap="flat" cmpd="sng" w="38100">
                      <a:solidFill>
                        <a:schemeClr val="lt1">
                          <a:alpha val="0"/>
                        </a:schemeClr>
                      </a:solidFill>
                      <a:prstDash val="solid"/>
                      <a:round/>
                      <a:headEnd len="sm" w="sm" type="none"/>
                      <a:tailEnd len="sm" w="sm" type="none"/>
                    </a:lnL>
                    <a:lnR cap="flat" cmpd="sng" w="38100">
                      <a:solidFill>
                        <a:schemeClr val="lt1">
                          <a:alpha val="0"/>
                        </a:schemeClr>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Clr>
                          <a:schemeClr val="lt1"/>
                        </a:buClr>
                        <a:buSzPts val="1100"/>
                        <a:buFont typeface="Arial"/>
                        <a:buNone/>
                      </a:pPr>
                      <a:r>
                        <a:rPr lang="en">
                          <a:solidFill>
                            <a:schemeClr val="lt1"/>
                          </a:solidFill>
                          <a:latin typeface="DM Sans"/>
                          <a:ea typeface="DM Sans"/>
                          <a:cs typeface="DM Sans"/>
                          <a:sym typeface="DM Sans"/>
                        </a:rPr>
                        <a:t>Reception</a:t>
                      </a:r>
                      <a:endParaRPr>
                        <a:solidFill>
                          <a:schemeClr val="lt1"/>
                        </a:solidFill>
                        <a:latin typeface="DM Sans"/>
                        <a:ea typeface="DM Sans"/>
                        <a:cs typeface="DM Sans"/>
                        <a:sym typeface="DM Sans"/>
                      </a:endParaRPr>
                    </a:p>
                  </a:txBody>
                  <a:tcPr marT="0" marB="0" marR="0" marL="0" anchor="ctr">
                    <a:lnL cap="flat" cmpd="sng" w="38100">
                      <a:solidFill>
                        <a:schemeClr val="lt1">
                          <a:alpha val="0"/>
                        </a:schemeClr>
                      </a:solidFill>
                      <a:prstDash val="solid"/>
                      <a:round/>
                      <a:headEnd len="sm" w="sm" type="none"/>
                      <a:tailEnd len="sm" w="sm" type="none"/>
                    </a:lnL>
                    <a:lnR cap="flat" cmpd="sng" w="38100">
                      <a:solidFill>
                        <a:schemeClr val="lt1">
                          <a:alpha val="0"/>
                        </a:schemeClr>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r>
              <a:tr h="354900">
                <a:tc>
                  <a:txBody>
                    <a:bodyPr/>
                    <a:lstStyle/>
                    <a:p>
                      <a:pPr indent="0" lvl="0" marL="0" rtl="0" algn="l">
                        <a:spcBef>
                          <a:spcPts val="0"/>
                        </a:spcBef>
                        <a:spcAft>
                          <a:spcPts val="0"/>
                        </a:spcAft>
                        <a:buNone/>
                      </a:pPr>
                      <a:r>
                        <a:rPr lang="en">
                          <a:solidFill>
                            <a:schemeClr val="lt1"/>
                          </a:solidFill>
                          <a:latin typeface="Prata"/>
                          <a:ea typeface="Prata"/>
                          <a:cs typeface="Prata"/>
                          <a:sym typeface="Prata"/>
                        </a:rPr>
                        <a:t>9:00 PM</a:t>
                      </a:r>
                      <a:endParaRPr>
                        <a:solidFill>
                          <a:schemeClr val="lt1"/>
                        </a:solidFill>
                        <a:latin typeface="Prata"/>
                        <a:ea typeface="Prata"/>
                        <a:cs typeface="Prata"/>
                        <a:sym typeface="Prata"/>
                      </a:endParaRPr>
                    </a:p>
                  </a:txBody>
                  <a:tcPr marT="0" marB="0" marR="0" marL="0" anchor="ctr">
                    <a:lnL cap="flat" cmpd="sng" w="38100">
                      <a:solidFill>
                        <a:schemeClr val="lt1">
                          <a:alpha val="0"/>
                        </a:schemeClr>
                      </a:solidFill>
                      <a:prstDash val="solid"/>
                      <a:round/>
                      <a:headEnd len="sm" w="sm" type="none"/>
                      <a:tailEnd len="sm" w="sm" type="none"/>
                    </a:lnL>
                    <a:lnR cap="flat" cmpd="sng" w="38100">
                      <a:solidFill>
                        <a:schemeClr val="lt1">
                          <a:alpha val="0"/>
                        </a:schemeClr>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latin typeface="DM Sans"/>
                          <a:ea typeface="DM Sans"/>
                          <a:cs typeface="DM Sans"/>
                          <a:sym typeface="DM Sans"/>
                        </a:rPr>
                        <a:t>Presentation</a:t>
                      </a:r>
                      <a:endParaRPr>
                        <a:solidFill>
                          <a:schemeClr val="lt1"/>
                        </a:solidFill>
                        <a:latin typeface="DM Sans"/>
                        <a:ea typeface="DM Sans"/>
                        <a:cs typeface="DM Sans"/>
                        <a:sym typeface="DM Sans"/>
                      </a:endParaRPr>
                    </a:p>
                  </a:txBody>
                  <a:tcPr marT="0" marB="0" marR="0" marL="0" anchor="ctr">
                    <a:lnL cap="flat" cmpd="sng" w="38100">
                      <a:solidFill>
                        <a:schemeClr val="lt1">
                          <a:alpha val="0"/>
                        </a:schemeClr>
                      </a:solidFill>
                      <a:prstDash val="solid"/>
                      <a:round/>
                      <a:headEnd len="sm" w="sm" type="none"/>
                      <a:tailEnd len="sm" w="sm" type="none"/>
                    </a:lnL>
                    <a:lnR cap="flat" cmpd="sng" w="38100">
                      <a:solidFill>
                        <a:schemeClr val="lt1">
                          <a:alpha val="0"/>
                        </a:schemeClr>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latin typeface="DM Sans"/>
                          <a:ea typeface="DM Sans"/>
                          <a:cs typeface="DM Sans"/>
                          <a:sym typeface="DM Sans"/>
                        </a:rPr>
                        <a:t>Presentation</a:t>
                      </a:r>
                      <a:endParaRPr>
                        <a:solidFill>
                          <a:schemeClr val="lt1"/>
                        </a:solidFill>
                      </a:endParaRPr>
                    </a:p>
                  </a:txBody>
                  <a:tcPr marT="0" marB="0" marR="0" marL="0" anchor="ctr">
                    <a:lnL cap="flat" cmpd="sng" w="38100">
                      <a:solidFill>
                        <a:schemeClr val="lt1">
                          <a:alpha val="0"/>
                        </a:schemeClr>
                      </a:solidFill>
                      <a:prstDash val="solid"/>
                      <a:round/>
                      <a:headEnd len="sm" w="sm" type="none"/>
                      <a:tailEnd len="sm" w="sm" type="none"/>
                    </a:lnL>
                    <a:lnR cap="flat" cmpd="sng" w="38100">
                      <a:solidFill>
                        <a:schemeClr val="lt1">
                          <a:alpha val="0"/>
                        </a:schemeClr>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latin typeface="DM Sans"/>
                          <a:ea typeface="DM Sans"/>
                          <a:cs typeface="DM Sans"/>
                          <a:sym typeface="DM Sans"/>
                        </a:rPr>
                        <a:t>Presentation</a:t>
                      </a:r>
                      <a:endParaRPr>
                        <a:solidFill>
                          <a:schemeClr val="lt1"/>
                        </a:solidFill>
                      </a:endParaRPr>
                    </a:p>
                  </a:txBody>
                  <a:tcPr marT="0" marB="0" marR="0" marL="0" anchor="ctr">
                    <a:lnL cap="flat" cmpd="sng" w="38100">
                      <a:solidFill>
                        <a:schemeClr val="lt1">
                          <a:alpha val="0"/>
                        </a:schemeClr>
                      </a:solidFill>
                      <a:prstDash val="solid"/>
                      <a:round/>
                      <a:headEnd len="sm" w="sm" type="none"/>
                      <a:tailEnd len="sm" w="sm" type="none"/>
                    </a:lnL>
                    <a:lnR cap="flat" cmpd="sng" w="38100">
                      <a:solidFill>
                        <a:schemeClr val="lt1">
                          <a:alpha val="0"/>
                        </a:schemeClr>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latin typeface="DM Sans"/>
                          <a:ea typeface="DM Sans"/>
                          <a:cs typeface="DM Sans"/>
                          <a:sym typeface="DM Sans"/>
                        </a:rPr>
                        <a:t>Presentation</a:t>
                      </a:r>
                      <a:endParaRPr>
                        <a:solidFill>
                          <a:schemeClr val="lt1"/>
                        </a:solidFill>
                      </a:endParaRPr>
                    </a:p>
                  </a:txBody>
                  <a:tcPr marT="0" marB="0" marR="0" marL="0" anchor="ctr">
                    <a:lnL cap="flat" cmpd="sng" w="38100">
                      <a:solidFill>
                        <a:schemeClr val="lt1">
                          <a:alpha val="0"/>
                        </a:schemeClr>
                      </a:solidFill>
                      <a:prstDash val="solid"/>
                      <a:round/>
                      <a:headEnd len="sm" w="sm" type="none"/>
                      <a:tailEnd len="sm" w="sm" type="none"/>
                    </a:lnL>
                    <a:lnR cap="flat" cmpd="sng" w="38100">
                      <a:solidFill>
                        <a:schemeClr val="lt1">
                          <a:alpha val="0"/>
                        </a:schemeClr>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latin typeface="DM Sans"/>
                          <a:ea typeface="DM Sans"/>
                          <a:cs typeface="DM Sans"/>
                          <a:sym typeface="DM Sans"/>
                        </a:rPr>
                        <a:t>Presentation</a:t>
                      </a:r>
                      <a:endParaRPr>
                        <a:solidFill>
                          <a:schemeClr val="lt1"/>
                        </a:solidFill>
                      </a:endParaRPr>
                    </a:p>
                  </a:txBody>
                  <a:tcPr marT="0" marB="0" marR="0" marL="0" anchor="ctr">
                    <a:lnL cap="flat" cmpd="sng" w="38100">
                      <a:solidFill>
                        <a:schemeClr val="lt1">
                          <a:alpha val="0"/>
                        </a:schemeClr>
                      </a:solidFill>
                      <a:prstDash val="solid"/>
                      <a:round/>
                      <a:headEnd len="sm" w="sm" type="none"/>
                      <a:tailEnd len="sm" w="sm" type="none"/>
                    </a:lnL>
                    <a:lnR cap="flat" cmpd="sng" w="38100">
                      <a:solidFill>
                        <a:schemeClr val="lt1">
                          <a:alpha val="0"/>
                        </a:schemeClr>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r>
              <a:tr h="354900">
                <a:tc>
                  <a:txBody>
                    <a:bodyPr/>
                    <a:lstStyle/>
                    <a:p>
                      <a:pPr indent="0" lvl="0" marL="0" rtl="0" algn="l">
                        <a:spcBef>
                          <a:spcPts val="0"/>
                        </a:spcBef>
                        <a:spcAft>
                          <a:spcPts val="0"/>
                        </a:spcAft>
                        <a:buNone/>
                      </a:pPr>
                      <a:r>
                        <a:rPr lang="en">
                          <a:solidFill>
                            <a:schemeClr val="lt1"/>
                          </a:solidFill>
                          <a:latin typeface="Prata"/>
                          <a:ea typeface="Prata"/>
                          <a:cs typeface="Prata"/>
                          <a:sym typeface="Prata"/>
                        </a:rPr>
                        <a:t>10:00 PM</a:t>
                      </a:r>
                      <a:endParaRPr>
                        <a:solidFill>
                          <a:schemeClr val="lt1"/>
                        </a:solidFill>
                        <a:latin typeface="Prata"/>
                        <a:ea typeface="Prata"/>
                        <a:cs typeface="Prata"/>
                        <a:sym typeface="Prata"/>
                      </a:endParaRPr>
                    </a:p>
                  </a:txBody>
                  <a:tcPr marT="0" marB="0" marR="0" marL="0" anchor="ctr">
                    <a:lnL cap="flat" cmpd="sng" w="38100">
                      <a:solidFill>
                        <a:schemeClr val="lt1">
                          <a:alpha val="0"/>
                        </a:schemeClr>
                      </a:solidFill>
                      <a:prstDash val="solid"/>
                      <a:round/>
                      <a:headEnd len="sm" w="sm" type="none"/>
                      <a:tailEnd len="sm" w="sm" type="none"/>
                    </a:lnL>
                    <a:lnR cap="flat" cmpd="sng" w="38100">
                      <a:solidFill>
                        <a:schemeClr val="lt1">
                          <a:alpha val="0"/>
                        </a:schemeClr>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latin typeface="DM Sans"/>
                          <a:ea typeface="DM Sans"/>
                          <a:cs typeface="DM Sans"/>
                          <a:sym typeface="DM Sans"/>
                        </a:rPr>
                        <a:t>Show 1</a:t>
                      </a:r>
                      <a:endParaRPr>
                        <a:solidFill>
                          <a:schemeClr val="lt1"/>
                        </a:solidFill>
                        <a:latin typeface="DM Sans"/>
                        <a:ea typeface="DM Sans"/>
                        <a:cs typeface="DM Sans"/>
                        <a:sym typeface="DM Sans"/>
                      </a:endParaRPr>
                    </a:p>
                  </a:txBody>
                  <a:tcPr marT="0" marB="0" marR="0" marL="0" anchor="ctr">
                    <a:lnL cap="flat" cmpd="sng" w="38100">
                      <a:solidFill>
                        <a:schemeClr val="lt1">
                          <a:alpha val="0"/>
                        </a:schemeClr>
                      </a:solidFill>
                      <a:prstDash val="solid"/>
                      <a:round/>
                      <a:headEnd len="sm" w="sm" type="none"/>
                      <a:tailEnd len="sm" w="sm" type="none"/>
                    </a:lnL>
                    <a:lnR cap="flat" cmpd="sng" w="38100">
                      <a:solidFill>
                        <a:schemeClr val="lt1">
                          <a:alpha val="0"/>
                        </a:schemeClr>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latin typeface="DM Sans"/>
                          <a:ea typeface="DM Sans"/>
                          <a:cs typeface="DM Sans"/>
                          <a:sym typeface="DM Sans"/>
                        </a:rPr>
                        <a:t>Show 1</a:t>
                      </a:r>
                      <a:endParaRPr>
                        <a:solidFill>
                          <a:schemeClr val="lt1"/>
                        </a:solidFill>
                        <a:latin typeface="DM Sans"/>
                        <a:ea typeface="DM Sans"/>
                        <a:cs typeface="DM Sans"/>
                        <a:sym typeface="DM Sans"/>
                      </a:endParaRPr>
                    </a:p>
                  </a:txBody>
                  <a:tcPr marT="0" marB="0" marR="0" marL="0" anchor="ctr">
                    <a:lnL cap="flat" cmpd="sng" w="38100">
                      <a:solidFill>
                        <a:schemeClr val="lt1">
                          <a:alpha val="0"/>
                        </a:schemeClr>
                      </a:solidFill>
                      <a:prstDash val="solid"/>
                      <a:round/>
                      <a:headEnd len="sm" w="sm" type="none"/>
                      <a:tailEnd len="sm" w="sm" type="none"/>
                    </a:lnL>
                    <a:lnR cap="flat" cmpd="sng" w="38100">
                      <a:solidFill>
                        <a:schemeClr val="lt1">
                          <a:alpha val="0"/>
                        </a:schemeClr>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latin typeface="DM Sans"/>
                          <a:ea typeface="DM Sans"/>
                          <a:cs typeface="DM Sans"/>
                          <a:sym typeface="DM Sans"/>
                        </a:rPr>
                        <a:t>Show 1</a:t>
                      </a:r>
                      <a:endParaRPr>
                        <a:solidFill>
                          <a:schemeClr val="lt1"/>
                        </a:solidFill>
                        <a:latin typeface="DM Sans"/>
                        <a:ea typeface="DM Sans"/>
                        <a:cs typeface="DM Sans"/>
                        <a:sym typeface="DM Sans"/>
                      </a:endParaRPr>
                    </a:p>
                  </a:txBody>
                  <a:tcPr marT="0" marB="0" marR="0" marL="0" anchor="ctr">
                    <a:lnL cap="flat" cmpd="sng" w="38100">
                      <a:solidFill>
                        <a:schemeClr val="lt1">
                          <a:alpha val="0"/>
                        </a:schemeClr>
                      </a:solidFill>
                      <a:prstDash val="solid"/>
                      <a:round/>
                      <a:headEnd len="sm" w="sm" type="none"/>
                      <a:tailEnd len="sm" w="sm" type="none"/>
                    </a:lnL>
                    <a:lnR cap="flat" cmpd="sng" w="38100">
                      <a:solidFill>
                        <a:schemeClr val="lt1">
                          <a:alpha val="0"/>
                        </a:schemeClr>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latin typeface="DM Sans"/>
                          <a:ea typeface="DM Sans"/>
                          <a:cs typeface="DM Sans"/>
                          <a:sym typeface="DM Sans"/>
                        </a:rPr>
                        <a:t>Show 1</a:t>
                      </a:r>
                      <a:endParaRPr>
                        <a:solidFill>
                          <a:schemeClr val="lt1"/>
                        </a:solidFill>
                        <a:latin typeface="DM Sans"/>
                        <a:ea typeface="DM Sans"/>
                        <a:cs typeface="DM Sans"/>
                        <a:sym typeface="DM Sans"/>
                      </a:endParaRPr>
                    </a:p>
                  </a:txBody>
                  <a:tcPr marT="0" marB="0" marR="0" marL="0" anchor="ctr">
                    <a:lnL cap="flat" cmpd="sng" w="38100">
                      <a:solidFill>
                        <a:schemeClr val="lt1">
                          <a:alpha val="0"/>
                        </a:schemeClr>
                      </a:solidFill>
                      <a:prstDash val="solid"/>
                      <a:round/>
                      <a:headEnd len="sm" w="sm" type="none"/>
                      <a:tailEnd len="sm" w="sm" type="none"/>
                    </a:lnL>
                    <a:lnR cap="flat" cmpd="sng" w="38100">
                      <a:solidFill>
                        <a:schemeClr val="lt1">
                          <a:alpha val="0"/>
                        </a:schemeClr>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latin typeface="DM Sans"/>
                          <a:ea typeface="DM Sans"/>
                          <a:cs typeface="DM Sans"/>
                          <a:sym typeface="DM Sans"/>
                        </a:rPr>
                        <a:t>Show 1</a:t>
                      </a:r>
                      <a:endParaRPr>
                        <a:solidFill>
                          <a:schemeClr val="lt1"/>
                        </a:solidFill>
                        <a:latin typeface="DM Sans"/>
                        <a:ea typeface="DM Sans"/>
                        <a:cs typeface="DM Sans"/>
                        <a:sym typeface="DM Sans"/>
                      </a:endParaRPr>
                    </a:p>
                  </a:txBody>
                  <a:tcPr marT="0" marB="0" marR="0" marL="0" anchor="ctr">
                    <a:lnL cap="flat" cmpd="sng" w="38100">
                      <a:solidFill>
                        <a:schemeClr val="lt1">
                          <a:alpha val="0"/>
                        </a:schemeClr>
                      </a:solidFill>
                      <a:prstDash val="solid"/>
                      <a:round/>
                      <a:headEnd len="sm" w="sm" type="none"/>
                      <a:tailEnd len="sm" w="sm" type="none"/>
                    </a:lnL>
                    <a:lnR cap="flat" cmpd="sng" w="38100">
                      <a:solidFill>
                        <a:schemeClr val="lt1">
                          <a:alpha val="0"/>
                        </a:schemeClr>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r>
              <a:tr h="354900">
                <a:tc>
                  <a:txBody>
                    <a:bodyPr/>
                    <a:lstStyle/>
                    <a:p>
                      <a:pPr indent="0" lvl="0" marL="0" rtl="0" algn="l">
                        <a:spcBef>
                          <a:spcPts val="0"/>
                        </a:spcBef>
                        <a:spcAft>
                          <a:spcPts val="0"/>
                        </a:spcAft>
                        <a:buNone/>
                      </a:pPr>
                      <a:r>
                        <a:rPr lang="en">
                          <a:solidFill>
                            <a:schemeClr val="lt1"/>
                          </a:solidFill>
                          <a:latin typeface="Prata"/>
                          <a:ea typeface="Prata"/>
                          <a:cs typeface="Prata"/>
                          <a:sym typeface="Prata"/>
                        </a:rPr>
                        <a:t>11:00 PM</a:t>
                      </a:r>
                      <a:endParaRPr>
                        <a:solidFill>
                          <a:schemeClr val="lt1"/>
                        </a:solidFill>
                        <a:latin typeface="Prata"/>
                        <a:ea typeface="Prata"/>
                        <a:cs typeface="Prata"/>
                        <a:sym typeface="Prata"/>
                      </a:endParaRPr>
                    </a:p>
                  </a:txBody>
                  <a:tcPr marT="0" marB="0" marR="0" marL="0" anchor="ctr">
                    <a:lnL cap="flat" cmpd="sng" w="38100">
                      <a:solidFill>
                        <a:schemeClr val="lt1">
                          <a:alpha val="0"/>
                        </a:schemeClr>
                      </a:solidFill>
                      <a:prstDash val="solid"/>
                      <a:round/>
                      <a:headEnd len="sm" w="sm" type="none"/>
                      <a:tailEnd len="sm" w="sm" type="none"/>
                    </a:lnL>
                    <a:lnR cap="flat" cmpd="sng" w="38100">
                      <a:solidFill>
                        <a:schemeClr val="lt1">
                          <a:alpha val="0"/>
                        </a:schemeClr>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gridSpan="5">
                  <a:txBody>
                    <a:bodyPr/>
                    <a:lstStyle/>
                    <a:p>
                      <a:pPr indent="0" lvl="0" marL="0" rtl="0" algn="l">
                        <a:spcBef>
                          <a:spcPts val="0"/>
                        </a:spcBef>
                        <a:spcAft>
                          <a:spcPts val="0"/>
                        </a:spcAft>
                        <a:buNone/>
                      </a:pPr>
                      <a:r>
                        <a:rPr lang="en">
                          <a:solidFill>
                            <a:schemeClr val="lt1"/>
                          </a:solidFill>
                          <a:latin typeface="Prata"/>
                          <a:ea typeface="Prata"/>
                          <a:cs typeface="Prata"/>
                          <a:sym typeface="Prata"/>
                        </a:rPr>
                        <a:t>BREAK</a:t>
                      </a:r>
                      <a:endParaRPr>
                        <a:solidFill>
                          <a:schemeClr val="lt1"/>
                        </a:solidFill>
                        <a:latin typeface="Prata"/>
                        <a:ea typeface="Prata"/>
                        <a:cs typeface="Prata"/>
                        <a:sym typeface="Prata"/>
                      </a:endParaRPr>
                    </a:p>
                  </a:txBody>
                  <a:tcPr marT="0" marB="0" marR="0" marL="0" anchor="ctr">
                    <a:lnL cap="flat" cmpd="sng" w="38100">
                      <a:solidFill>
                        <a:schemeClr val="lt1">
                          <a:alpha val="0"/>
                        </a:schemeClr>
                      </a:solidFill>
                      <a:prstDash val="solid"/>
                      <a:round/>
                      <a:headEnd len="sm" w="sm" type="none"/>
                      <a:tailEnd len="sm" w="sm" type="none"/>
                    </a:lnL>
                    <a:lnR cap="flat" cmpd="sng" w="38100">
                      <a:solidFill>
                        <a:schemeClr val="lt1">
                          <a:alpha val="0"/>
                        </a:schemeClr>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hMerge="1"/>
                <a:tc hMerge="1"/>
                <a:tc hMerge="1"/>
                <a:tc hMerge="1"/>
              </a:tr>
              <a:tr h="354900">
                <a:tc>
                  <a:txBody>
                    <a:bodyPr/>
                    <a:lstStyle/>
                    <a:p>
                      <a:pPr indent="0" lvl="0" marL="0" rtl="0" algn="l">
                        <a:spcBef>
                          <a:spcPts val="0"/>
                        </a:spcBef>
                        <a:spcAft>
                          <a:spcPts val="0"/>
                        </a:spcAft>
                        <a:buNone/>
                      </a:pPr>
                      <a:r>
                        <a:rPr lang="en">
                          <a:solidFill>
                            <a:schemeClr val="lt1"/>
                          </a:solidFill>
                          <a:latin typeface="Prata"/>
                          <a:ea typeface="Prata"/>
                          <a:cs typeface="Prata"/>
                          <a:sym typeface="Prata"/>
                        </a:rPr>
                        <a:t>11:30 PM</a:t>
                      </a:r>
                      <a:endParaRPr>
                        <a:solidFill>
                          <a:schemeClr val="lt1"/>
                        </a:solidFill>
                        <a:latin typeface="Prata"/>
                        <a:ea typeface="Prata"/>
                        <a:cs typeface="Prata"/>
                        <a:sym typeface="Prata"/>
                      </a:endParaRPr>
                    </a:p>
                  </a:txBody>
                  <a:tcPr marT="0" marB="0" marR="0" marL="0" anchor="ctr">
                    <a:lnL cap="flat" cmpd="sng" w="38100">
                      <a:solidFill>
                        <a:schemeClr val="lt1">
                          <a:alpha val="0"/>
                        </a:schemeClr>
                      </a:solidFill>
                      <a:prstDash val="solid"/>
                      <a:round/>
                      <a:headEnd len="sm" w="sm" type="none"/>
                      <a:tailEnd len="sm" w="sm" type="none"/>
                    </a:lnL>
                    <a:lnR cap="flat" cmpd="sng" w="38100">
                      <a:solidFill>
                        <a:schemeClr val="lt1">
                          <a:alpha val="0"/>
                        </a:schemeClr>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Clr>
                          <a:schemeClr val="lt1"/>
                        </a:buClr>
                        <a:buSzPts val="1100"/>
                        <a:buFont typeface="Arial"/>
                        <a:buNone/>
                      </a:pPr>
                      <a:r>
                        <a:rPr lang="en">
                          <a:solidFill>
                            <a:schemeClr val="lt1"/>
                          </a:solidFill>
                          <a:latin typeface="DM Sans"/>
                          <a:ea typeface="DM Sans"/>
                          <a:cs typeface="DM Sans"/>
                          <a:sym typeface="DM Sans"/>
                        </a:rPr>
                        <a:t>Show 2</a:t>
                      </a:r>
                      <a:endParaRPr>
                        <a:solidFill>
                          <a:schemeClr val="lt1"/>
                        </a:solidFill>
                        <a:latin typeface="DM Sans"/>
                        <a:ea typeface="DM Sans"/>
                        <a:cs typeface="DM Sans"/>
                        <a:sym typeface="DM Sans"/>
                      </a:endParaRPr>
                    </a:p>
                  </a:txBody>
                  <a:tcPr marT="0" marB="0" marR="0" marL="0" anchor="ctr">
                    <a:lnL cap="flat" cmpd="sng" w="38100">
                      <a:solidFill>
                        <a:schemeClr val="lt1">
                          <a:alpha val="0"/>
                        </a:schemeClr>
                      </a:solidFill>
                      <a:prstDash val="solid"/>
                      <a:round/>
                      <a:headEnd len="sm" w="sm" type="none"/>
                      <a:tailEnd len="sm" w="sm" type="none"/>
                    </a:lnL>
                    <a:lnR cap="flat" cmpd="sng" w="38100">
                      <a:solidFill>
                        <a:schemeClr val="lt1">
                          <a:alpha val="0"/>
                        </a:schemeClr>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latin typeface="DM Sans"/>
                          <a:ea typeface="DM Sans"/>
                          <a:cs typeface="DM Sans"/>
                          <a:sym typeface="DM Sans"/>
                        </a:rPr>
                        <a:t>Parade 1</a:t>
                      </a:r>
                      <a:endParaRPr>
                        <a:solidFill>
                          <a:schemeClr val="lt1"/>
                        </a:solidFill>
                        <a:latin typeface="DM Sans"/>
                        <a:ea typeface="DM Sans"/>
                        <a:cs typeface="DM Sans"/>
                        <a:sym typeface="DM Sans"/>
                      </a:endParaRPr>
                    </a:p>
                  </a:txBody>
                  <a:tcPr marT="0" marB="0" marR="0" marL="0" anchor="ctr">
                    <a:lnL cap="flat" cmpd="sng" w="38100">
                      <a:solidFill>
                        <a:schemeClr val="lt1">
                          <a:alpha val="0"/>
                        </a:schemeClr>
                      </a:solidFill>
                      <a:prstDash val="solid"/>
                      <a:round/>
                      <a:headEnd len="sm" w="sm" type="none"/>
                      <a:tailEnd len="sm" w="sm" type="none"/>
                    </a:lnL>
                    <a:lnR cap="flat" cmpd="sng" w="38100">
                      <a:solidFill>
                        <a:schemeClr val="lt1">
                          <a:alpha val="0"/>
                        </a:schemeClr>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latin typeface="DM Sans"/>
                          <a:ea typeface="DM Sans"/>
                          <a:cs typeface="DM Sans"/>
                          <a:sym typeface="DM Sans"/>
                        </a:rPr>
                        <a:t>Parade 1</a:t>
                      </a:r>
                      <a:endParaRPr>
                        <a:solidFill>
                          <a:schemeClr val="lt1"/>
                        </a:solidFill>
                        <a:latin typeface="DM Sans"/>
                        <a:ea typeface="DM Sans"/>
                        <a:cs typeface="DM Sans"/>
                        <a:sym typeface="DM Sans"/>
                      </a:endParaRPr>
                    </a:p>
                  </a:txBody>
                  <a:tcPr marT="0" marB="0" marR="0" marL="0" anchor="ctr">
                    <a:lnL cap="flat" cmpd="sng" w="38100">
                      <a:solidFill>
                        <a:schemeClr val="lt1">
                          <a:alpha val="0"/>
                        </a:schemeClr>
                      </a:solidFill>
                      <a:prstDash val="solid"/>
                      <a:round/>
                      <a:headEnd len="sm" w="sm" type="none"/>
                      <a:tailEnd len="sm" w="sm" type="none"/>
                    </a:lnL>
                    <a:lnR cap="flat" cmpd="sng" w="38100">
                      <a:solidFill>
                        <a:schemeClr val="lt1">
                          <a:alpha val="0"/>
                        </a:schemeClr>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latin typeface="DM Sans"/>
                          <a:ea typeface="DM Sans"/>
                          <a:cs typeface="DM Sans"/>
                          <a:sym typeface="DM Sans"/>
                        </a:rPr>
                        <a:t>Parade 1</a:t>
                      </a:r>
                      <a:endParaRPr>
                        <a:solidFill>
                          <a:schemeClr val="lt1"/>
                        </a:solidFill>
                        <a:latin typeface="DM Sans"/>
                        <a:ea typeface="DM Sans"/>
                        <a:cs typeface="DM Sans"/>
                        <a:sym typeface="DM Sans"/>
                      </a:endParaRPr>
                    </a:p>
                  </a:txBody>
                  <a:tcPr marT="0" marB="0" marR="0" marL="0" anchor="ctr">
                    <a:lnL cap="flat" cmpd="sng" w="38100">
                      <a:solidFill>
                        <a:schemeClr val="lt1">
                          <a:alpha val="0"/>
                        </a:schemeClr>
                      </a:solidFill>
                      <a:prstDash val="solid"/>
                      <a:round/>
                      <a:headEnd len="sm" w="sm" type="none"/>
                      <a:tailEnd len="sm" w="sm" type="none"/>
                    </a:lnL>
                    <a:lnR cap="flat" cmpd="sng" w="38100">
                      <a:solidFill>
                        <a:schemeClr val="lt1">
                          <a:alpha val="0"/>
                        </a:schemeClr>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latin typeface="DM Sans"/>
                          <a:ea typeface="DM Sans"/>
                          <a:cs typeface="DM Sans"/>
                          <a:sym typeface="DM Sans"/>
                        </a:rPr>
                        <a:t>Parade 1</a:t>
                      </a:r>
                      <a:endParaRPr>
                        <a:solidFill>
                          <a:schemeClr val="lt1"/>
                        </a:solidFill>
                        <a:latin typeface="DM Sans"/>
                        <a:ea typeface="DM Sans"/>
                        <a:cs typeface="DM Sans"/>
                        <a:sym typeface="DM Sans"/>
                      </a:endParaRPr>
                    </a:p>
                  </a:txBody>
                  <a:tcPr marT="0" marB="0" marR="0" marL="0" anchor="ctr">
                    <a:lnL cap="flat" cmpd="sng" w="38100">
                      <a:solidFill>
                        <a:schemeClr val="lt1">
                          <a:alpha val="0"/>
                        </a:schemeClr>
                      </a:solidFill>
                      <a:prstDash val="solid"/>
                      <a:round/>
                      <a:headEnd len="sm" w="sm" type="none"/>
                      <a:tailEnd len="sm" w="sm" type="none"/>
                    </a:lnL>
                    <a:lnR cap="flat" cmpd="sng" w="38100">
                      <a:solidFill>
                        <a:schemeClr val="lt1">
                          <a:alpha val="0"/>
                        </a:schemeClr>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r>
              <a:tr h="354900">
                <a:tc>
                  <a:txBody>
                    <a:bodyPr/>
                    <a:lstStyle/>
                    <a:p>
                      <a:pPr indent="0" lvl="0" marL="0" rtl="0" algn="l">
                        <a:spcBef>
                          <a:spcPts val="0"/>
                        </a:spcBef>
                        <a:spcAft>
                          <a:spcPts val="0"/>
                        </a:spcAft>
                        <a:buNone/>
                      </a:pPr>
                      <a:r>
                        <a:rPr lang="en">
                          <a:solidFill>
                            <a:schemeClr val="lt1"/>
                          </a:solidFill>
                          <a:latin typeface="Prata"/>
                          <a:ea typeface="Prata"/>
                          <a:cs typeface="Prata"/>
                          <a:sym typeface="Prata"/>
                        </a:rPr>
                        <a:t>12:30 AM</a:t>
                      </a:r>
                      <a:endParaRPr>
                        <a:solidFill>
                          <a:schemeClr val="lt1"/>
                        </a:solidFill>
                        <a:latin typeface="Prata"/>
                        <a:ea typeface="Prata"/>
                        <a:cs typeface="Prata"/>
                        <a:sym typeface="Prata"/>
                      </a:endParaRPr>
                    </a:p>
                  </a:txBody>
                  <a:tcPr marT="0" marB="0" marR="0" marL="0" anchor="ctr">
                    <a:lnL cap="flat" cmpd="sng" w="38100">
                      <a:solidFill>
                        <a:schemeClr val="lt1">
                          <a:alpha val="0"/>
                        </a:schemeClr>
                      </a:solidFill>
                      <a:prstDash val="solid"/>
                      <a:round/>
                      <a:headEnd len="sm" w="sm" type="none"/>
                      <a:tailEnd len="sm" w="sm" type="none"/>
                    </a:lnL>
                    <a:lnR cap="flat" cmpd="sng" w="38100">
                      <a:solidFill>
                        <a:schemeClr val="lt1">
                          <a:alpha val="0"/>
                        </a:schemeClr>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latin typeface="DM Sans"/>
                          <a:ea typeface="DM Sans"/>
                          <a:cs typeface="DM Sans"/>
                          <a:sym typeface="DM Sans"/>
                        </a:rPr>
                        <a:t>Parade 1</a:t>
                      </a:r>
                      <a:endParaRPr>
                        <a:solidFill>
                          <a:schemeClr val="lt1"/>
                        </a:solidFill>
                        <a:latin typeface="DM Sans"/>
                        <a:ea typeface="DM Sans"/>
                        <a:cs typeface="DM Sans"/>
                        <a:sym typeface="DM Sans"/>
                      </a:endParaRPr>
                    </a:p>
                  </a:txBody>
                  <a:tcPr marT="0" marB="0" marR="0" marL="0" anchor="ctr">
                    <a:lnL cap="flat" cmpd="sng" w="38100">
                      <a:solidFill>
                        <a:schemeClr val="lt1">
                          <a:alpha val="0"/>
                        </a:schemeClr>
                      </a:solidFill>
                      <a:prstDash val="solid"/>
                      <a:round/>
                      <a:headEnd len="sm" w="sm" type="none"/>
                      <a:tailEnd len="sm" w="sm" type="none"/>
                    </a:lnL>
                    <a:lnR cap="flat" cmpd="sng" w="38100">
                      <a:solidFill>
                        <a:schemeClr val="lt1">
                          <a:alpha val="0"/>
                        </a:schemeClr>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latin typeface="DM Sans"/>
                          <a:ea typeface="DM Sans"/>
                          <a:cs typeface="DM Sans"/>
                          <a:sym typeface="DM Sans"/>
                        </a:rPr>
                        <a:t>Party</a:t>
                      </a:r>
                      <a:endParaRPr>
                        <a:solidFill>
                          <a:schemeClr val="lt1"/>
                        </a:solidFill>
                        <a:latin typeface="DM Sans"/>
                        <a:ea typeface="DM Sans"/>
                        <a:cs typeface="DM Sans"/>
                        <a:sym typeface="DM Sans"/>
                      </a:endParaRPr>
                    </a:p>
                  </a:txBody>
                  <a:tcPr marT="0" marB="0" marR="0" marL="0" anchor="ctr">
                    <a:lnL cap="flat" cmpd="sng" w="38100">
                      <a:solidFill>
                        <a:schemeClr val="lt1">
                          <a:alpha val="0"/>
                        </a:schemeClr>
                      </a:solidFill>
                      <a:prstDash val="solid"/>
                      <a:round/>
                      <a:headEnd len="sm" w="sm" type="none"/>
                      <a:tailEnd len="sm" w="sm" type="none"/>
                    </a:lnL>
                    <a:lnR cap="flat" cmpd="sng" w="38100">
                      <a:solidFill>
                        <a:schemeClr val="lt1">
                          <a:alpha val="0"/>
                        </a:schemeClr>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latin typeface="DM Sans"/>
                          <a:ea typeface="DM Sans"/>
                          <a:cs typeface="DM Sans"/>
                          <a:sym typeface="DM Sans"/>
                        </a:rPr>
                        <a:t>Party</a:t>
                      </a:r>
                      <a:endParaRPr>
                        <a:solidFill>
                          <a:schemeClr val="lt1"/>
                        </a:solidFill>
                        <a:latin typeface="DM Sans"/>
                        <a:ea typeface="DM Sans"/>
                        <a:cs typeface="DM Sans"/>
                        <a:sym typeface="DM Sans"/>
                      </a:endParaRPr>
                    </a:p>
                  </a:txBody>
                  <a:tcPr marT="0" marB="0" marR="0" marL="0" anchor="ctr">
                    <a:lnL cap="flat" cmpd="sng" w="38100">
                      <a:solidFill>
                        <a:schemeClr val="lt1">
                          <a:alpha val="0"/>
                        </a:schemeClr>
                      </a:solidFill>
                      <a:prstDash val="solid"/>
                      <a:round/>
                      <a:headEnd len="sm" w="sm" type="none"/>
                      <a:tailEnd len="sm" w="sm" type="none"/>
                    </a:lnL>
                    <a:lnR cap="flat" cmpd="sng" w="38100">
                      <a:solidFill>
                        <a:schemeClr val="lt1">
                          <a:alpha val="0"/>
                        </a:schemeClr>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latin typeface="DM Sans"/>
                          <a:ea typeface="DM Sans"/>
                          <a:cs typeface="DM Sans"/>
                          <a:sym typeface="DM Sans"/>
                        </a:rPr>
                        <a:t>Party</a:t>
                      </a:r>
                      <a:endParaRPr>
                        <a:solidFill>
                          <a:schemeClr val="lt1"/>
                        </a:solidFill>
                        <a:latin typeface="DM Sans"/>
                        <a:ea typeface="DM Sans"/>
                        <a:cs typeface="DM Sans"/>
                        <a:sym typeface="DM Sans"/>
                      </a:endParaRPr>
                    </a:p>
                  </a:txBody>
                  <a:tcPr marT="0" marB="0" marR="0" marL="0" anchor="ctr">
                    <a:lnL cap="flat" cmpd="sng" w="38100">
                      <a:solidFill>
                        <a:schemeClr val="lt1">
                          <a:alpha val="0"/>
                        </a:schemeClr>
                      </a:solidFill>
                      <a:prstDash val="solid"/>
                      <a:round/>
                      <a:headEnd len="sm" w="sm" type="none"/>
                      <a:tailEnd len="sm" w="sm" type="none"/>
                    </a:lnL>
                    <a:lnR cap="flat" cmpd="sng" w="38100">
                      <a:solidFill>
                        <a:schemeClr val="lt1">
                          <a:alpha val="0"/>
                        </a:schemeClr>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latin typeface="DM Sans"/>
                          <a:ea typeface="DM Sans"/>
                          <a:cs typeface="DM Sans"/>
                          <a:sym typeface="DM Sans"/>
                        </a:rPr>
                        <a:t>Party</a:t>
                      </a:r>
                      <a:endParaRPr>
                        <a:solidFill>
                          <a:schemeClr val="lt1"/>
                        </a:solidFill>
                        <a:latin typeface="DM Sans"/>
                        <a:ea typeface="DM Sans"/>
                        <a:cs typeface="DM Sans"/>
                        <a:sym typeface="DM Sans"/>
                      </a:endParaRPr>
                    </a:p>
                  </a:txBody>
                  <a:tcPr marT="0" marB="0" marR="0" marL="0" anchor="ctr">
                    <a:lnL cap="flat" cmpd="sng" w="38100">
                      <a:solidFill>
                        <a:schemeClr val="lt1">
                          <a:alpha val="0"/>
                        </a:schemeClr>
                      </a:solidFill>
                      <a:prstDash val="solid"/>
                      <a:round/>
                      <a:headEnd len="sm" w="sm" type="none"/>
                      <a:tailEnd len="sm" w="sm" type="none"/>
                    </a:lnL>
                    <a:lnR cap="flat" cmpd="sng" w="38100">
                      <a:solidFill>
                        <a:schemeClr val="lt1">
                          <a:alpha val="0"/>
                        </a:schemeClr>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r>
              <a:tr h="354900">
                <a:tc>
                  <a:txBody>
                    <a:bodyPr/>
                    <a:lstStyle/>
                    <a:p>
                      <a:pPr indent="0" lvl="0" marL="0" rtl="0" algn="l">
                        <a:spcBef>
                          <a:spcPts val="0"/>
                        </a:spcBef>
                        <a:spcAft>
                          <a:spcPts val="0"/>
                        </a:spcAft>
                        <a:buNone/>
                      </a:pPr>
                      <a:r>
                        <a:rPr lang="en">
                          <a:solidFill>
                            <a:schemeClr val="lt1"/>
                          </a:solidFill>
                          <a:latin typeface="Prata"/>
                          <a:ea typeface="Prata"/>
                          <a:cs typeface="Prata"/>
                          <a:sym typeface="Prata"/>
                        </a:rPr>
                        <a:t>13:30 AM</a:t>
                      </a:r>
                      <a:endParaRPr>
                        <a:solidFill>
                          <a:schemeClr val="lt1"/>
                        </a:solidFill>
                        <a:latin typeface="Prata"/>
                        <a:ea typeface="Prata"/>
                        <a:cs typeface="Prata"/>
                        <a:sym typeface="Prata"/>
                      </a:endParaRPr>
                    </a:p>
                  </a:txBody>
                  <a:tcPr marT="0" marB="0" marR="0" marL="0" anchor="ctr">
                    <a:lnL cap="flat" cmpd="sng" w="38100">
                      <a:solidFill>
                        <a:schemeClr val="lt1">
                          <a:alpha val="0"/>
                        </a:schemeClr>
                      </a:solidFill>
                      <a:prstDash val="solid"/>
                      <a:round/>
                      <a:headEnd len="sm" w="sm" type="none"/>
                      <a:tailEnd len="sm" w="sm" type="none"/>
                    </a:lnL>
                    <a:lnR cap="flat" cmpd="sng" w="38100">
                      <a:solidFill>
                        <a:schemeClr val="lt1">
                          <a:alpha val="0"/>
                        </a:schemeClr>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alpha val="0"/>
                        </a:schemeClr>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latin typeface="DM Sans"/>
                          <a:ea typeface="DM Sans"/>
                          <a:cs typeface="DM Sans"/>
                          <a:sym typeface="DM Sans"/>
                        </a:rPr>
                        <a:t>Party</a:t>
                      </a:r>
                      <a:endParaRPr>
                        <a:solidFill>
                          <a:schemeClr val="lt1"/>
                        </a:solidFill>
                        <a:latin typeface="DM Sans"/>
                        <a:ea typeface="DM Sans"/>
                        <a:cs typeface="DM Sans"/>
                        <a:sym typeface="DM Sans"/>
                      </a:endParaRPr>
                    </a:p>
                  </a:txBody>
                  <a:tcPr marT="0" marB="0" marR="0" marL="0" anchor="ctr">
                    <a:lnL cap="flat" cmpd="sng" w="38100">
                      <a:solidFill>
                        <a:schemeClr val="lt1">
                          <a:alpha val="0"/>
                        </a:schemeClr>
                      </a:solidFill>
                      <a:prstDash val="solid"/>
                      <a:round/>
                      <a:headEnd len="sm" w="sm" type="none"/>
                      <a:tailEnd len="sm" w="sm" type="none"/>
                    </a:lnL>
                    <a:lnR cap="flat" cmpd="sng" w="38100">
                      <a:solidFill>
                        <a:schemeClr val="lt1">
                          <a:alpha val="0"/>
                        </a:schemeClr>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alpha val="0"/>
                        </a:schemeClr>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latin typeface="DM Sans"/>
                          <a:ea typeface="DM Sans"/>
                          <a:cs typeface="DM Sans"/>
                          <a:sym typeface="DM Sans"/>
                        </a:rPr>
                        <a:t>Party</a:t>
                      </a:r>
                      <a:endParaRPr>
                        <a:solidFill>
                          <a:schemeClr val="lt1"/>
                        </a:solidFill>
                        <a:latin typeface="DM Sans"/>
                        <a:ea typeface="DM Sans"/>
                        <a:cs typeface="DM Sans"/>
                        <a:sym typeface="DM Sans"/>
                      </a:endParaRPr>
                    </a:p>
                  </a:txBody>
                  <a:tcPr marT="0" marB="0" marR="0" marL="0" anchor="ctr">
                    <a:lnL cap="flat" cmpd="sng" w="38100">
                      <a:solidFill>
                        <a:schemeClr val="lt1">
                          <a:alpha val="0"/>
                        </a:schemeClr>
                      </a:solidFill>
                      <a:prstDash val="solid"/>
                      <a:round/>
                      <a:headEnd len="sm" w="sm" type="none"/>
                      <a:tailEnd len="sm" w="sm" type="none"/>
                    </a:lnL>
                    <a:lnR cap="flat" cmpd="sng" w="38100">
                      <a:solidFill>
                        <a:schemeClr val="lt1">
                          <a:alpha val="0"/>
                        </a:schemeClr>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alpha val="0"/>
                        </a:schemeClr>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latin typeface="DM Sans"/>
                          <a:ea typeface="DM Sans"/>
                          <a:cs typeface="DM Sans"/>
                          <a:sym typeface="DM Sans"/>
                        </a:rPr>
                        <a:t>Party</a:t>
                      </a:r>
                      <a:endParaRPr>
                        <a:solidFill>
                          <a:schemeClr val="lt1"/>
                        </a:solidFill>
                        <a:latin typeface="DM Sans"/>
                        <a:ea typeface="DM Sans"/>
                        <a:cs typeface="DM Sans"/>
                        <a:sym typeface="DM Sans"/>
                      </a:endParaRPr>
                    </a:p>
                  </a:txBody>
                  <a:tcPr marT="0" marB="0" marR="0" marL="0" anchor="ctr">
                    <a:lnL cap="flat" cmpd="sng" w="38100">
                      <a:solidFill>
                        <a:schemeClr val="lt1">
                          <a:alpha val="0"/>
                        </a:schemeClr>
                      </a:solidFill>
                      <a:prstDash val="solid"/>
                      <a:round/>
                      <a:headEnd len="sm" w="sm" type="none"/>
                      <a:tailEnd len="sm" w="sm" type="none"/>
                    </a:lnL>
                    <a:lnR cap="flat" cmpd="sng" w="38100">
                      <a:solidFill>
                        <a:schemeClr val="lt1">
                          <a:alpha val="0"/>
                        </a:schemeClr>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alpha val="0"/>
                        </a:schemeClr>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latin typeface="DM Sans"/>
                          <a:ea typeface="DM Sans"/>
                          <a:cs typeface="DM Sans"/>
                          <a:sym typeface="DM Sans"/>
                        </a:rPr>
                        <a:t>Party</a:t>
                      </a:r>
                      <a:endParaRPr>
                        <a:solidFill>
                          <a:schemeClr val="lt1"/>
                        </a:solidFill>
                        <a:latin typeface="DM Sans"/>
                        <a:ea typeface="DM Sans"/>
                        <a:cs typeface="DM Sans"/>
                        <a:sym typeface="DM Sans"/>
                      </a:endParaRPr>
                    </a:p>
                  </a:txBody>
                  <a:tcPr marT="0" marB="0" marR="0" marL="0" anchor="ctr">
                    <a:lnL cap="flat" cmpd="sng" w="38100">
                      <a:solidFill>
                        <a:schemeClr val="lt1">
                          <a:alpha val="0"/>
                        </a:schemeClr>
                      </a:solidFill>
                      <a:prstDash val="solid"/>
                      <a:round/>
                      <a:headEnd len="sm" w="sm" type="none"/>
                      <a:tailEnd len="sm" w="sm" type="none"/>
                    </a:lnL>
                    <a:lnR cap="flat" cmpd="sng" w="38100">
                      <a:solidFill>
                        <a:schemeClr val="lt1">
                          <a:alpha val="0"/>
                        </a:schemeClr>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alpha val="0"/>
                        </a:schemeClr>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latin typeface="DM Sans"/>
                          <a:ea typeface="DM Sans"/>
                          <a:cs typeface="DM Sans"/>
                          <a:sym typeface="DM Sans"/>
                        </a:rPr>
                        <a:t>Party</a:t>
                      </a:r>
                      <a:endParaRPr>
                        <a:solidFill>
                          <a:schemeClr val="lt1"/>
                        </a:solidFill>
                        <a:latin typeface="DM Sans"/>
                        <a:ea typeface="DM Sans"/>
                        <a:cs typeface="DM Sans"/>
                        <a:sym typeface="DM Sans"/>
                      </a:endParaRPr>
                    </a:p>
                  </a:txBody>
                  <a:tcPr marT="0" marB="0" marR="0" marL="0" anchor="ctr">
                    <a:lnL cap="flat" cmpd="sng" w="38100">
                      <a:solidFill>
                        <a:schemeClr val="lt1">
                          <a:alpha val="0"/>
                        </a:schemeClr>
                      </a:solidFill>
                      <a:prstDash val="solid"/>
                      <a:round/>
                      <a:headEnd len="sm" w="sm" type="none"/>
                      <a:tailEnd len="sm" w="sm" type="none"/>
                    </a:lnL>
                    <a:lnR cap="flat" cmpd="sng" w="38100">
                      <a:solidFill>
                        <a:schemeClr val="lt1">
                          <a:alpha val="0"/>
                        </a:schemeClr>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alpha val="0"/>
                        </a:schemeClr>
                      </a:solidFill>
                      <a:prstDash val="solid"/>
                      <a:round/>
                      <a:headEnd len="sm" w="sm" type="none"/>
                      <a:tailEnd len="sm" w="sm" type="none"/>
                    </a:lnB>
                  </a:tcPr>
                </a:tc>
              </a:tr>
            </a:tbl>
          </a:graphicData>
        </a:graphic>
      </p:graphicFrame>
      <p:sp>
        <p:nvSpPr>
          <p:cNvPr id="1282" name="Google Shape;1282;p46"/>
          <p:cNvSpPr txBox="1"/>
          <p:nvPr/>
        </p:nvSpPr>
        <p:spPr>
          <a:xfrm>
            <a:off x="713250" y="1267638"/>
            <a:ext cx="2022300" cy="416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Prata"/>
                <a:ea typeface="Prata"/>
                <a:cs typeface="Prata"/>
                <a:sym typeface="Prata"/>
              </a:rPr>
              <a:t>DESIGNER EVENT:</a:t>
            </a:r>
            <a:endParaRPr>
              <a:solidFill>
                <a:schemeClr val="lt1"/>
              </a:solidFill>
              <a:latin typeface="Prata"/>
              <a:ea typeface="Prata"/>
              <a:cs typeface="Prata"/>
              <a:sym typeface="Prata"/>
            </a:endParaRPr>
          </a:p>
        </p:txBody>
      </p:sp>
      <p:sp>
        <p:nvSpPr>
          <p:cNvPr id="1283" name="Google Shape;1283;p46"/>
          <p:cNvSpPr txBox="1"/>
          <p:nvPr/>
        </p:nvSpPr>
        <p:spPr>
          <a:xfrm>
            <a:off x="2735550" y="1267636"/>
            <a:ext cx="3759300" cy="416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Prata"/>
                <a:ea typeface="Prata"/>
                <a:cs typeface="Prata"/>
                <a:sym typeface="Prata"/>
              </a:rPr>
              <a:t>NAME OF BRAND</a:t>
            </a:r>
            <a:endParaRPr>
              <a:solidFill>
                <a:schemeClr val="lt1"/>
              </a:solidFill>
              <a:latin typeface="Prata"/>
              <a:ea typeface="Prata"/>
              <a:cs typeface="Prata"/>
              <a:sym typeface="Prat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grpSp>
        <p:nvGrpSpPr>
          <p:cNvPr id="111" name="Google Shape;111;p20"/>
          <p:cNvGrpSpPr/>
          <p:nvPr/>
        </p:nvGrpSpPr>
        <p:grpSpPr>
          <a:xfrm>
            <a:off x="2828100" y="1512338"/>
            <a:ext cx="3487800" cy="2804138"/>
            <a:chOff x="2828100" y="1512338"/>
            <a:chExt cx="3487800" cy="2804138"/>
          </a:xfrm>
        </p:grpSpPr>
        <p:sp>
          <p:nvSpPr>
            <p:cNvPr id="112" name="Google Shape;112;p20"/>
            <p:cNvSpPr/>
            <p:nvPr/>
          </p:nvSpPr>
          <p:spPr>
            <a:xfrm>
              <a:off x="4024350" y="2366850"/>
              <a:ext cx="1095300" cy="1095300"/>
            </a:xfrm>
            <a:prstGeom prst="ellipse">
              <a:avLst/>
            </a:prstGeom>
            <a:noFill/>
            <a:ln cap="flat" cmpd="sng" w="38100">
              <a:solidFill>
                <a:schemeClr val="lt1"/>
              </a:solidFill>
              <a:prstDash val="solid"/>
              <a:round/>
              <a:headEnd len="sm" w="sm" type="none"/>
              <a:tailEnd len="sm" w="sm" type="none"/>
            </a:ln>
          </p:spPr>
          <p:txBody>
            <a:bodyPr anchorCtr="0" anchor="ctr" bIns="91425" lIns="0" spcFirstLastPara="1" rIns="0" wrap="square" tIns="0">
              <a:noAutofit/>
            </a:bodyPr>
            <a:lstStyle/>
            <a:p>
              <a:pPr indent="0" lvl="0" marL="0" rtl="0" algn="ctr">
                <a:spcBef>
                  <a:spcPts val="0"/>
                </a:spcBef>
                <a:spcAft>
                  <a:spcPts val="0"/>
                </a:spcAft>
                <a:buNone/>
              </a:pPr>
              <a:r>
                <a:t/>
              </a:r>
              <a:endParaRPr b="1" sz="4200">
                <a:solidFill>
                  <a:srgbClr val="080808"/>
                </a:solidFill>
                <a:latin typeface="Iceland"/>
                <a:ea typeface="Iceland"/>
                <a:cs typeface="Iceland"/>
                <a:sym typeface="Iceland"/>
              </a:endParaRPr>
            </a:p>
          </p:txBody>
        </p:sp>
        <p:grpSp>
          <p:nvGrpSpPr>
            <p:cNvPr id="113" name="Google Shape;113;p20"/>
            <p:cNvGrpSpPr/>
            <p:nvPr/>
          </p:nvGrpSpPr>
          <p:grpSpPr>
            <a:xfrm>
              <a:off x="2828100" y="2579025"/>
              <a:ext cx="1196400" cy="670800"/>
              <a:chOff x="2828100" y="2579025"/>
              <a:chExt cx="1196400" cy="670800"/>
            </a:xfrm>
          </p:grpSpPr>
          <p:sp>
            <p:nvSpPr>
              <p:cNvPr id="114" name="Google Shape;114;p20"/>
              <p:cNvSpPr/>
              <p:nvPr/>
            </p:nvSpPr>
            <p:spPr>
              <a:xfrm>
                <a:off x="2828100" y="2579025"/>
                <a:ext cx="670800" cy="670800"/>
              </a:xfrm>
              <a:prstGeom prst="ellipse">
                <a:avLst/>
              </a:prstGeom>
              <a:noFill/>
              <a:ln cap="flat" cmpd="sng" w="38100">
                <a:solidFill>
                  <a:schemeClr val="lt1"/>
                </a:solidFill>
                <a:prstDash val="solid"/>
                <a:round/>
                <a:headEnd len="sm" w="sm" type="none"/>
                <a:tailEnd len="sm" w="sm" type="none"/>
              </a:ln>
            </p:spPr>
            <p:txBody>
              <a:bodyPr anchorCtr="0" anchor="ctr" bIns="91425" lIns="0" spcFirstLastPara="1" rIns="0" wrap="square" tIns="0">
                <a:noAutofit/>
              </a:bodyPr>
              <a:lstStyle/>
              <a:p>
                <a:pPr indent="0" lvl="0" marL="0" rtl="0" algn="ctr">
                  <a:spcBef>
                    <a:spcPts val="0"/>
                  </a:spcBef>
                  <a:spcAft>
                    <a:spcPts val="0"/>
                  </a:spcAft>
                  <a:buNone/>
                </a:pPr>
                <a:r>
                  <a:t/>
                </a:r>
                <a:endParaRPr b="1" sz="4200">
                  <a:solidFill>
                    <a:srgbClr val="080808"/>
                  </a:solidFill>
                  <a:latin typeface="Iceland"/>
                  <a:ea typeface="Iceland"/>
                  <a:cs typeface="Iceland"/>
                  <a:sym typeface="Iceland"/>
                </a:endParaRPr>
              </a:p>
            </p:txBody>
          </p:sp>
          <p:cxnSp>
            <p:nvCxnSpPr>
              <p:cNvPr id="115" name="Google Shape;115;p20"/>
              <p:cNvCxnSpPr>
                <a:stCxn id="114" idx="6"/>
                <a:endCxn id="112" idx="2"/>
              </p:cNvCxnSpPr>
              <p:nvPr/>
            </p:nvCxnSpPr>
            <p:spPr>
              <a:xfrm>
                <a:off x="3498900" y="2914425"/>
                <a:ext cx="525600" cy="600"/>
              </a:xfrm>
              <a:prstGeom prst="bentConnector3">
                <a:avLst>
                  <a:gd fmla="val 49986" name="adj1"/>
                </a:avLst>
              </a:prstGeom>
              <a:noFill/>
              <a:ln cap="flat" cmpd="sng" w="38100">
                <a:solidFill>
                  <a:schemeClr val="lt1"/>
                </a:solidFill>
                <a:prstDash val="solid"/>
                <a:round/>
                <a:headEnd len="med" w="med" type="none"/>
                <a:tailEnd len="med" w="med" type="none"/>
              </a:ln>
            </p:spPr>
          </p:cxnSp>
        </p:grpSp>
        <p:grpSp>
          <p:nvGrpSpPr>
            <p:cNvPr id="116" name="Google Shape;116;p20"/>
            <p:cNvGrpSpPr/>
            <p:nvPr/>
          </p:nvGrpSpPr>
          <p:grpSpPr>
            <a:xfrm>
              <a:off x="5119800" y="2579025"/>
              <a:ext cx="1196100" cy="670800"/>
              <a:chOff x="5119800" y="2579025"/>
              <a:chExt cx="1196100" cy="670800"/>
            </a:xfrm>
          </p:grpSpPr>
          <p:sp>
            <p:nvSpPr>
              <p:cNvPr id="117" name="Google Shape;117;p20"/>
              <p:cNvSpPr/>
              <p:nvPr/>
            </p:nvSpPr>
            <p:spPr>
              <a:xfrm>
                <a:off x="5645100" y="2579025"/>
                <a:ext cx="670800" cy="670800"/>
              </a:xfrm>
              <a:prstGeom prst="ellipse">
                <a:avLst/>
              </a:prstGeom>
              <a:noFill/>
              <a:ln cap="flat" cmpd="sng" w="38100">
                <a:solidFill>
                  <a:schemeClr val="lt1"/>
                </a:solidFill>
                <a:prstDash val="solid"/>
                <a:round/>
                <a:headEnd len="sm" w="sm" type="none"/>
                <a:tailEnd len="sm" w="sm" type="none"/>
              </a:ln>
            </p:spPr>
            <p:txBody>
              <a:bodyPr anchorCtr="0" anchor="ctr" bIns="91425" lIns="0" spcFirstLastPara="1" rIns="0" wrap="square" tIns="0">
                <a:noAutofit/>
              </a:bodyPr>
              <a:lstStyle/>
              <a:p>
                <a:pPr indent="0" lvl="0" marL="0" rtl="0" algn="ctr">
                  <a:spcBef>
                    <a:spcPts val="0"/>
                  </a:spcBef>
                  <a:spcAft>
                    <a:spcPts val="0"/>
                  </a:spcAft>
                  <a:buNone/>
                </a:pPr>
                <a:r>
                  <a:t/>
                </a:r>
                <a:endParaRPr b="1" sz="4200">
                  <a:solidFill>
                    <a:srgbClr val="080808"/>
                  </a:solidFill>
                  <a:latin typeface="Iceland"/>
                  <a:ea typeface="Iceland"/>
                  <a:cs typeface="Iceland"/>
                  <a:sym typeface="Iceland"/>
                </a:endParaRPr>
              </a:p>
            </p:txBody>
          </p:sp>
          <p:cxnSp>
            <p:nvCxnSpPr>
              <p:cNvPr id="118" name="Google Shape;118;p20"/>
              <p:cNvCxnSpPr>
                <a:stCxn id="117" idx="2"/>
                <a:endCxn id="112" idx="6"/>
              </p:cNvCxnSpPr>
              <p:nvPr/>
            </p:nvCxnSpPr>
            <p:spPr>
              <a:xfrm flipH="1">
                <a:off x="5119800" y="2914425"/>
                <a:ext cx="525300" cy="600"/>
              </a:xfrm>
              <a:prstGeom prst="bentConnector3">
                <a:avLst>
                  <a:gd fmla="val 50014" name="adj1"/>
                </a:avLst>
              </a:prstGeom>
              <a:noFill/>
              <a:ln cap="flat" cmpd="sng" w="38100">
                <a:solidFill>
                  <a:schemeClr val="lt1"/>
                </a:solidFill>
                <a:prstDash val="solid"/>
                <a:round/>
                <a:headEnd len="med" w="med" type="none"/>
                <a:tailEnd len="med" w="med" type="none"/>
              </a:ln>
            </p:spPr>
          </p:cxnSp>
        </p:grpSp>
        <p:grpSp>
          <p:nvGrpSpPr>
            <p:cNvPr id="119" name="Google Shape;119;p20"/>
            <p:cNvGrpSpPr/>
            <p:nvPr/>
          </p:nvGrpSpPr>
          <p:grpSpPr>
            <a:xfrm>
              <a:off x="3368400" y="1512375"/>
              <a:ext cx="1203600" cy="854400"/>
              <a:chOff x="3368400" y="1512375"/>
              <a:chExt cx="1203600" cy="854400"/>
            </a:xfrm>
          </p:grpSpPr>
          <p:sp>
            <p:nvSpPr>
              <p:cNvPr id="120" name="Google Shape;120;p20"/>
              <p:cNvSpPr/>
              <p:nvPr/>
            </p:nvSpPr>
            <p:spPr>
              <a:xfrm>
                <a:off x="3368400" y="1512375"/>
                <a:ext cx="670800" cy="670800"/>
              </a:xfrm>
              <a:prstGeom prst="ellipse">
                <a:avLst/>
              </a:prstGeom>
              <a:noFill/>
              <a:ln cap="flat" cmpd="sng" w="38100">
                <a:solidFill>
                  <a:schemeClr val="lt1"/>
                </a:solidFill>
                <a:prstDash val="solid"/>
                <a:round/>
                <a:headEnd len="sm" w="sm" type="none"/>
                <a:tailEnd len="sm" w="sm" type="none"/>
              </a:ln>
            </p:spPr>
            <p:txBody>
              <a:bodyPr anchorCtr="0" anchor="ctr" bIns="91425" lIns="0" spcFirstLastPara="1" rIns="0" wrap="square" tIns="0">
                <a:noAutofit/>
              </a:bodyPr>
              <a:lstStyle/>
              <a:p>
                <a:pPr indent="0" lvl="0" marL="0" rtl="0" algn="ctr">
                  <a:spcBef>
                    <a:spcPts val="0"/>
                  </a:spcBef>
                  <a:spcAft>
                    <a:spcPts val="0"/>
                  </a:spcAft>
                  <a:buNone/>
                </a:pPr>
                <a:r>
                  <a:t/>
                </a:r>
                <a:endParaRPr b="1" sz="4200">
                  <a:solidFill>
                    <a:srgbClr val="080808"/>
                  </a:solidFill>
                  <a:latin typeface="Iceland"/>
                  <a:ea typeface="Iceland"/>
                  <a:cs typeface="Iceland"/>
                  <a:sym typeface="Iceland"/>
                </a:endParaRPr>
              </a:p>
            </p:txBody>
          </p:sp>
          <p:cxnSp>
            <p:nvCxnSpPr>
              <p:cNvPr id="121" name="Google Shape;121;p20"/>
              <p:cNvCxnSpPr>
                <a:stCxn id="120" idx="6"/>
                <a:endCxn id="112" idx="0"/>
              </p:cNvCxnSpPr>
              <p:nvPr/>
            </p:nvCxnSpPr>
            <p:spPr>
              <a:xfrm>
                <a:off x="4039200" y="1847775"/>
                <a:ext cx="532800" cy="519000"/>
              </a:xfrm>
              <a:prstGeom prst="bentConnector2">
                <a:avLst/>
              </a:prstGeom>
              <a:noFill/>
              <a:ln cap="flat" cmpd="sng" w="38100">
                <a:solidFill>
                  <a:schemeClr val="lt1"/>
                </a:solidFill>
                <a:prstDash val="solid"/>
                <a:round/>
                <a:headEnd len="med" w="med" type="none"/>
                <a:tailEnd len="med" w="med" type="none"/>
              </a:ln>
            </p:spPr>
          </p:cxnSp>
        </p:grpSp>
        <p:grpSp>
          <p:nvGrpSpPr>
            <p:cNvPr id="122" name="Google Shape;122;p20"/>
            <p:cNvGrpSpPr/>
            <p:nvPr/>
          </p:nvGrpSpPr>
          <p:grpSpPr>
            <a:xfrm>
              <a:off x="4571963" y="1512338"/>
              <a:ext cx="1203600" cy="854400"/>
              <a:chOff x="4571963" y="1512338"/>
              <a:chExt cx="1203600" cy="854400"/>
            </a:xfrm>
          </p:grpSpPr>
          <p:sp>
            <p:nvSpPr>
              <p:cNvPr id="123" name="Google Shape;123;p20"/>
              <p:cNvSpPr/>
              <p:nvPr/>
            </p:nvSpPr>
            <p:spPr>
              <a:xfrm>
                <a:off x="5104763" y="1512338"/>
                <a:ext cx="670800" cy="670800"/>
              </a:xfrm>
              <a:prstGeom prst="ellipse">
                <a:avLst/>
              </a:prstGeom>
              <a:noFill/>
              <a:ln cap="flat" cmpd="sng" w="38100">
                <a:solidFill>
                  <a:schemeClr val="lt1"/>
                </a:solidFill>
                <a:prstDash val="solid"/>
                <a:round/>
                <a:headEnd len="sm" w="sm" type="none"/>
                <a:tailEnd len="sm" w="sm" type="none"/>
              </a:ln>
            </p:spPr>
            <p:txBody>
              <a:bodyPr anchorCtr="0" anchor="ctr" bIns="91425" lIns="0" spcFirstLastPara="1" rIns="0" wrap="square" tIns="0">
                <a:noAutofit/>
              </a:bodyPr>
              <a:lstStyle/>
              <a:p>
                <a:pPr indent="0" lvl="0" marL="0" rtl="0" algn="ctr">
                  <a:spcBef>
                    <a:spcPts val="0"/>
                  </a:spcBef>
                  <a:spcAft>
                    <a:spcPts val="0"/>
                  </a:spcAft>
                  <a:buNone/>
                </a:pPr>
                <a:r>
                  <a:t/>
                </a:r>
                <a:endParaRPr b="1" sz="4200">
                  <a:solidFill>
                    <a:srgbClr val="080808"/>
                  </a:solidFill>
                  <a:latin typeface="Iceland"/>
                  <a:ea typeface="Iceland"/>
                  <a:cs typeface="Iceland"/>
                  <a:sym typeface="Iceland"/>
                </a:endParaRPr>
              </a:p>
            </p:txBody>
          </p:sp>
          <p:cxnSp>
            <p:nvCxnSpPr>
              <p:cNvPr id="124" name="Google Shape;124;p20"/>
              <p:cNvCxnSpPr>
                <a:stCxn id="123" idx="2"/>
                <a:endCxn id="112" idx="0"/>
              </p:cNvCxnSpPr>
              <p:nvPr/>
            </p:nvCxnSpPr>
            <p:spPr>
              <a:xfrm flipH="1">
                <a:off x="4571963" y="1847738"/>
                <a:ext cx="532800" cy="519000"/>
              </a:xfrm>
              <a:prstGeom prst="bentConnector2">
                <a:avLst/>
              </a:prstGeom>
              <a:noFill/>
              <a:ln cap="flat" cmpd="sng" w="38100">
                <a:solidFill>
                  <a:schemeClr val="lt1"/>
                </a:solidFill>
                <a:prstDash val="solid"/>
                <a:round/>
                <a:headEnd len="med" w="med" type="none"/>
                <a:tailEnd len="med" w="med" type="none"/>
              </a:ln>
            </p:spPr>
          </p:cxnSp>
        </p:grpSp>
        <p:grpSp>
          <p:nvGrpSpPr>
            <p:cNvPr id="125" name="Google Shape;125;p20"/>
            <p:cNvGrpSpPr/>
            <p:nvPr/>
          </p:nvGrpSpPr>
          <p:grpSpPr>
            <a:xfrm>
              <a:off x="3368400" y="3462075"/>
              <a:ext cx="1203600" cy="854400"/>
              <a:chOff x="3368400" y="3462075"/>
              <a:chExt cx="1203600" cy="854400"/>
            </a:xfrm>
          </p:grpSpPr>
          <p:sp>
            <p:nvSpPr>
              <p:cNvPr id="126" name="Google Shape;126;p20"/>
              <p:cNvSpPr/>
              <p:nvPr/>
            </p:nvSpPr>
            <p:spPr>
              <a:xfrm>
                <a:off x="3368400" y="3645675"/>
                <a:ext cx="670800" cy="670800"/>
              </a:xfrm>
              <a:prstGeom prst="ellipse">
                <a:avLst/>
              </a:prstGeom>
              <a:noFill/>
              <a:ln cap="flat" cmpd="sng" w="38100">
                <a:solidFill>
                  <a:schemeClr val="lt1"/>
                </a:solidFill>
                <a:prstDash val="solid"/>
                <a:round/>
                <a:headEnd len="sm" w="sm" type="none"/>
                <a:tailEnd len="sm" w="sm" type="none"/>
              </a:ln>
            </p:spPr>
            <p:txBody>
              <a:bodyPr anchorCtr="0" anchor="ctr" bIns="91425" lIns="0" spcFirstLastPara="1" rIns="0" wrap="square" tIns="0">
                <a:noAutofit/>
              </a:bodyPr>
              <a:lstStyle/>
              <a:p>
                <a:pPr indent="0" lvl="0" marL="0" rtl="0" algn="ctr">
                  <a:spcBef>
                    <a:spcPts val="0"/>
                  </a:spcBef>
                  <a:spcAft>
                    <a:spcPts val="0"/>
                  </a:spcAft>
                  <a:buNone/>
                </a:pPr>
                <a:r>
                  <a:t/>
                </a:r>
                <a:endParaRPr b="1" sz="4200">
                  <a:solidFill>
                    <a:srgbClr val="080808"/>
                  </a:solidFill>
                  <a:latin typeface="Iceland"/>
                  <a:ea typeface="Iceland"/>
                  <a:cs typeface="Iceland"/>
                  <a:sym typeface="Iceland"/>
                </a:endParaRPr>
              </a:p>
            </p:txBody>
          </p:sp>
          <p:cxnSp>
            <p:nvCxnSpPr>
              <p:cNvPr id="127" name="Google Shape;127;p20"/>
              <p:cNvCxnSpPr>
                <a:stCxn id="126" idx="6"/>
                <a:endCxn id="112" idx="4"/>
              </p:cNvCxnSpPr>
              <p:nvPr/>
            </p:nvCxnSpPr>
            <p:spPr>
              <a:xfrm flipH="1" rot="10800000">
                <a:off x="4039200" y="3462075"/>
                <a:ext cx="532800" cy="519000"/>
              </a:xfrm>
              <a:prstGeom prst="bentConnector2">
                <a:avLst/>
              </a:prstGeom>
              <a:noFill/>
              <a:ln cap="flat" cmpd="sng" w="38100">
                <a:solidFill>
                  <a:schemeClr val="lt1"/>
                </a:solidFill>
                <a:prstDash val="solid"/>
                <a:round/>
                <a:headEnd len="med" w="med" type="none"/>
                <a:tailEnd len="med" w="med" type="none"/>
              </a:ln>
            </p:spPr>
          </p:cxnSp>
        </p:grpSp>
        <p:grpSp>
          <p:nvGrpSpPr>
            <p:cNvPr id="128" name="Google Shape;128;p20"/>
            <p:cNvGrpSpPr/>
            <p:nvPr/>
          </p:nvGrpSpPr>
          <p:grpSpPr>
            <a:xfrm>
              <a:off x="4572000" y="3462150"/>
              <a:ext cx="1203600" cy="854325"/>
              <a:chOff x="4572000" y="3462150"/>
              <a:chExt cx="1203600" cy="854325"/>
            </a:xfrm>
          </p:grpSpPr>
          <p:sp>
            <p:nvSpPr>
              <p:cNvPr id="129" name="Google Shape;129;p20"/>
              <p:cNvSpPr/>
              <p:nvPr/>
            </p:nvSpPr>
            <p:spPr>
              <a:xfrm>
                <a:off x="5104800" y="3645675"/>
                <a:ext cx="670800" cy="670800"/>
              </a:xfrm>
              <a:prstGeom prst="ellipse">
                <a:avLst/>
              </a:prstGeom>
              <a:noFill/>
              <a:ln cap="flat" cmpd="sng" w="38100">
                <a:solidFill>
                  <a:schemeClr val="lt1"/>
                </a:solidFill>
                <a:prstDash val="solid"/>
                <a:round/>
                <a:headEnd len="sm" w="sm" type="none"/>
                <a:tailEnd len="sm" w="sm" type="none"/>
              </a:ln>
            </p:spPr>
            <p:txBody>
              <a:bodyPr anchorCtr="0" anchor="ctr" bIns="91425" lIns="0" spcFirstLastPara="1" rIns="0" wrap="square" tIns="0">
                <a:noAutofit/>
              </a:bodyPr>
              <a:lstStyle/>
              <a:p>
                <a:pPr indent="0" lvl="0" marL="0" rtl="0" algn="ctr">
                  <a:spcBef>
                    <a:spcPts val="0"/>
                  </a:spcBef>
                  <a:spcAft>
                    <a:spcPts val="0"/>
                  </a:spcAft>
                  <a:buNone/>
                </a:pPr>
                <a:r>
                  <a:t/>
                </a:r>
                <a:endParaRPr b="1" sz="4200">
                  <a:solidFill>
                    <a:srgbClr val="080808"/>
                  </a:solidFill>
                  <a:latin typeface="Iceland"/>
                  <a:ea typeface="Iceland"/>
                  <a:cs typeface="Iceland"/>
                  <a:sym typeface="Iceland"/>
                </a:endParaRPr>
              </a:p>
            </p:txBody>
          </p:sp>
          <p:cxnSp>
            <p:nvCxnSpPr>
              <p:cNvPr id="130" name="Google Shape;130;p20"/>
              <p:cNvCxnSpPr>
                <a:stCxn id="112" idx="4"/>
                <a:endCxn id="129" idx="2"/>
              </p:cNvCxnSpPr>
              <p:nvPr/>
            </p:nvCxnSpPr>
            <p:spPr>
              <a:xfrm flipH="1" rot="-5400000">
                <a:off x="4578900" y="3455250"/>
                <a:ext cx="519000" cy="532800"/>
              </a:xfrm>
              <a:prstGeom prst="bentConnector2">
                <a:avLst/>
              </a:prstGeom>
              <a:noFill/>
              <a:ln cap="flat" cmpd="sng" w="38100">
                <a:solidFill>
                  <a:schemeClr val="lt1"/>
                </a:solidFill>
                <a:prstDash val="solid"/>
                <a:round/>
                <a:headEnd len="med" w="med" type="none"/>
                <a:tailEnd len="med" w="med" type="none"/>
              </a:ln>
            </p:spPr>
          </p:cxnSp>
        </p:grpSp>
      </p:grpSp>
      <p:sp>
        <p:nvSpPr>
          <p:cNvPr id="131" name="Google Shape;131;p20"/>
          <p:cNvSpPr txBox="1"/>
          <p:nvPr>
            <p:ph type="title"/>
          </p:nvPr>
        </p:nvSpPr>
        <p:spPr>
          <a:xfrm>
            <a:off x="713250" y="534768"/>
            <a:ext cx="7717500" cy="57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lt1"/>
              </a:buClr>
              <a:buSzPts val="1100"/>
              <a:buFont typeface="Arial"/>
              <a:buNone/>
            </a:pPr>
            <a:r>
              <a:rPr lang="en"/>
              <a:t>PARIS FASHION SHOW</a:t>
            </a:r>
            <a:endParaRPr/>
          </a:p>
        </p:txBody>
      </p:sp>
      <p:sp>
        <p:nvSpPr>
          <p:cNvPr id="132" name="Google Shape;132;p20"/>
          <p:cNvSpPr txBox="1"/>
          <p:nvPr/>
        </p:nvSpPr>
        <p:spPr>
          <a:xfrm>
            <a:off x="713250" y="1033075"/>
            <a:ext cx="7717500" cy="29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lt1"/>
                </a:solidFill>
                <a:latin typeface="DM Sans"/>
                <a:ea typeface="DM Sans"/>
                <a:cs typeface="DM Sans"/>
                <a:sym typeface="DM Sans"/>
              </a:rPr>
              <a:t>What is a Paris fashion show</a:t>
            </a:r>
            <a:endParaRPr sz="1200">
              <a:solidFill>
                <a:schemeClr val="lt1"/>
              </a:solidFill>
              <a:latin typeface="DM Sans"/>
              <a:ea typeface="DM Sans"/>
              <a:cs typeface="DM Sans"/>
              <a:sym typeface="DM Sans"/>
            </a:endParaRPr>
          </a:p>
        </p:txBody>
      </p:sp>
      <p:grpSp>
        <p:nvGrpSpPr>
          <p:cNvPr id="133" name="Google Shape;133;p20"/>
          <p:cNvGrpSpPr/>
          <p:nvPr/>
        </p:nvGrpSpPr>
        <p:grpSpPr>
          <a:xfrm>
            <a:off x="1186822" y="1490666"/>
            <a:ext cx="2051100" cy="903925"/>
            <a:chOff x="1263250" y="1490666"/>
            <a:chExt cx="2051100" cy="903925"/>
          </a:xfrm>
        </p:grpSpPr>
        <p:sp>
          <p:nvSpPr>
            <p:cNvPr id="134" name="Google Shape;134;p20"/>
            <p:cNvSpPr txBox="1"/>
            <p:nvPr/>
          </p:nvSpPr>
          <p:spPr>
            <a:xfrm>
              <a:off x="1263250" y="1490666"/>
              <a:ext cx="2051100" cy="332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2000">
                  <a:solidFill>
                    <a:schemeClr val="lt1"/>
                  </a:solidFill>
                  <a:latin typeface="Prata"/>
                  <a:ea typeface="Prata"/>
                  <a:cs typeface="Prata"/>
                  <a:sym typeface="Prata"/>
                </a:rPr>
                <a:t>PARADES</a:t>
              </a:r>
              <a:endParaRPr sz="2000">
                <a:solidFill>
                  <a:schemeClr val="lt1"/>
                </a:solidFill>
                <a:latin typeface="Prata"/>
                <a:ea typeface="Prata"/>
                <a:cs typeface="Prata"/>
                <a:sym typeface="Prata"/>
              </a:endParaRPr>
            </a:p>
          </p:txBody>
        </p:sp>
        <p:sp>
          <p:nvSpPr>
            <p:cNvPr id="135" name="Google Shape;135;p20"/>
            <p:cNvSpPr txBox="1"/>
            <p:nvPr/>
          </p:nvSpPr>
          <p:spPr>
            <a:xfrm>
              <a:off x="1263250" y="1821891"/>
              <a:ext cx="2051100" cy="572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chemeClr val="lt1"/>
                </a:buClr>
                <a:buSzPts val="1100"/>
                <a:buFont typeface="Arial"/>
                <a:buNone/>
              </a:pPr>
              <a:r>
                <a:rPr lang="en">
                  <a:solidFill>
                    <a:schemeClr val="lt1"/>
                  </a:solidFill>
                  <a:latin typeface="DM Sans"/>
                  <a:ea typeface="DM Sans"/>
                  <a:cs typeface="DM Sans"/>
                  <a:sym typeface="DM Sans"/>
                </a:rPr>
                <a:t>Venus is the second planet from the Sun</a:t>
              </a:r>
              <a:endParaRPr>
                <a:solidFill>
                  <a:schemeClr val="lt1"/>
                </a:solidFill>
                <a:latin typeface="DM Sans"/>
                <a:ea typeface="DM Sans"/>
                <a:cs typeface="DM Sans"/>
                <a:sym typeface="DM Sans"/>
              </a:endParaRPr>
            </a:p>
          </p:txBody>
        </p:sp>
      </p:grpSp>
      <p:grpSp>
        <p:nvGrpSpPr>
          <p:cNvPr id="136" name="Google Shape;136;p20"/>
          <p:cNvGrpSpPr/>
          <p:nvPr/>
        </p:nvGrpSpPr>
        <p:grpSpPr>
          <a:xfrm>
            <a:off x="5906568" y="1490666"/>
            <a:ext cx="2051100" cy="903925"/>
            <a:chOff x="5839500" y="1490666"/>
            <a:chExt cx="2051100" cy="903925"/>
          </a:xfrm>
        </p:grpSpPr>
        <p:sp>
          <p:nvSpPr>
            <p:cNvPr id="137" name="Google Shape;137;p20"/>
            <p:cNvSpPr txBox="1"/>
            <p:nvPr/>
          </p:nvSpPr>
          <p:spPr>
            <a:xfrm>
              <a:off x="5839500" y="1490666"/>
              <a:ext cx="2051100" cy="33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chemeClr val="lt1"/>
                  </a:solidFill>
                  <a:latin typeface="Prata"/>
                  <a:ea typeface="Prata"/>
                  <a:cs typeface="Prata"/>
                  <a:sym typeface="Prata"/>
                </a:rPr>
                <a:t>FASHION</a:t>
              </a:r>
              <a:endParaRPr sz="2000">
                <a:solidFill>
                  <a:schemeClr val="lt1"/>
                </a:solidFill>
                <a:latin typeface="Prata"/>
                <a:ea typeface="Prata"/>
                <a:cs typeface="Prata"/>
                <a:sym typeface="Prata"/>
              </a:endParaRPr>
            </a:p>
          </p:txBody>
        </p:sp>
        <p:sp>
          <p:nvSpPr>
            <p:cNvPr id="138" name="Google Shape;138;p20"/>
            <p:cNvSpPr txBox="1"/>
            <p:nvPr/>
          </p:nvSpPr>
          <p:spPr>
            <a:xfrm>
              <a:off x="5839500" y="1821891"/>
              <a:ext cx="2051100" cy="57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DM Sans"/>
                  <a:ea typeface="DM Sans"/>
                  <a:cs typeface="DM Sans"/>
                  <a:sym typeface="DM Sans"/>
                </a:rPr>
                <a:t>Mars is a cold place, not hot</a:t>
              </a:r>
              <a:endParaRPr>
                <a:solidFill>
                  <a:schemeClr val="lt1"/>
                </a:solidFill>
                <a:latin typeface="DM Sans"/>
                <a:ea typeface="DM Sans"/>
                <a:cs typeface="DM Sans"/>
                <a:sym typeface="DM Sans"/>
              </a:endParaRPr>
            </a:p>
          </p:txBody>
        </p:sp>
      </p:grpSp>
      <p:grpSp>
        <p:nvGrpSpPr>
          <p:cNvPr id="139" name="Google Shape;139;p20"/>
          <p:cNvGrpSpPr/>
          <p:nvPr/>
        </p:nvGrpSpPr>
        <p:grpSpPr>
          <a:xfrm>
            <a:off x="639230" y="2557466"/>
            <a:ext cx="2051100" cy="903925"/>
            <a:chOff x="729850" y="2557466"/>
            <a:chExt cx="2051100" cy="903925"/>
          </a:xfrm>
        </p:grpSpPr>
        <p:sp>
          <p:nvSpPr>
            <p:cNvPr id="140" name="Google Shape;140;p20"/>
            <p:cNvSpPr txBox="1"/>
            <p:nvPr/>
          </p:nvSpPr>
          <p:spPr>
            <a:xfrm>
              <a:off x="729850" y="2557466"/>
              <a:ext cx="2051100" cy="332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2000">
                  <a:solidFill>
                    <a:schemeClr val="lt1"/>
                  </a:solidFill>
                  <a:latin typeface="Prata"/>
                  <a:ea typeface="Prata"/>
                  <a:cs typeface="Prata"/>
                  <a:sym typeface="Prata"/>
                </a:rPr>
                <a:t>SALES</a:t>
              </a:r>
              <a:endParaRPr sz="2000">
                <a:solidFill>
                  <a:schemeClr val="lt1"/>
                </a:solidFill>
                <a:latin typeface="Prata"/>
                <a:ea typeface="Prata"/>
                <a:cs typeface="Prata"/>
                <a:sym typeface="Prata"/>
              </a:endParaRPr>
            </a:p>
          </p:txBody>
        </p:sp>
        <p:sp>
          <p:nvSpPr>
            <p:cNvPr id="141" name="Google Shape;141;p20"/>
            <p:cNvSpPr txBox="1"/>
            <p:nvPr/>
          </p:nvSpPr>
          <p:spPr>
            <a:xfrm>
              <a:off x="729850" y="2888691"/>
              <a:ext cx="2051100" cy="572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chemeClr val="lt1"/>
                </a:buClr>
                <a:buSzPts val="1100"/>
                <a:buFont typeface="Arial"/>
                <a:buNone/>
              </a:pPr>
              <a:r>
                <a:rPr lang="en">
                  <a:solidFill>
                    <a:schemeClr val="lt1"/>
                  </a:solidFill>
                  <a:latin typeface="DM Sans"/>
                  <a:ea typeface="DM Sans"/>
                  <a:cs typeface="DM Sans"/>
                  <a:sym typeface="DM Sans"/>
                </a:rPr>
                <a:t>Saturn is a gas giant and has several rings</a:t>
              </a:r>
              <a:endParaRPr>
                <a:solidFill>
                  <a:schemeClr val="lt1"/>
                </a:solidFill>
                <a:latin typeface="DM Sans"/>
                <a:ea typeface="DM Sans"/>
                <a:cs typeface="DM Sans"/>
                <a:sym typeface="DM Sans"/>
              </a:endParaRPr>
            </a:p>
          </p:txBody>
        </p:sp>
      </p:grpSp>
      <p:grpSp>
        <p:nvGrpSpPr>
          <p:cNvPr id="142" name="Google Shape;142;p20"/>
          <p:cNvGrpSpPr/>
          <p:nvPr/>
        </p:nvGrpSpPr>
        <p:grpSpPr>
          <a:xfrm>
            <a:off x="6453670" y="2557466"/>
            <a:ext cx="2051100" cy="903925"/>
            <a:chOff x="6379996" y="2557466"/>
            <a:chExt cx="2051100" cy="903925"/>
          </a:xfrm>
        </p:grpSpPr>
        <p:sp>
          <p:nvSpPr>
            <p:cNvPr id="143" name="Google Shape;143;p20"/>
            <p:cNvSpPr txBox="1"/>
            <p:nvPr/>
          </p:nvSpPr>
          <p:spPr>
            <a:xfrm>
              <a:off x="6379996" y="2557466"/>
              <a:ext cx="2051100" cy="33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chemeClr val="lt1"/>
                  </a:solidFill>
                  <a:latin typeface="Prata"/>
                  <a:ea typeface="Prata"/>
                  <a:cs typeface="Prata"/>
                  <a:sym typeface="Prata"/>
                </a:rPr>
                <a:t>MEDIA</a:t>
              </a:r>
              <a:endParaRPr sz="2000">
                <a:solidFill>
                  <a:schemeClr val="lt1"/>
                </a:solidFill>
                <a:latin typeface="Prata"/>
                <a:ea typeface="Prata"/>
                <a:cs typeface="Prata"/>
                <a:sym typeface="Prata"/>
              </a:endParaRPr>
            </a:p>
          </p:txBody>
        </p:sp>
        <p:sp>
          <p:nvSpPr>
            <p:cNvPr id="144" name="Google Shape;144;p20"/>
            <p:cNvSpPr txBox="1"/>
            <p:nvPr/>
          </p:nvSpPr>
          <p:spPr>
            <a:xfrm>
              <a:off x="6379996" y="2888691"/>
              <a:ext cx="2051100" cy="57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DM Sans"/>
                  <a:ea typeface="DM Sans"/>
                  <a:cs typeface="DM Sans"/>
                  <a:sym typeface="DM Sans"/>
                </a:rPr>
                <a:t>Mercury is the closest</a:t>
              </a:r>
              <a:endParaRPr>
                <a:solidFill>
                  <a:schemeClr val="lt1"/>
                </a:solidFill>
                <a:latin typeface="DM Sans"/>
                <a:ea typeface="DM Sans"/>
                <a:cs typeface="DM Sans"/>
                <a:sym typeface="DM Sans"/>
              </a:endParaRPr>
            </a:p>
            <a:p>
              <a:pPr indent="0" lvl="0" marL="0" rtl="0" algn="l">
                <a:spcBef>
                  <a:spcPts val="0"/>
                </a:spcBef>
                <a:spcAft>
                  <a:spcPts val="0"/>
                </a:spcAft>
                <a:buNone/>
              </a:pPr>
              <a:r>
                <a:rPr lang="en">
                  <a:solidFill>
                    <a:schemeClr val="lt1"/>
                  </a:solidFill>
                  <a:latin typeface="DM Sans"/>
                  <a:ea typeface="DM Sans"/>
                  <a:cs typeface="DM Sans"/>
                  <a:sym typeface="DM Sans"/>
                </a:rPr>
                <a:t>planet to the Sun</a:t>
              </a:r>
              <a:endParaRPr>
                <a:solidFill>
                  <a:schemeClr val="lt1"/>
                </a:solidFill>
                <a:latin typeface="DM Sans"/>
                <a:ea typeface="DM Sans"/>
                <a:cs typeface="DM Sans"/>
                <a:sym typeface="DM Sans"/>
              </a:endParaRPr>
            </a:p>
          </p:txBody>
        </p:sp>
      </p:grpSp>
      <p:grpSp>
        <p:nvGrpSpPr>
          <p:cNvPr id="145" name="Google Shape;145;p20"/>
          <p:cNvGrpSpPr/>
          <p:nvPr/>
        </p:nvGrpSpPr>
        <p:grpSpPr>
          <a:xfrm>
            <a:off x="1186822" y="3612266"/>
            <a:ext cx="2051100" cy="903925"/>
            <a:chOff x="1263250" y="3612266"/>
            <a:chExt cx="2051100" cy="903925"/>
          </a:xfrm>
        </p:grpSpPr>
        <p:sp>
          <p:nvSpPr>
            <p:cNvPr id="146" name="Google Shape;146;p20"/>
            <p:cNvSpPr txBox="1"/>
            <p:nvPr/>
          </p:nvSpPr>
          <p:spPr>
            <a:xfrm>
              <a:off x="1263250" y="3612266"/>
              <a:ext cx="2051100" cy="332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2000">
                  <a:solidFill>
                    <a:schemeClr val="lt1"/>
                  </a:solidFill>
                  <a:latin typeface="Prata"/>
                  <a:ea typeface="Prata"/>
                  <a:cs typeface="Prata"/>
                  <a:sym typeface="Prata"/>
                </a:rPr>
                <a:t>SHOWS</a:t>
              </a:r>
              <a:endParaRPr sz="2000">
                <a:solidFill>
                  <a:schemeClr val="lt1"/>
                </a:solidFill>
                <a:latin typeface="Prata"/>
                <a:ea typeface="Prata"/>
                <a:cs typeface="Prata"/>
                <a:sym typeface="Prata"/>
              </a:endParaRPr>
            </a:p>
          </p:txBody>
        </p:sp>
        <p:sp>
          <p:nvSpPr>
            <p:cNvPr id="147" name="Google Shape;147;p20"/>
            <p:cNvSpPr txBox="1"/>
            <p:nvPr/>
          </p:nvSpPr>
          <p:spPr>
            <a:xfrm>
              <a:off x="1263250" y="3943491"/>
              <a:ext cx="2051100" cy="572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a:solidFill>
                    <a:schemeClr val="lt1"/>
                  </a:solidFill>
                  <a:latin typeface="DM Sans"/>
                  <a:ea typeface="DM Sans"/>
                  <a:cs typeface="DM Sans"/>
                  <a:sym typeface="DM Sans"/>
                </a:rPr>
                <a:t>Jupiter is</a:t>
              </a:r>
              <a:r>
                <a:rPr lang="en">
                  <a:solidFill>
                    <a:schemeClr val="lt1"/>
                  </a:solidFill>
                  <a:latin typeface="DM Sans"/>
                  <a:ea typeface="DM Sans"/>
                  <a:cs typeface="DM Sans"/>
                  <a:sym typeface="DM Sans"/>
                </a:rPr>
                <a:t> a gas giant and the biggest planet</a:t>
              </a:r>
              <a:endParaRPr>
                <a:solidFill>
                  <a:schemeClr val="lt1"/>
                </a:solidFill>
                <a:latin typeface="DM Sans"/>
                <a:ea typeface="DM Sans"/>
                <a:cs typeface="DM Sans"/>
                <a:sym typeface="DM Sans"/>
              </a:endParaRPr>
            </a:p>
          </p:txBody>
        </p:sp>
      </p:grpSp>
      <p:grpSp>
        <p:nvGrpSpPr>
          <p:cNvPr id="148" name="Google Shape;148;p20"/>
          <p:cNvGrpSpPr/>
          <p:nvPr/>
        </p:nvGrpSpPr>
        <p:grpSpPr>
          <a:xfrm>
            <a:off x="5906568" y="3623966"/>
            <a:ext cx="2051100" cy="903925"/>
            <a:chOff x="5839500" y="3623966"/>
            <a:chExt cx="2051100" cy="903925"/>
          </a:xfrm>
        </p:grpSpPr>
        <p:sp>
          <p:nvSpPr>
            <p:cNvPr id="149" name="Google Shape;149;p20"/>
            <p:cNvSpPr txBox="1"/>
            <p:nvPr/>
          </p:nvSpPr>
          <p:spPr>
            <a:xfrm>
              <a:off x="5839500" y="3623966"/>
              <a:ext cx="2051100" cy="33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chemeClr val="lt1"/>
                  </a:solidFill>
                  <a:latin typeface="Prata"/>
                  <a:ea typeface="Prata"/>
                  <a:cs typeface="Prata"/>
                  <a:sym typeface="Prata"/>
                </a:rPr>
                <a:t>EDITORS</a:t>
              </a:r>
              <a:endParaRPr sz="2000">
                <a:solidFill>
                  <a:schemeClr val="lt1"/>
                </a:solidFill>
                <a:latin typeface="Prata"/>
                <a:ea typeface="Prata"/>
                <a:cs typeface="Prata"/>
                <a:sym typeface="Prata"/>
              </a:endParaRPr>
            </a:p>
          </p:txBody>
        </p:sp>
        <p:sp>
          <p:nvSpPr>
            <p:cNvPr id="150" name="Google Shape;150;p20"/>
            <p:cNvSpPr txBox="1"/>
            <p:nvPr/>
          </p:nvSpPr>
          <p:spPr>
            <a:xfrm>
              <a:off x="5839500" y="3955191"/>
              <a:ext cx="2051100" cy="57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lt1"/>
                </a:buClr>
                <a:buSzPts val="1100"/>
                <a:buFont typeface="Arial"/>
                <a:buNone/>
              </a:pPr>
              <a:r>
                <a:rPr lang="en">
                  <a:solidFill>
                    <a:schemeClr val="lt1"/>
                  </a:solidFill>
                  <a:latin typeface="DM Sans"/>
                  <a:ea typeface="DM Sans"/>
                  <a:cs typeface="DM Sans"/>
                  <a:sym typeface="DM Sans"/>
                </a:rPr>
                <a:t>Actually, Neptune is an ice giant</a:t>
              </a:r>
              <a:endParaRPr>
                <a:solidFill>
                  <a:schemeClr val="lt1"/>
                </a:solidFill>
                <a:latin typeface="DM Sans"/>
                <a:ea typeface="DM Sans"/>
                <a:cs typeface="DM Sans"/>
                <a:sym typeface="DM Sans"/>
              </a:endParaRPr>
            </a:p>
          </p:txBody>
        </p:sp>
      </p:grpSp>
      <p:sp>
        <p:nvSpPr>
          <p:cNvPr id="151" name="Google Shape;151;p20"/>
          <p:cNvSpPr/>
          <p:nvPr/>
        </p:nvSpPr>
        <p:spPr>
          <a:xfrm>
            <a:off x="4446979" y="2578343"/>
            <a:ext cx="250042" cy="672140"/>
          </a:xfrm>
          <a:custGeom>
            <a:rect b="b" l="l" r="r" t="t"/>
            <a:pathLst>
              <a:path extrusionOk="0" h="20334" w="7565">
                <a:moveTo>
                  <a:pt x="3781" y="610"/>
                </a:moveTo>
                <a:cubicBezTo>
                  <a:pt x="4022" y="610"/>
                  <a:pt x="4223" y="807"/>
                  <a:pt x="4223" y="1049"/>
                </a:cubicBezTo>
                <a:cubicBezTo>
                  <a:pt x="4223" y="1296"/>
                  <a:pt x="4022" y="1490"/>
                  <a:pt x="3781" y="1490"/>
                </a:cubicBezTo>
                <a:cubicBezTo>
                  <a:pt x="3533" y="1490"/>
                  <a:pt x="3340" y="1290"/>
                  <a:pt x="3340" y="1049"/>
                </a:cubicBezTo>
                <a:cubicBezTo>
                  <a:pt x="3340" y="807"/>
                  <a:pt x="3540" y="610"/>
                  <a:pt x="3781" y="610"/>
                </a:cubicBezTo>
                <a:close/>
                <a:moveTo>
                  <a:pt x="4048" y="2049"/>
                </a:moveTo>
                <a:lnTo>
                  <a:pt x="4048" y="2764"/>
                </a:lnTo>
                <a:lnTo>
                  <a:pt x="3514" y="2764"/>
                </a:lnTo>
                <a:lnTo>
                  <a:pt x="3514" y="2049"/>
                </a:lnTo>
                <a:cubicBezTo>
                  <a:pt x="3597" y="2072"/>
                  <a:pt x="3686" y="2084"/>
                  <a:pt x="3779" y="2084"/>
                </a:cubicBezTo>
                <a:cubicBezTo>
                  <a:pt x="3868" y="2084"/>
                  <a:pt x="3959" y="2073"/>
                  <a:pt x="4048" y="2049"/>
                </a:cubicBezTo>
                <a:close/>
                <a:moveTo>
                  <a:pt x="4045" y="15216"/>
                </a:moveTo>
                <a:lnTo>
                  <a:pt x="4045" y="17234"/>
                </a:lnTo>
                <a:lnTo>
                  <a:pt x="3514" y="17234"/>
                </a:lnTo>
                <a:lnTo>
                  <a:pt x="3514" y="15216"/>
                </a:lnTo>
                <a:close/>
                <a:moveTo>
                  <a:pt x="4321" y="17831"/>
                </a:moveTo>
                <a:cubicBezTo>
                  <a:pt x="4848" y="17831"/>
                  <a:pt x="5319" y="18152"/>
                  <a:pt x="5519" y="18622"/>
                </a:cubicBezTo>
                <a:lnTo>
                  <a:pt x="2037" y="18622"/>
                </a:lnTo>
                <a:cubicBezTo>
                  <a:pt x="2240" y="18155"/>
                  <a:pt x="2701" y="17837"/>
                  <a:pt x="3225" y="17831"/>
                </a:cubicBezTo>
                <a:close/>
                <a:moveTo>
                  <a:pt x="3784" y="0"/>
                </a:moveTo>
                <a:cubicBezTo>
                  <a:pt x="3212" y="0"/>
                  <a:pt x="2749" y="467"/>
                  <a:pt x="2749" y="1039"/>
                </a:cubicBezTo>
                <a:cubicBezTo>
                  <a:pt x="2749" y="1249"/>
                  <a:pt x="2812" y="1446"/>
                  <a:pt x="2923" y="1614"/>
                </a:cubicBezTo>
                <a:lnTo>
                  <a:pt x="2923" y="2758"/>
                </a:lnTo>
                <a:cubicBezTo>
                  <a:pt x="2599" y="2786"/>
                  <a:pt x="2352" y="3050"/>
                  <a:pt x="2352" y="3368"/>
                </a:cubicBezTo>
                <a:lnTo>
                  <a:pt x="2352" y="3806"/>
                </a:lnTo>
                <a:cubicBezTo>
                  <a:pt x="2199" y="4063"/>
                  <a:pt x="1576" y="4384"/>
                  <a:pt x="681" y="4667"/>
                </a:cubicBezTo>
                <a:cubicBezTo>
                  <a:pt x="252" y="4803"/>
                  <a:pt x="1" y="5270"/>
                  <a:pt x="109" y="5731"/>
                </a:cubicBezTo>
                <a:lnTo>
                  <a:pt x="271" y="6427"/>
                </a:lnTo>
                <a:cubicBezTo>
                  <a:pt x="322" y="6646"/>
                  <a:pt x="449" y="6836"/>
                  <a:pt x="633" y="6957"/>
                </a:cubicBezTo>
                <a:cubicBezTo>
                  <a:pt x="2301" y="8085"/>
                  <a:pt x="1707" y="9003"/>
                  <a:pt x="967" y="10162"/>
                </a:cubicBezTo>
                <a:cubicBezTo>
                  <a:pt x="576" y="10769"/>
                  <a:pt x="172" y="11398"/>
                  <a:pt x="172" y="12062"/>
                </a:cubicBezTo>
                <a:cubicBezTo>
                  <a:pt x="172" y="13371"/>
                  <a:pt x="496" y="14238"/>
                  <a:pt x="766" y="14734"/>
                </a:cubicBezTo>
                <a:cubicBezTo>
                  <a:pt x="928" y="15032"/>
                  <a:pt x="1230" y="15213"/>
                  <a:pt x="1557" y="15213"/>
                </a:cubicBezTo>
                <a:lnTo>
                  <a:pt x="2920" y="15213"/>
                </a:lnTo>
                <a:lnTo>
                  <a:pt x="2920" y="17259"/>
                </a:lnTo>
                <a:cubicBezTo>
                  <a:pt x="2205" y="17383"/>
                  <a:pt x="1608" y="17913"/>
                  <a:pt x="1411" y="18615"/>
                </a:cubicBezTo>
                <a:lnTo>
                  <a:pt x="1291" y="18615"/>
                </a:lnTo>
                <a:cubicBezTo>
                  <a:pt x="925" y="18615"/>
                  <a:pt x="633" y="18914"/>
                  <a:pt x="633" y="19276"/>
                </a:cubicBezTo>
                <a:lnTo>
                  <a:pt x="633" y="19676"/>
                </a:lnTo>
                <a:cubicBezTo>
                  <a:pt x="633" y="20042"/>
                  <a:pt x="928" y="20334"/>
                  <a:pt x="1291" y="20334"/>
                </a:cubicBezTo>
                <a:lnTo>
                  <a:pt x="3089" y="20334"/>
                </a:lnTo>
                <a:cubicBezTo>
                  <a:pt x="3254" y="20334"/>
                  <a:pt x="3387" y="20201"/>
                  <a:pt x="3387" y="20039"/>
                </a:cubicBezTo>
                <a:cubicBezTo>
                  <a:pt x="3387" y="19873"/>
                  <a:pt x="3254" y="19740"/>
                  <a:pt x="3089" y="19740"/>
                </a:cubicBezTo>
                <a:lnTo>
                  <a:pt x="1291" y="19740"/>
                </a:lnTo>
                <a:cubicBezTo>
                  <a:pt x="1256" y="19740"/>
                  <a:pt x="1227" y="19711"/>
                  <a:pt x="1227" y="19676"/>
                </a:cubicBezTo>
                <a:lnTo>
                  <a:pt x="1227" y="19276"/>
                </a:lnTo>
                <a:cubicBezTo>
                  <a:pt x="1227" y="19238"/>
                  <a:pt x="1256" y="19213"/>
                  <a:pt x="1291" y="19213"/>
                </a:cubicBezTo>
                <a:lnTo>
                  <a:pt x="6278" y="19213"/>
                </a:lnTo>
                <a:cubicBezTo>
                  <a:pt x="6313" y="19213"/>
                  <a:pt x="6341" y="19238"/>
                  <a:pt x="6341" y="19276"/>
                </a:cubicBezTo>
                <a:lnTo>
                  <a:pt x="6341" y="19676"/>
                </a:lnTo>
                <a:cubicBezTo>
                  <a:pt x="6341" y="19711"/>
                  <a:pt x="6313" y="19740"/>
                  <a:pt x="6278" y="19740"/>
                </a:cubicBezTo>
                <a:lnTo>
                  <a:pt x="4480" y="19740"/>
                </a:lnTo>
                <a:cubicBezTo>
                  <a:pt x="4318" y="19740"/>
                  <a:pt x="4181" y="19873"/>
                  <a:pt x="4181" y="20039"/>
                </a:cubicBezTo>
                <a:cubicBezTo>
                  <a:pt x="4181" y="20201"/>
                  <a:pt x="4318" y="20334"/>
                  <a:pt x="4480" y="20334"/>
                </a:cubicBezTo>
                <a:lnTo>
                  <a:pt x="6278" y="20334"/>
                </a:lnTo>
                <a:cubicBezTo>
                  <a:pt x="6643" y="20334"/>
                  <a:pt x="6939" y="20039"/>
                  <a:pt x="6939" y="19676"/>
                </a:cubicBezTo>
                <a:lnTo>
                  <a:pt x="6939" y="19276"/>
                </a:lnTo>
                <a:cubicBezTo>
                  <a:pt x="6939" y="18911"/>
                  <a:pt x="6640" y="18615"/>
                  <a:pt x="6278" y="18615"/>
                </a:cubicBezTo>
                <a:lnTo>
                  <a:pt x="6160" y="18615"/>
                </a:lnTo>
                <a:cubicBezTo>
                  <a:pt x="5960" y="17913"/>
                  <a:pt x="5366" y="17383"/>
                  <a:pt x="4651" y="17259"/>
                </a:cubicBezTo>
                <a:lnTo>
                  <a:pt x="4651" y="15213"/>
                </a:lnTo>
                <a:lnTo>
                  <a:pt x="6011" y="15213"/>
                </a:lnTo>
                <a:cubicBezTo>
                  <a:pt x="6338" y="15213"/>
                  <a:pt x="6640" y="15032"/>
                  <a:pt x="6802" y="14734"/>
                </a:cubicBezTo>
                <a:cubicBezTo>
                  <a:pt x="7075" y="14238"/>
                  <a:pt x="7399" y="13371"/>
                  <a:pt x="7399" y="12062"/>
                </a:cubicBezTo>
                <a:cubicBezTo>
                  <a:pt x="7399" y="11538"/>
                  <a:pt x="7148" y="11049"/>
                  <a:pt x="6901" y="10636"/>
                </a:cubicBezTo>
                <a:cubicBezTo>
                  <a:pt x="6846" y="10541"/>
                  <a:pt x="6748" y="10490"/>
                  <a:pt x="6647" y="10490"/>
                </a:cubicBezTo>
                <a:cubicBezTo>
                  <a:pt x="6595" y="10490"/>
                  <a:pt x="6542" y="10503"/>
                  <a:pt x="6494" y="10531"/>
                </a:cubicBezTo>
                <a:cubicBezTo>
                  <a:pt x="6351" y="10617"/>
                  <a:pt x="6306" y="10798"/>
                  <a:pt x="6389" y="10941"/>
                </a:cubicBezTo>
                <a:cubicBezTo>
                  <a:pt x="6592" y="11284"/>
                  <a:pt x="6802" y="11681"/>
                  <a:pt x="6802" y="12062"/>
                </a:cubicBezTo>
                <a:cubicBezTo>
                  <a:pt x="6802" y="13307"/>
                  <a:pt x="6472" y="14089"/>
                  <a:pt x="6278" y="14448"/>
                </a:cubicBezTo>
                <a:cubicBezTo>
                  <a:pt x="6218" y="14552"/>
                  <a:pt x="6119" y="14619"/>
                  <a:pt x="6011" y="14619"/>
                </a:cubicBezTo>
                <a:lnTo>
                  <a:pt x="1564" y="14619"/>
                </a:lnTo>
                <a:cubicBezTo>
                  <a:pt x="1459" y="14619"/>
                  <a:pt x="1354" y="14556"/>
                  <a:pt x="1300" y="14448"/>
                </a:cubicBezTo>
                <a:cubicBezTo>
                  <a:pt x="1103" y="14089"/>
                  <a:pt x="776" y="13307"/>
                  <a:pt x="776" y="12062"/>
                </a:cubicBezTo>
                <a:cubicBezTo>
                  <a:pt x="776" y="11573"/>
                  <a:pt x="1116" y="11045"/>
                  <a:pt x="1475" y="10483"/>
                </a:cubicBezTo>
                <a:cubicBezTo>
                  <a:pt x="1859" y="9889"/>
                  <a:pt x="2256" y="9270"/>
                  <a:pt x="2304" y="8593"/>
                </a:cubicBezTo>
                <a:cubicBezTo>
                  <a:pt x="2358" y="7805"/>
                  <a:pt x="1926" y="7110"/>
                  <a:pt x="973" y="6465"/>
                </a:cubicBezTo>
                <a:cubicBezTo>
                  <a:pt x="919" y="6427"/>
                  <a:pt x="874" y="6363"/>
                  <a:pt x="859" y="6290"/>
                </a:cubicBezTo>
                <a:lnTo>
                  <a:pt x="697" y="5598"/>
                </a:lnTo>
                <a:cubicBezTo>
                  <a:pt x="658" y="5442"/>
                  <a:pt x="735" y="5280"/>
                  <a:pt x="865" y="5239"/>
                </a:cubicBezTo>
                <a:cubicBezTo>
                  <a:pt x="1958" y="4892"/>
                  <a:pt x="2634" y="4511"/>
                  <a:pt x="2873" y="4111"/>
                </a:cubicBezTo>
                <a:lnTo>
                  <a:pt x="2876" y="4105"/>
                </a:lnTo>
                <a:cubicBezTo>
                  <a:pt x="2927" y="4016"/>
                  <a:pt x="2955" y="3917"/>
                  <a:pt x="2955" y="3819"/>
                </a:cubicBezTo>
                <a:lnTo>
                  <a:pt x="2955" y="3368"/>
                </a:lnTo>
                <a:cubicBezTo>
                  <a:pt x="2955" y="3364"/>
                  <a:pt x="2958" y="3361"/>
                  <a:pt x="2961" y="3361"/>
                </a:cubicBezTo>
                <a:lnTo>
                  <a:pt x="4613" y="3361"/>
                </a:lnTo>
                <a:cubicBezTo>
                  <a:pt x="4620" y="3361"/>
                  <a:pt x="4623" y="3364"/>
                  <a:pt x="4623" y="3368"/>
                </a:cubicBezTo>
                <a:lnTo>
                  <a:pt x="4623" y="3809"/>
                </a:lnTo>
                <a:cubicBezTo>
                  <a:pt x="4623" y="3914"/>
                  <a:pt x="4651" y="4016"/>
                  <a:pt x="4702" y="4108"/>
                </a:cubicBezTo>
                <a:cubicBezTo>
                  <a:pt x="4941" y="4508"/>
                  <a:pt x="5611" y="4889"/>
                  <a:pt x="6707" y="5235"/>
                </a:cubicBezTo>
                <a:cubicBezTo>
                  <a:pt x="6837" y="5274"/>
                  <a:pt x="6913" y="5439"/>
                  <a:pt x="6878" y="5591"/>
                </a:cubicBezTo>
                <a:lnTo>
                  <a:pt x="6716" y="6287"/>
                </a:lnTo>
                <a:cubicBezTo>
                  <a:pt x="6700" y="6360"/>
                  <a:pt x="6656" y="6424"/>
                  <a:pt x="6599" y="6462"/>
                </a:cubicBezTo>
                <a:cubicBezTo>
                  <a:pt x="4836" y="7656"/>
                  <a:pt x="5166" y="8841"/>
                  <a:pt x="5652" y="9737"/>
                </a:cubicBezTo>
                <a:cubicBezTo>
                  <a:pt x="5707" y="9836"/>
                  <a:pt x="5809" y="9893"/>
                  <a:pt x="5915" y="9893"/>
                </a:cubicBezTo>
                <a:cubicBezTo>
                  <a:pt x="5962" y="9893"/>
                  <a:pt x="6010" y="9882"/>
                  <a:pt x="6056" y="9857"/>
                </a:cubicBezTo>
                <a:cubicBezTo>
                  <a:pt x="6198" y="9778"/>
                  <a:pt x="6256" y="9600"/>
                  <a:pt x="6176" y="9451"/>
                </a:cubicBezTo>
                <a:cubicBezTo>
                  <a:pt x="5690" y="8555"/>
                  <a:pt x="5646" y="7824"/>
                  <a:pt x="6932" y="6951"/>
                </a:cubicBezTo>
                <a:cubicBezTo>
                  <a:pt x="7113" y="6827"/>
                  <a:pt x="7244" y="6640"/>
                  <a:pt x="7294" y="6417"/>
                </a:cubicBezTo>
                <a:lnTo>
                  <a:pt x="7456" y="5725"/>
                </a:lnTo>
                <a:cubicBezTo>
                  <a:pt x="7564" y="5264"/>
                  <a:pt x="7313" y="4794"/>
                  <a:pt x="6885" y="4660"/>
                </a:cubicBezTo>
                <a:cubicBezTo>
                  <a:pt x="5992" y="4378"/>
                  <a:pt x="5369" y="4051"/>
                  <a:pt x="5214" y="3796"/>
                </a:cubicBezTo>
                <a:lnTo>
                  <a:pt x="5214" y="3361"/>
                </a:lnTo>
                <a:cubicBezTo>
                  <a:pt x="5214" y="3040"/>
                  <a:pt x="4963" y="2777"/>
                  <a:pt x="4645" y="2758"/>
                </a:cubicBezTo>
                <a:lnTo>
                  <a:pt x="4645" y="1614"/>
                </a:lnTo>
                <a:cubicBezTo>
                  <a:pt x="4756" y="1452"/>
                  <a:pt x="4820" y="1252"/>
                  <a:pt x="4820" y="1039"/>
                </a:cubicBezTo>
                <a:cubicBezTo>
                  <a:pt x="4820" y="467"/>
                  <a:pt x="4356" y="0"/>
                  <a:pt x="378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2" name="Google Shape;152;p20"/>
          <p:cNvGrpSpPr/>
          <p:nvPr/>
        </p:nvGrpSpPr>
        <p:grpSpPr>
          <a:xfrm>
            <a:off x="2924992" y="2740065"/>
            <a:ext cx="448260" cy="411841"/>
            <a:chOff x="1952836" y="2774422"/>
            <a:chExt cx="372835" cy="342573"/>
          </a:xfrm>
        </p:grpSpPr>
        <p:sp>
          <p:nvSpPr>
            <p:cNvPr id="153" name="Google Shape;153;p20"/>
            <p:cNvSpPr/>
            <p:nvPr/>
          </p:nvSpPr>
          <p:spPr>
            <a:xfrm>
              <a:off x="2076490" y="3057581"/>
              <a:ext cx="40869" cy="40869"/>
            </a:xfrm>
            <a:custGeom>
              <a:rect b="b" l="l" r="r" t="t"/>
              <a:pathLst>
                <a:path extrusionOk="0" h="1287" w="1287">
                  <a:moveTo>
                    <a:pt x="643" y="346"/>
                  </a:moveTo>
                  <a:cubicBezTo>
                    <a:pt x="810" y="346"/>
                    <a:pt x="941" y="477"/>
                    <a:pt x="941" y="644"/>
                  </a:cubicBezTo>
                  <a:cubicBezTo>
                    <a:pt x="941" y="811"/>
                    <a:pt x="810" y="941"/>
                    <a:pt x="643" y="941"/>
                  </a:cubicBezTo>
                  <a:cubicBezTo>
                    <a:pt x="476" y="941"/>
                    <a:pt x="345" y="811"/>
                    <a:pt x="345" y="644"/>
                  </a:cubicBezTo>
                  <a:cubicBezTo>
                    <a:pt x="345" y="477"/>
                    <a:pt x="476" y="346"/>
                    <a:pt x="643" y="346"/>
                  </a:cubicBezTo>
                  <a:close/>
                  <a:moveTo>
                    <a:pt x="643" y="1"/>
                  </a:moveTo>
                  <a:cubicBezTo>
                    <a:pt x="286" y="1"/>
                    <a:pt x="0" y="287"/>
                    <a:pt x="0" y="644"/>
                  </a:cubicBezTo>
                  <a:cubicBezTo>
                    <a:pt x="0" y="1001"/>
                    <a:pt x="286" y="1287"/>
                    <a:pt x="643" y="1287"/>
                  </a:cubicBezTo>
                  <a:cubicBezTo>
                    <a:pt x="1000" y="1287"/>
                    <a:pt x="1286" y="1001"/>
                    <a:pt x="1286" y="644"/>
                  </a:cubicBezTo>
                  <a:cubicBezTo>
                    <a:pt x="1286" y="287"/>
                    <a:pt x="1000" y="1"/>
                    <a:pt x="64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0"/>
            <p:cNvSpPr/>
            <p:nvPr/>
          </p:nvSpPr>
          <p:spPr>
            <a:xfrm>
              <a:off x="2208432" y="3057581"/>
              <a:ext cx="40869" cy="40869"/>
            </a:xfrm>
            <a:custGeom>
              <a:rect b="b" l="l" r="r" t="t"/>
              <a:pathLst>
                <a:path extrusionOk="0" h="1287" w="1287">
                  <a:moveTo>
                    <a:pt x="643" y="346"/>
                  </a:moveTo>
                  <a:cubicBezTo>
                    <a:pt x="810" y="346"/>
                    <a:pt x="941" y="477"/>
                    <a:pt x="941" y="644"/>
                  </a:cubicBezTo>
                  <a:cubicBezTo>
                    <a:pt x="941" y="811"/>
                    <a:pt x="810" y="941"/>
                    <a:pt x="643" y="941"/>
                  </a:cubicBezTo>
                  <a:cubicBezTo>
                    <a:pt x="477" y="941"/>
                    <a:pt x="346" y="811"/>
                    <a:pt x="346" y="644"/>
                  </a:cubicBezTo>
                  <a:cubicBezTo>
                    <a:pt x="346" y="477"/>
                    <a:pt x="477" y="346"/>
                    <a:pt x="643" y="346"/>
                  </a:cubicBezTo>
                  <a:close/>
                  <a:moveTo>
                    <a:pt x="643" y="1"/>
                  </a:moveTo>
                  <a:cubicBezTo>
                    <a:pt x="286" y="1"/>
                    <a:pt x="0" y="287"/>
                    <a:pt x="0" y="644"/>
                  </a:cubicBezTo>
                  <a:cubicBezTo>
                    <a:pt x="0" y="1001"/>
                    <a:pt x="286" y="1287"/>
                    <a:pt x="643" y="1287"/>
                  </a:cubicBezTo>
                  <a:cubicBezTo>
                    <a:pt x="1001" y="1287"/>
                    <a:pt x="1286" y="1001"/>
                    <a:pt x="1286" y="644"/>
                  </a:cubicBezTo>
                  <a:cubicBezTo>
                    <a:pt x="1286" y="287"/>
                    <a:pt x="1001" y="1"/>
                    <a:pt x="64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0"/>
            <p:cNvSpPr/>
            <p:nvPr/>
          </p:nvSpPr>
          <p:spPr>
            <a:xfrm>
              <a:off x="1952836" y="2774422"/>
              <a:ext cx="372835" cy="342573"/>
            </a:xfrm>
            <a:custGeom>
              <a:rect b="b" l="l" r="r" t="t"/>
              <a:pathLst>
                <a:path extrusionOk="0" h="10788" w="11741">
                  <a:moveTo>
                    <a:pt x="5382" y="1988"/>
                  </a:moveTo>
                  <a:lnTo>
                    <a:pt x="5382" y="3001"/>
                  </a:lnTo>
                  <a:lnTo>
                    <a:pt x="4359" y="3001"/>
                  </a:lnTo>
                  <a:lnTo>
                    <a:pt x="4359" y="1988"/>
                  </a:lnTo>
                  <a:close/>
                  <a:moveTo>
                    <a:pt x="6752" y="1988"/>
                  </a:moveTo>
                  <a:lnTo>
                    <a:pt x="6752" y="3001"/>
                  </a:lnTo>
                  <a:lnTo>
                    <a:pt x="5728" y="3001"/>
                  </a:lnTo>
                  <a:lnTo>
                    <a:pt x="5728" y="1988"/>
                  </a:lnTo>
                  <a:close/>
                  <a:moveTo>
                    <a:pt x="8121" y="1988"/>
                  </a:moveTo>
                  <a:lnTo>
                    <a:pt x="8121" y="3001"/>
                  </a:lnTo>
                  <a:lnTo>
                    <a:pt x="7097" y="3001"/>
                  </a:lnTo>
                  <a:lnTo>
                    <a:pt x="7097" y="1988"/>
                  </a:lnTo>
                  <a:close/>
                  <a:moveTo>
                    <a:pt x="9490" y="1988"/>
                  </a:moveTo>
                  <a:lnTo>
                    <a:pt x="9490" y="3001"/>
                  </a:lnTo>
                  <a:lnTo>
                    <a:pt x="8466" y="3001"/>
                  </a:lnTo>
                  <a:lnTo>
                    <a:pt x="8466" y="1988"/>
                  </a:lnTo>
                  <a:close/>
                  <a:moveTo>
                    <a:pt x="10324" y="1988"/>
                  </a:moveTo>
                  <a:lnTo>
                    <a:pt x="10085" y="3001"/>
                  </a:lnTo>
                  <a:lnTo>
                    <a:pt x="9847" y="3001"/>
                  </a:lnTo>
                  <a:lnTo>
                    <a:pt x="9847" y="1988"/>
                  </a:lnTo>
                  <a:close/>
                  <a:moveTo>
                    <a:pt x="4001" y="2000"/>
                  </a:moveTo>
                  <a:lnTo>
                    <a:pt x="4001" y="3012"/>
                  </a:lnTo>
                  <a:lnTo>
                    <a:pt x="3311" y="3012"/>
                  </a:lnTo>
                  <a:lnTo>
                    <a:pt x="2965" y="2000"/>
                  </a:lnTo>
                  <a:close/>
                  <a:moveTo>
                    <a:pt x="10014" y="3334"/>
                  </a:moveTo>
                  <a:lnTo>
                    <a:pt x="9847" y="4048"/>
                  </a:lnTo>
                  <a:lnTo>
                    <a:pt x="9847" y="3334"/>
                  </a:lnTo>
                  <a:close/>
                  <a:moveTo>
                    <a:pt x="4013" y="3334"/>
                  </a:moveTo>
                  <a:lnTo>
                    <a:pt x="4013" y="4370"/>
                  </a:lnTo>
                  <a:lnTo>
                    <a:pt x="3823" y="4370"/>
                  </a:lnTo>
                  <a:lnTo>
                    <a:pt x="3454" y="3334"/>
                  </a:lnTo>
                  <a:close/>
                  <a:moveTo>
                    <a:pt x="5371" y="3334"/>
                  </a:moveTo>
                  <a:lnTo>
                    <a:pt x="5371" y="4370"/>
                  </a:lnTo>
                  <a:lnTo>
                    <a:pt x="4347" y="4370"/>
                  </a:lnTo>
                  <a:lnTo>
                    <a:pt x="4347" y="3334"/>
                  </a:lnTo>
                  <a:close/>
                  <a:moveTo>
                    <a:pt x="6752" y="3334"/>
                  </a:moveTo>
                  <a:lnTo>
                    <a:pt x="6752" y="4370"/>
                  </a:lnTo>
                  <a:lnTo>
                    <a:pt x="5728" y="4370"/>
                  </a:lnTo>
                  <a:lnTo>
                    <a:pt x="5728" y="3334"/>
                  </a:lnTo>
                  <a:close/>
                  <a:moveTo>
                    <a:pt x="8121" y="3358"/>
                  </a:moveTo>
                  <a:lnTo>
                    <a:pt x="8121" y="4382"/>
                  </a:lnTo>
                  <a:lnTo>
                    <a:pt x="7097" y="4382"/>
                  </a:lnTo>
                  <a:lnTo>
                    <a:pt x="7097" y="3358"/>
                  </a:lnTo>
                  <a:close/>
                  <a:moveTo>
                    <a:pt x="9514" y="3358"/>
                  </a:moveTo>
                  <a:lnTo>
                    <a:pt x="9514" y="4382"/>
                  </a:lnTo>
                  <a:lnTo>
                    <a:pt x="8478" y="4382"/>
                  </a:lnTo>
                  <a:lnTo>
                    <a:pt x="8478" y="3358"/>
                  </a:lnTo>
                  <a:close/>
                  <a:moveTo>
                    <a:pt x="4001" y="4727"/>
                  </a:moveTo>
                  <a:lnTo>
                    <a:pt x="4001" y="4941"/>
                  </a:lnTo>
                  <a:lnTo>
                    <a:pt x="3930" y="4727"/>
                  </a:lnTo>
                  <a:close/>
                  <a:moveTo>
                    <a:pt x="5371" y="4715"/>
                  </a:moveTo>
                  <a:lnTo>
                    <a:pt x="5371" y="5525"/>
                  </a:lnTo>
                  <a:cubicBezTo>
                    <a:pt x="5297" y="5521"/>
                    <a:pt x="5230" y="5520"/>
                    <a:pt x="5167" y="5520"/>
                  </a:cubicBezTo>
                  <a:cubicBezTo>
                    <a:pt x="5049" y="5520"/>
                    <a:pt x="4947" y="5524"/>
                    <a:pt x="4854" y="5524"/>
                  </a:cubicBezTo>
                  <a:cubicBezTo>
                    <a:pt x="4666" y="5524"/>
                    <a:pt x="4516" y="5507"/>
                    <a:pt x="4347" y="5406"/>
                  </a:cubicBezTo>
                  <a:lnTo>
                    <a:pt x="4347" y="4715"/>
                  </a:lnTo>
                  <a:close/>
                  <a:moveTo>
                    <a:pt x="6752" y="4727"/>
                  </a:moveTo>
                  <a:lnTo>
                    <a:pt x="6752" y="5525"/>
                  </a:lnTo>
                  <a:lnTo>
                    <a:pt x="5728" y="5525"/>
                  </a:lnTo>
                  <a:lnTo>
                    <a:pt x="5728" y="4727"/>
                  </a:lnTo>
                  <a:close/>
                  <a:moveTo>
                    <a:pt x="8121" y="4727"/>
                  </a:moveTo>
                  <a:lnTo>
                    <a:pt x="8121" y="5525"/>
                  </a:lnTo>
                  <a:lnTo>
                    <a:pt x="7097" y="5525"/>
                  </a:lnTo>
                  <a:lnTo>
                    <a:pt x="7097" y="4727"/>
                  </a:lnTo>
                  <a:close/>
                  <a:moveTo>
                    <a:pt x="9490" y="4727"/>
                  </a:moveTo>
                  <a:lnTo>
                    <a:pt x="9490" y="5525"/>
                  </a:lnTo>
                  <a:lnTo>
                    <a:pt x="8466" y="5525"/>
                  </a:lnTo>
                  <a:lnTo>
                    <a:pt x="8466" y="4727"/>
                  </a:lnTo>
                  <a:close/>
                  <a:moveTo>
                    <a:pt x="4537" y="8680"/>
                  </a:moveTo>
                  <a:cubicBezTo>
                    <a:pt x="5025" y="8680"/>
                    <a:pt x="5418" y="9085"/>
                    <a:pt x="5418" y="9561"/>
                  </a:cubicBezTo>
                  <a:cubicBezTo>
                    <a:pt x="5418" y="10037"/>
                    <a:pt x="5025" y="10442"/>
                    <a:pt x="4537" y="10442"/>
                  </a:cubicBezTo>
                  <a:cubicBezTo>
                    <a:pt x="4049" y="10442"/>
                    <a:pt x="3656" y="10049"/>
                    <a:pt x="3656" y="9561"/>
                  </a:cubicBezTo>
                  <a:cubicBezTo>
                    <a:pt x="3656" y="9085"/>
                    <a:pt x="4049" y="8680"/>
                    <a:pt x="4537" y="8680"/>
                  </a:cubicBezTo>
                  <a:close/>
                  <a:moveTo>
                    <a:pt x="8692" y="8680"/>
                  </a:moveTo>
                  <a:cubicBezTo>
                    <a:pt x="9181" y="8680"/>
                    <a:pt x="9573" y="9085"/>
                    <a:pt x="9573" y="9561"/>
                  </a:cubicBezTo>
                  <a:cubicBezTo>
                    <a:pt x="9573" y="10037"/>
                    <a:pt x="9181" y="10442"/>
                    <a:pt x="8692" y="10442"/>
                  </a:cubicBezTo>
                  <a:cubicBezTo>
                    <a:pt x="8204" y="10442"/>
                    <a:pt x="7811" y="10049"/>
                    <a:pt x="7811" y="9561"/>
                  </a:cubicBezTo>
                  <a:cubicBezTo>
                    <a:pt x="7811" y="9085"/>
                    <a:pt x="8204" y="8680"/>
                    <a:pt x="8692" y="8680"/>
                  </a:cubicBezTo>
                  <a:close/>
                  <a:moveTo>
                    <a:pt x="620" y="0"/>
                  </a:moveTo>
                  <a:cubicBezTo>
                    <a:pt x="287" y="0"/>
                    <a:pt x="1" y="286"/>
                    <a:pt x="1" y="631"/>
                  </a:cubicBezTo>
                  <a:cubicBezTo>
                    <a:pt x="1" y="976"/>
                    <a:pt x="287" y="1250"/>
                    <a:pt x="620" y="1250"/>
                  </a:cubicBezTo>
                  <a:lnTo>
                    <a:pt x="1394" y="1250"/>
                  </a:lnTo>
                  <a:lnTo>
                    <a:pt x="2346" y="3965"/>
                  </a:lnTo>
                  <a:cubicBezTo>
                    <a:pt x="2374" y="4029"/>
                    <a:pt x="2444" y="4072"/>
                    <a:pt x="2513" y="4072"/>
                  </a:cubicBezTo>
                  <a:cubicBezTo>
                    <a:pt x="2533" y="4072"/>
                    <a:pt x="2553" y="4068"/>
                    <a:pt x="2573" y="4060"/>
                  </a:cubicBezTo>
                  <a:cubicBezTo>
                    <a:pt x="2668" y="4036"/>
                    <a:pt x="2704" y="3929"/>
                    <a:pt x="2680" y="3846"/>
                  </a:cubicBezTo>
                  <a:cubicBezTo>
                    <a:pt x="1739" y="1191"/>
                    <a:pt x="1692" y="1072"/>
                    <a:pt x="1692" y="1072"/>
                  </a:cubicBezTo>
                  <a:cubicBezTo>
                    <a:pt x="1656" y="965"/>
                    <a:pt x="1561" y="905"/>
                    <a:pt x="1441" y="905"/>
                  </a:cubicBezTo>
                  <a:lnTo>
                    <a:pt x="620" y="905"/>
                  </a:lnTo>
                  <a:cubicBezTo>
                    <a:pt x="465" y="905"/>
                    <a:pt x="346" y="774"/>
                    <a:pt x="346" y="631"/>
                  </a:cubicBezTo>
                  <a:cubicBezTo>
                    <a:pt x="346" y="464"/>
                    <a:pt x="477" y="345"/>
                    <a:pt x="620" y="345"/>
                  </a:cubicBezTo>
                  <a:lnTo>
                    <a:pt x="1441" y="345"/>
                  </a:lnTo>
                  <a:cubicBezTo>
                    <a:pt x="1787" y="345"/>
                    <a:pt x="2084" y="536"/>
                    <a:pt x="2215" y="845"/>
                  </a:cubicBezTo>
                  <a:cubicBezTo>
                    <a:pt x="2418" y="1429"/>
                    <a:pt x="3585" y="4703"/>
                    <a:pt x="3751" y="5191"/>
                  </a:cubicBezTo>
                  <a:cubicBezTo>
                    <a:pt x="3870" y="5548"/>
                    <a:pt x="4287" y="5882"/>
                    <a:pt x="4775" y="5882"/>
                  </a:cubicBezTo>
                  <a:lnTo>
                    <a:pt x="10978" y="5882"/>
                  </a:lnTo>
                  <a:cubicBezTo>
                    <a:pt x="11145" y="5882"/>
                    <a:pt x="11264" y="6013"/>
                    <a:pt x="11264" y="6168"/>
                  </a:cubicBezTo>
                  <a:cubicBezTo>
                    <a:pt x="11264" y="6322"/>
                    <a:pt x="11133" y="6441"/>
                    <a:pt x="10978" y="6441"/>
                  </a:cubicBezTo>
                  <a:lnTo>
                    <a:pt x="4775" y="6441"/>
                  </a:lnTo>
                  <a:cubicBezTo>
                    <a:pt x="4108" y="6441"/>
                    <a:pt x="3489" y="6049"/>
                    <a:pt x="3227" y="5417"/>
                  </a:cubicBezTo>
                  <a:lnTo>
                    <a:pt x="2882" y="4453"/>
                  </a:lnTo>
                  <a:cubicBezTo>
                    <a:pt x="2863" y="4377"/>
                    <a:pt x="2791" y="4339"/>
                    <a:pt x="2720" y="4339"/>
                  </a:cubicBezTo>
                  <a:cubicBezTo>
                    <a:pt x="2702" y="4339"/>
                    <a:pt x="2684" y="4341"/>
                    <a:pt x="2668" y="4346"/>
                  </a:cubicBezTo>
                  <a:cubicBezTo>
                    <a:pt x="2573" y="4382"/>
                    <a:pt x="2525" y="4477"/>
                    <a:pt x="2561" y="4572"/>
                  </a:cubicBezTo>
                  <a:cubicBezTo>
                    <a:pt x="2846" y="5275"/>
                    <a:pt x="2846" y="5596"/>
                    <a:pt x="3180" y="6013"/>
                  </a:cubicBezTo>
                  <a:lnTo>
                    <a:pt x="2799" y="6560"/>
                  </a:lnTo>
                  <a:cubicBezTo>
                    <a:pt x="2215" y="7394"/>
                    <a:pt x="2715" y="8549"/>
                    <a:pt x="3716" y="8680"/>
                  </a:cubicBezTo>
                  <a:cubicBezTo>
                    <a:pt x="2918" y="9418"/>
                    <a:pt x="3442" y="10787"/>
                    <a:pt x="4549" y="10787"/>
                  </a:cubicBezTo>
                  <a:cubicBezTo>
                    <a:pt x="5656" y="10787"/>
                    <a:pt x="6168" y="9454"/>
                    <a:pt x="5394" y="8692"/>
                  </a:cubicBezTo>
                  <a:lnTo>
                    <a:pt x="7871" y="8692"/>
                  </a:lnTo>
                  <a:cubicBezTo>
                    <a:pt x="7085" y="9454"/>
                    <a:pt x="7621" y="10787"/>
                    <a:pt x="8716" y="10787"/>
                  </a:cubicBezTo>
                  <a:cubicBezTo>
                    <a:pt x="9823" y="10787"/>
                    <a:pt x="10335" y="9454"/>
                    <a:pt x="9562" y="8692"/>
                  </a:cubicBezTo>
                  <a:lnTo>
                    <a:pt x="9788" y="8692"/>
                  </a:lnTo>
                  <a:cubicBezTo>
                    <a:pt x="10133" y="8692"/>
                    <a:pt x="10419" y="8406"/>
                    <a:pt x="10419" y="8073"/>
                  </a:cubicBezTo>
                  <a:cubicBezTo>
                    <a:pt x="10419" y="7727"/>
                    <a:pt x="10133" y="7442"/>
                    <a:pt x="9788" y="7442"/>
                  </a:cubicBezTo>
                  <a:lnTo>
                    <a:pt x="8228" y="7442"/>
                  </a:lnTo>
                  <a:cubicBezTo>
                    <a:pt x="8133" y="7442"/>
                    <a:pt x="8061" y="7513"/>
                    <a:pt x="8061" y="7608"/>
                  </a:cubicBezTo>
                  <a:cubicBezTo>
                    <a:pt x="8061" y="7692"/>
                    <a:pt x="8133" y="7775"/>
                    <a:pt x="8228" y="7775"/>
                  </a:cubicBezTo>
                  <a:lnTo>
                    <a:pt x="9788" y="7775"/>
                  </a:lnTo>
                  <a:cubicBezTo>
                    <a:pt x="9954" y="7775"/>
                    <a:pt x="10074" y="7906"/>
                    <a:pt x="10074" y="8049"/>
                  </a:cubicBezTo>
                  <a:cubicBezTo>
                    <a:pt x="10074" y="8215"/>
                    <a:pt x="9943" y="8335"/>
                    <a:pt x="9788" y="8335"/>
                  </a:cubicBezTo>
                  <a:lnTo>
                    <a:pt x="3930" y="8335"/>
                  </a:lnTo>
                  <a:cubicBezTo>
                    <a:pt x="3108" y="8335"/>
                    <a:pt x="2620" y="7418"/>
                    <a:pt x="3096" y="6739"/>
                  </a:cubicBezTo>
                  <a:lnTo>
                    <a:pt x="3442" y="6251"/>
                  </a:lnTo>
                  <a:cubicBezTo>
                    <a:pt x="3573" y="6382"/>
                    <a:pt x="3739" y="6489"/>
                    <a:pt x="3906" y="6560"/>
                  </a:cubicBezTo>
                  <a:lnTo>
                    <a:pt x="3573" y="7072"/>
                  </a:lnTo>
                  <a:cubicBezTo>
                    <a:pt x="3358" y="7370"/>
                    <a:pt x="3573" y="7775"/>
                    <a:pt x="3942" y="7775"/>
                  </a:cubicBezTo>
                  <a:lnTo>
                    <a:pt x="7609" y="7775"/>
                  </a:lnTo>
                  <a:cubicBezTo>
                    <a:pt x="7692" y="7775"/>
                    <a:pt x="7764" y="7692"/>
                    <a:pt x="7764" y="7608"/>
                  </a:cubicBezTo>
                  <a:cubicBezTo>
                    <a:pt x="7764" y="7513"/>
                    <a:pt x="7692" y="7442"/>
                    <a:pt x="7609" y="7442"/>
                  </a:cubicBezTo>
                  <a:lnTo>
                    <a:pt x="3942" y="7442"/>
                  </a:lnTo>
                  <a:cubicBezTo>
                    <a:pt x="3847" y="7442"/>
                    <a:pt x="3811" y="7334"/>
                    <a:pt x="3847" y="7263"/>
                  </a:cubicBezTo>
                  <a:lnTo>
                    <a:pt x="4251" y="6703"/>
                  </a:lnTo>
                  <a:cubicBezTo>
                    <a:pt x="4465" y="6762"/>
                    <a:pt x="4535" y="6775"/>
                    <a:pt x="5134" y="6775"/>
                  </a:cubicBezTo>
                  <a:cubicBezTo>
                    <a:pt x="5630" y="6775"/>
                    <a:pt x="6490" y="6766"/>
                    <a:pt x="8097" y="6766"/>
                  </a:cubicBezTo>
                  <a:cubicBezTo>
                    <a:pt x="8881" y="6766"/>
                    <a:pt x="9842" y="6768"/>
                    <a:pt x="11026" y="6775"/>
                  </a:cubicBezTo>
                  <a:cubicBezTo>
                    <a:pt x="11371" y="6775"/>
                    <a:pt x="11645" y="6489"/>
                    <a:pt x="11645" y="6144"/>
                  </a:cubicBezTo>
                  <a:cubicBezTo>
                    <a:pt x="11598" y="5810"/>
                    <a:pt x="11312" y="5525"/>
                    <a:pt x="10966" y="5525"/>
                  </a:cubicBezTo>
                  <a:lnTo>
                    <a:pt x="10788" y="5525"/>
                  </a:lnTo>
                  <a:lnTo>
                    <a:pt x="11598" y="2048"/>
                  </a:lnTo>
                  <a:cubicBezTo>
                    <a:pt x="11740" y="1393"/>
                    <a:pt x="11252" y="762"/>
                    <a:pt x="10562" y="762"/>
                  </a:cubicBezTo>
                  <a:lnTo>
                    <a:pt x="7252" y="762"/>
                  </a:lnTo>
                  <a:cubicBezTo>
                    <a:pt x="7156" y="762"/>
                    <a:pt x="7085" y="834"/>
                    <a:pt x="7085" y="929"/>
                  </a:cubicBezTo>
                  <a:cubicBezTo>
                    <a:pt x="7085" y="1012"/>
                    <a:pt x="7156" y="1096"/>
                    <a:pt x="7252" y="1096"/>
                  </a:cubicBezTo>
                  <a:lnTo>
                    <a:pt x="10562" y="1096"/>
                  </a:lnTo>
                  <a:cubicBezTo>
                    <a:pt x="11026" y="1096"/>
                    <a:pt x="11359" y="1524"/>
                    <a:pt x="11252" y="1953"/>
                  </a:cubicBezTo>
                  <a:lnTo>
                    <a:pt x="10431" y="5525"/>
                  </a:lnTo>
                  <a:lnTo>
                    <a:pt x="9847" y="5525"/>
                  </a:lnTo>
                  <a:cubicBezTo>
                    <a:pt x="9943" y="5144"/>
                    <a:pt x="10585" y="2369"/>
                    <a:pt x="10705" y="1869"/>
                  </a:cubicBezTo>
                  <a:cubicBezTo>
                    <a:pt x="10728" y="1762"/>
                    <a:pt x="10645" y="1655"/>
                    <a:pt x="10538" y="1655"/>
                  </a:cubicBezTo>
                  <a:lnTo>
                    <a:pt x="2858" y="1655"/>
                  </a:lnTo>
                  <a:lnTo>
                    <a:pt x="2668" y="1096"/>
                  </a:lnTo>
                  <a:lnTo>
                    <a:pt x="6621" y="1096"/>
                  </a:lnTo>
                  <a:cubicBezTo>
                    <a:pt x="6716" y="1096"/>
                    <a:pt x="6787" y="1012"/>
                    <a:pt x="6787" y="929"/>
                  </a:cubicBezTo>
                  <a:cubicBezTo>
                    <a:pt x="6787" y="834"/>
                    <a:pt x="6716" y="762"/>
                    <a:pt x="6621" y="762"/>
                  </a:cubicBezTo>
                  <a:lnTo>
                    <a:pt x="2549" y="762"/>
                  </a:lnTo>
                  <a:cubicBezTo>
                    <a:pt x="2394" y="334"/>
                    <a:pt x="1965" y="0"/>
                    <a:pt x="144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6" name="Google Shape;156;p20"/>
          <p:cNvGrpSpPr/>
          <p:nvPr/>
        </p:nvGrpSpPr>
        <p:grpSpPr>
          <a:xfrm>
            <a:off x="5855351" y="2697922"/>
            <a:ext cx="250054" cy="433166"/>
            <a:chOff x="2656082" y="2287427"/>
            <a:chExt cx="207582" cy="359594"/>
          </a:xfrm>
        </p:grpSpPr>
        <p:sp>
          <p:nvSpPr>
            <p:cNvPr id="157" name="Google Shape;157;p20"/>
            <p:cNvSpPr/>
            <p:nvPr/>
          </p:nvSpPr>
          <p:spPr>
            <a:xfrm>
              <a:off x="2656082" y="2287427"/>
              <a:ext cx="207582" cy="359594"/>
            </a:xfrm>
            <a:custGeom>
              <a:rect b="b" l="l" r="r" t="t"/>
              <a:pathLst>
                <a:path extrusionOk="0" h="11324" w="6537">
                  <a:moveTo>
                    <a:pt x="5704" y="334"/>
                  </a:moveTo>
                  <a:cubicBezTo>
                    <a:pt x="5965" y="334"/>
                    <a:pt x="6192" y="561"/>
                    <a:pt x="6192" y="834"/>
                  </a:cubicBezTo>
                  <a:lnTo>
                    <a:pt x="6192" y="1323"/>
                  </a:lnTo>
                  <a:lnTo>
                    <a:pt x="346" y="1323"/>
                  </a:lnTo>
                  <a:lnTo>
                    <a:pt x="346" y="834"/>
                  </a:lnTo>
                  <a:cubicBezTo>
                    <a:pt x="346" y="561"/>
                    <a:pt x="560" y="334"/>
                    <a:pt x="834" y="334"/>
                  </a:cubicBezTo>
                  <a:close/>
                  <a:moveTo>
                    <a:pt x="6192" y="1644"/>
                  </a:moveTo>
                  <a:lnTo>
                    <a:pt x="6192" y="8990"/>
                  </a:lnTo>
                  <a:lnTo>
                    <a:pt x="1501" y="8990"/>
                  </a:lnTo>
                  <a:cubicBezTo>
                    <a:pt x="1405" y="8990"/>
                    <a:pt x="1334" y="9062"/>
                    <a:pt x="1334" y="9145"/>
                  </a:cubicBezTo>
                  <a:cubicBezTo>
                    <a:pt x="1334" y="9240"/>
                    <a:pt x="1405" y="9312"/>
                    <a:pt x="1501" y="9312"/>
                  </a:cubicBezTo>
                  <a:lnTo>
                    <a:pt x="6192" y="9312"/>
                  </a:lnTo>
                  <a:lnTo>
                    <a:pt x="6192" y="10478"/>
                  </a:lnTo>
                  <a:cubicBezTo>
                    <a:pt x="6192" y="10740"/>
                    <a:pt x="5965" y="10967"/>
                    <a:pt x="5704" y="10967"/>
                  </a:cubicBezTo>
                  <a:lnTo>
                    <a:pt x="834" y="10967"/>
                  </a:lnTo>
                  <a:cubicBezTo>
                    <a:pt x="560" y="10967"/>
                    <a:pt x="346" y="10740"/>
                    <a:pt x="346" y="10478"/>
                  </a:cubicBezTo>
                  <a:lnTo>
                    <a:pt x="346" y="9312"/>
                  </a:lnTo>
                  <a:lnTo>
                    <a:pt x="834" y="9312"/>
                  </a:lnTo>
                  <a:cubicBezTo>
                    <a:pt x="917" y="9312"/>
                    <a:pt x="1001" y="9240"/>
                    <a:pt x="1001" y="9145"/>
                  </a:cubicBezTo>
                  <a:cubicBezTo>
                    <a:pt x="1001" y="9062"/>
                    <a:pt x="917" y="8990"/>
                    <a:pt x="834" y="8990"/>
                  </a:cubicBezTo>
                  <a:lnTo>
                    <a:pt x="346" y="8990"/>
                  </a:lnTo>
                  <a:lnTo>
                    <a:pt x="346" y="1644"/>
                  </a:lnTo>
                  <a:close/>
                  <a:moveTo>
                    <a:pt x="834" y="1"/>
                  </a:moveTo>
                  <a:cubicBezTo>
                    <a:pt x="370" y="1"/>
                    <a:pt x="0" y="370"/>
                    <a:pt x="0" y="834"/>
                  </a:cubicBezTo>
                  <a:lnTo>
                    <a:pt x="0" y="10490"/>
                  </a:lnTo>
                  <a:cubicBezTo>
                    <a:pt x="0" y="10955"/>
                    <a:pt x="370" y="11324"/>
                    <a:pt x="834" y="11324"/>
                  </a:cubicBezTo>
                  <a:lnTo>
                    <a:pt x="5704" y="11324"/>
                  </a:lnTo>
                  <a:cubicBezTo>
                    <a:pt x="6156" y="11324"/>
                    <a:pt x="6537" y="10955"/>
                    <a:pt x="6537" y="10490"/>
                  </a:cubicBezTo>
                  <a:lnTo>
                    <a:pt x="6537" y="834"/>
                  </a:lnTo>
                  <a:cubicBezTo>
                    <a:pt x="6513" y="370"/>
                    <a:pt x="6144" y="1"/>
                    <a:pt x="570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0"/>
            <p:cNvSpPr/>
            <p:nvPr/>
          </p:nvSpPr>
          <p:spPr>
            <a:xfrm>
              <a:off x="2754395" y="2308608"/>
              <a:ext cx="31787" cy="10257"/>
            </a:xfrm>
            <a:custGeom>
              <a:rect b="b" l="l" r="r" t="t"/>
              <a:pathLst>
                <a:path extrusionOk="0" h="323" w="1001">
                  <a:moveTo>
                    <a:pt x="167" y="1"/>
                  </a:moveTo>
                  <a:cubicBezTo>
                    <a:pt x="72" y="1"/>
                    <a:pt x="0" y="72"/>
                    <a:pt x="0" y="167"/>
                  </a:cubicBezTo>
                  <a:cubicBezTo>
                    <a:pt x="0" y="251"/>
                    <a:pt x="72" y="322"/>
                    <a:pt x="167" y="322"/>
                  </a:cubicBezTo>
                  <a:lnTo>
                    <a:pt x="834" y="322"/>
                  </a:lnTo>
                  <a:cubicBezTo>
                    <a:pt x="917" y="322"/>
                    <a:pt x="1000" y="251"/>
                    <a:pt x="1000" y="167"/>
                  </a:cubicBezTo>
                  <a:cubicBezTo>
                    <a:pt x="1000" y="72"/>
                    <a:pt x="917" y="1"/>
                    <a:pt x="83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0"/>
            <p:cNvSpPr/>
            <p:nvPr/>
          </p:nvSpPr>
          <p:spPr>
            <a:xfrm>
              <a:off x="2743789" y="2594053"/>
              <a:ext cx="31406" cy="31056"/>
            </a:xfrm>
            <a:custGeom>
              <a:rect b="b" l="l" r="r" t="t"/>
              <a:pathLst>
                <a:path extrusionOk="0" h="978" w="989">
                  <a:moveTo>
                    <a:pt x="501" y="322"/>
                  </a:moveTo>
                  <a:cubicBezTo>
                    <a:pt x="584" y="322"/>
                    <a:pt x="656" y="406"/>
                    <a:pt x="656" y="489"/>
                  </a:cubicBezTo>
                  <a:cubicBezTo>
                    <a:pt x="656" y="584"/>
                    <a:pt x="584" y="656"/>
                    <a:pt x="501" y="656"/>
                  </a:cubicBezTo>
                  <a:cubicBezTo>
                    <a:pt x="406" y="656"/>
                    <a:pt x="334" y="584"/>
                    <a:pt x="334" y="489"/>
                  </a:cubicBezTo>
                  <a:cubicBezTo>
                    <a:pt x="334" y="406"/>
                    <a:pt x="406" y="322"/>
                    <a:pt x="501" y="322"/>
                  </a:cubicBezTo>
                  <a:close/>
                  <a:moveTo>
                    <a:pt x="501" y="1"/>
                  </a:moveTo>
                  <a:cubicBezTo>
                    <a:pt x="227" y="1"/>
                    <a:pt x="1" y="227"/>
                    <a:pt x="1" y="489"/>
                  </a:cubicBezTo>
                  <a:cubicBezTo>
                    <a:pt x="1" y="763"/>
                    <a:pt x="227" y="977"/>
                    <a:pt x="501" y="977"/>
                  </a:cubicBezTo>
                  <a:cubicBezTo>
                    <a:pt x="763" y="977"/>
                    <a:pt x="989" y="763"/>
                    <a:pt x="989" y="489"/>
                  </a:cubicBezTo>
                  <a:cubicBezTo>
                    <a:pt x="989" y="227"/>
                    <a:pt x="775" y="1"/>
                    <a:pt x="50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0"/>
            <p:cNvSpPr/>
            <p:nvPr/>
          </p:nvSpPr>
          <p:spPr>
            <a:xfrm>
              <a:off x="2733596" y="2308608"/>
              <a:ext cx="10225" cy="10257"/>
            </a:xfrm>
            <a:custGeom>
              <a:rect b="b" l="l" r="r" t="t"/>
              <a:pathLst>
                <a:path extrusionOk="0" h="323" w="322">
                  <a:moveTo>
                    <a:pt x="155" y="1"/>
                  </a:moveTo>
                  <a:cubicBezTo>
                    <a:pt x="72" y="1"/>
                    <a:pt x="0" y="72"/>
                    <a:pt x="0" y="167"/>
                  </a:cubicBezTo>
                  <a:cubicBezTo>
                    <a:pt x="0" y="251"/>
                    <a:pt x="72" y="322"/>
                    <a:pt x="155" y="322"/>
                  </a:cubicBezTo>
                  <a:cubicBezTo>
                    <a:pt x="250" y="322"/>
                    <a:pt x="322" y="251"/>
                    <a:pt x="322" y="167"/>
                  </a:cubicBezTo>
                  <a:cubicBezTo>
                    <a:pt x="322" y="72"/>
                    <a:pt x="250" y="1"/>
                    <a:pt x="15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1" name="Google Shape;161;p20"/>
          <p:cNvGrpSpPr/>
          <p:nvPr/>
        </p:nvGrpSpPr>
        <p:grpSpPr>
          <a:xfrm>
            <a:off x="5222849" y="1644908"/>
            <a:ext cx="448256" cy="364904"/>
            <a:chOff x="6390207" y="1450570"/>
            <a:chExt cx="448256" cy="364904"/>
          </a:xfrm>
        </p:grpSpPr>
        <p:sp>
          <p:nvSpPr>
            <p:cNvPr id="162" name="Google Shape;162;p20"/>
            <p:cNvSpPr/>
            <p:nvPr/>
          </p:nvSpPr>
          <p:spPr>
            <a:xfrm>
              <a:off x="6427470" y="1669503"/>
              <a:ext cx="379056" cy="108905"/>
            </a:xfrm>
            <a:custGeom>
              <a:rect b="b" l="l" r="r" t="t"/>
              <a:pathLst>
                <a:path extrusionOk="0" h="4948" w="17222">
                  <a:moveTo>
                    <a:pt x="8490" y="1"/>
                  </a:moveTo>
                  <a:cubicBezTo>
                    <a:pt x="8376" y="1"/>
                    <a:pt x="8262" y="26"/>
                    <a:pt x="8155" y="75"/>
                  </a:cubicBezTo>
                  <a:lnTo>
                    <a:pt x="369" y="3747"/>
                  </a:lnTo>
                  <a:cubicBezTo>
                    <a:pt x="156" y="3849"/>
                    <a:pt x="7" y="4049"/>
                    <a:pt x="7" y="4319"/>
                  </a:cubicBezTo>
                  <a:cubicBezTo>
                    <a:pt x="1" y="4675"/>
                    <a:pt x="296" y="4948"/>
                    <a:pt x="636" y="4948"/>
                  </a:cubicBezTo>
                  <a:lnTo>
                    <a:pt x="7752" y="4948"/>
                  </a:lnTo>
                  <a:cubicBezTo>
                    <a:pt x="7917" y="4948"/>
                    <a:pt x="8050" y="4811"/>
                    <a:pt x="8050" y="4649"/>
                  </a:cubicBezTo>
                  <a:cubicBezTo>
                    <a:pt x="8050" y="4487"/>
                    <a:pt x="7917" y="4351"/>
                    <a:pt x="7752" y="4351"/>
                  </a:cubicBezTo>
                  <a:lnTo>
                    <a:pt x="3371" y="4351"/>
                  </a:lnTo>
                  <a:lnTo>
                    <a:pt x="3371" y="4065"/>
                  </a:lnTo>
                  <a:cubicBezTo>
                    <a:pt x="3371" y="3903"/>
                    <a:pt x="3235" y="3766"/>
                    <a:pt x="3073" y="3766"/>
                  </a:cubicBezTo>
                  <a:cubicBezTo>
                    <a:pt x="2907" y="3766"/>
                    <a:pt x="2774" y="3903"/>
                    <a:pt x="2774" y="4065"/>
                  </a:cubicBezTo>
                  <a:lnTo>
                    <a:pt x="2774" y="4351"/>
                  </a:lnTo>
                  <a:lnTo>
                    <a:pt x="636" y="4351"/>
                  </a:lnTo>
                  <a:cubicBezTo>
                    <a:pt x="623" y="4351"/>
                    <a:pt x="601" y="4341"/>
                    <a:pt x="601" y="4322"/>
                  </a:cubicBezTo>
                  <a:lnTo>
                    <a:pt x="601" y="4303"/>
                  </a:lnTo>
                  <a:cubicBezTo>
                    <a:pt x="608" y="4290"/>
                    <a:pt x="614" y="4287"/>
                    <a:pt x="623" y="4284"/>
                  </a:cubicBezTo>
                  <a:lnTo>
                    <a:pt x="8409" y="612"/>
                  </a:lnTo>
                  <a:cubicBezTo>
                    <a:pt x="8435" y="599"/>
                    <a:pt x="8462" y="593"/>
                    <a:pt x="8490" y="593"/>
                  </a:cubicBezTo>
                  <a:cubicBezTo>
                    <a:pt x="8518" y="593"/>
                    <a:pt x="8546" y="599"/>
                    <a:pt x="8571" y="612"/>
                  </a:cubicBezTo>
                  <a:lnTo>
                    <a:pt x="16357" y="4284"/>
                  </a:lnTo>
                  <a:cubicBezTo>
                    <a:pt x="16367" y="4287"/>
                    <a:pt x="16373" y="4290"/>
                    <a:pt x="16379" y="4303"/>
                  </a:cubicBezTo>
                  <a:cubicBezTo>
                    <a:pt x="16379" y="4319"/>
                    <a:pt x="16383" y="4328"/>
                    <a:pt x="16370" y="4338"/>
                  </a:cubicBezTo>
                  <a:cubicBezTo>
                    <a:pt x="16367" y="4344"/>
                    <a:pt x="16357" y="4351"/>
                    <a:pt x="16341" y="4351"/>
                  </a:cubicBezTo>
                  <a:lnTo>
                    <a:pt x="14207" y="4351"/>
                  </a:lnTo>
                  <a:lnTo>
                    <a:pt x="14207" y="4065"/>
                  </a:lnTo>
                  <a:cubicBezTo>
                    <a:pt x="14207" y="3903"/>
                    <a:pt x="14070" y="3766"/>
                    <a:pt x="13908" y="3766"/>
                  </a:cubicBezTo>
                  <a:cubicBezTo>
                    <a:pt x="13746" y="3766"/>
                    <a:pt x="13609" y="3903"/>
                    <a:pt x="13609" y="4065"/>
                  </a:cubicBezTo>
                  <a:lnTo>
                    <a:pt x="13609" y="4351"/>
                  </a:lnTo>
                  <a:lnTo>
                    <a:pt x="9146" y="4351"/>
                  </a:lnTo>
                  <a:cubicBezTo>
                    <a:pt x="8984" y="4351"/>
                    <a:pt x="8851" y="4487"/>
                    <a:pt x="8851" y="4649"/>
                  </a:cubicBezTo>
                  <a:cubicBezTo>
                    <a:pt x="8851" y="4811"/>
                    <a:pt x="8984" y="4948"/>
                    <a:pt x="9146" y="4948"/>
                  </a:cubicBezTo>
                  <a:lnTo>
                    <a:pt x="16341" y="4948"/>
                  </a:lnTo>
                  <a:cubicBezTo>
                    <a:pt x="17015" y="4948"/>
                    <a:pt x="17221" y="4033"/>
                    <a:pt x="16611" y="3747"/>
                  </a:cubicBezTo>
                  <a:lnTo>
                    <a:pt x="8825" y="75"/>
                  </a:lnTo>
                  <a:cubicBezTo>
                    <a:pt x="8719" y="26"/>
                    <a:pt x="8605" y="1"/>
                    <a:pt x="849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0"/>
            <p:cNvSpPr/>
            <p:nvPr/>
          </p:nvSpPr>
          <p:spPr>
            <a:xfrm>
              <a:off x="6390207" y="1450570"/>
              <a:ext cx="448256" cy="364904"/>
            </a:xfrm>
            <a:custGeom>
              <a:rect b="b" l="l" r="r" t="t"/>
              <a:pathLst>
                <a:path extrusionOk="0" h="16579" w="20366">
                  <a:moveTo>
                    <a:pt x="10184" y="6739"/>
                  </a:moveTo>
                  <a:cubicBezTo>
                    <a:pt x="10481" y="6739"/>
                    <a:pt x="10769" y="6948"/>
                    <a:pt x="10769" y="7290"/>
                  </a:cubicBezTo>
                  <a:lnTo>
                    <a:pt x="10769" y="8433"/>
                  </a:lnTo>
                  <a:cubicBezTo>
                    <a:pt x="10769" y="8735"/>
                    <a:pt x="10947" y="9018"/>
                    <a:pt x="11220" y="9145"/>
                  </a:cubicBezTo>
                  <a:lnTo>
                    <a:pt x="18778" y="12709"/>
                  </a:lnTo>
                  <a:cubicBezTo>
                    <a:pt x="19426" y="13017"/>
                    <a:pt x="19772" y="13640"/>
                    <a:pt x="19762" y="14294"/>
                  </a:cubicBezTo>
                  <a:cubicBezTo>
                    <a:pt x="19747" y="15222"/>
                    <a:pt x="18978" y="15981"/>
                    <a:pt x="18047" y="15981"/>
                  </a:cubicBezTo>
                  <a:lnTo>
                    <a:pt x="2342" y="15981"/>
                  </a:lnTo>
                  <a:cubicBezTo>
                    <a:pt x="1402" y="15981"/>
                    <a:pt x="633" y="15228"/>
                    <a:pt x="617" y="14294"/>
                  </a:cubicBezTo>
                  <a:lnTo>
                    <a:pt x="617" y="14288"/>
                  </a:lnTo>
                  <a:cubicBezTo>
                    <a:pt x="601" y="13881"/>
                    <a:pt x="785" y="13097"/>
                    <a:pt x="1602" y="12709"/>
                  </a:cubicBezTo>
                  <a:lnTo>
                    <a:pt x="9156" y="9145"/>
                  </a:lnTo>
                  <a:cubicBezTo>
                    <a:pt x="9432" y="9015"/>
                    <a:pt x="9610" y="8735"/>
                    <a:pt x="9610" y="8433"/>
                  </a:cubicBezTo>
                  <a:lnTo>
                    <a:pt x="9610" y="7290"/>
                  </a:lnTo>
                  <a:cubicBezTo>
                    <a:pt x="9610" y="7131"/>
                    <a:pt x="9677" y="6982"/>
                    <a:pt x="9820" y="6861"/>
                  </a:cubicBezTo>
                  <a:cubicBezTo>
                    <a:pt x="9928" y="6778"/>
                    <a:pt x="10056" y="6739"/>
                    <a:pt x="10184" y="6739"/>
                  </a:cubicBezTo>
                  <a:close/>
                  <a:moveTo>
                    <a:pt x="10186" y="1"/>
                  </a:moveTo>
                  <a:cubicBezTo>
                    <a:pt x="8616" y="1"/>
                    <a:pt x="7342" y="1261"/>
                    <a:pt x="7342" y="2839"/>
                  </a:cubicBezTo>
                  <a:cubicBezTo>
                    <a:pt x="7342" y="3306"/>
                    <a:pt x="7723" y="3688"/>
                    <a:pt x="8193" y="3688"/>
                  </a:cubicBezTo>
                  <a:cubicBezTo>
                    <a:pt x="8660" y="3688"/>
                    <a:pt x="9041" y="3306"/>
                    <a:pt x="9041" y="2839"/>
                  </a:cubicBezTo>
                  <a:cubicBezTo>
                    <a:pt x="9041" y="2217"/>
                    <a:pt x="9541" y="1702"/>
                    <a:pt x="10185" y="1702"/>
                  </a:cubicBezTo>
                  <a:cubicBezTo>
                    <a:pt x="10199" y="1702"/>
                    <a:pt x="10213" y="1702"/>
                    <a:pt x="10226" y="1702"/>
                  </a:cubicBezTo>
                  <a:cubicBezTo>
                    <a:pt x="10817" y="1728"/>
                    <a:pt x="11294" y="2204"/>
                    <a:pt x="11316" y="2795"/>
                  </a:cubicBezTo>
                  <a:cubicBezTo>
                    <a:pt x="11338" y="3287"/>
                    <a:pt x="11039" y="3735"/>
                    <a:pt x="10579" y="3907"/>
                  </a:cubicBezTo>
                  <a:cubicBezTo>
                    <a:pt x="9832" y="4186"/>
                    <a:pt x="9330" y="4914"/>
                    <a:pt x="9330" y="5721"/>
                  </a:cubicBezTo>
                  <a:lnTo>
                    <a:pt x="9330" y="6499"/>
                  </a:lnTo>
                  <a:cubicBezTo>
                    <a:pt x="9130" y="6705"/>
                    <a:pt x="9006" y="6985"/>
                    <a:pt x="9006" y="7293"/>
                  </a:cubicBezTo>
                  <a:lnTo>
                    <a:pt x="9006" y="8437"/>
                  </a:lnTo>
                  <a:cubicBezTo>
                    <a:pt x="9006" y="8513"/>
                    <a:pt x="8962" y="8580"/>
                    <a:pt x="8895" y="8611"/>
                  </a:cubicBezTo>
                  <a:lnTo>
                    <a:pt x="1348" y="12176"/>
                  </a:lnTo>
                  <a:cubicBezTo>
                    <a:pt x="255" y="12690"/>
                    <a:pt x="1" y="13757"/>
                    <a:pt x="20" y="14310"/>
                  </a:cubicBezTo>
                  <a:cubicBezTo>
                    <a:pt x="45" y="15562"/>
                    <a:pt x="1081" y="16578"/>
                    <a:pt x="2332" y="16578"/>
                  </a:cubicBezTo>
                  <a:lnTo>
                    <a:pt x="18034" y="16578"/>
                  </a:lnTo>
                  <a:cubicBezTo>
                    <a:pt x="19286" y="16578"/>
                    <a:pt x="20321" y="15562"/>
                    <a:pt x="20347" y="14310"/>
                  </a:cubicBezTo>
                  <a:cubicBezTo>
                    <a:pt x="20366" y="13757"/>
                    <a:pt x="20112" y="12690"/>
                    <a:pt x="19019" y="12176"/>
                  </a:cubicBezTo>
                  <a:lnTo>
                    <a:pt x="11465" y="8608"/>
                  </a:lnTo>
                  <a:cubicBezTo>
                    <a:pt x="11395" y="8576"/>
                    <a:pt x="11354" y="8510"/>
                    <a:pt x="11354" y="8433"/>
                  </a:cubicBezTo>
                  <a:lnTo>
                    <a:pt x="11354" y="7290"/>
                  </a:lnTo>
                  <a:cubicBezTo>
                    <a:pt x="11354" y="6982"/>
                    <a:pt x="11230" y="6699"/>
                    <a:pt x="11027" y="6496"/>
                  </a:cubicBezTo>
                  <a:lnTo>
                    <a:pt x="11027" y="5717"/>
                  </a:lnTo>
                  <a:cubicBezTo>
                    <a:pt x="11027" y="5619"/>
                    <a:pt x="11087" y="5527"/>
                    <a:pt x="11170" y="5495"/>
                  </a:cubicBezTo>
                  <a:cubicBezTo>
                    <a:pt x="12043" y="5171"/>
                    <a:pt x="12698" y="4437"/>
                    <a:pt x="12929" y="3538"/>
                  </a:cubicBezTo>
                  <a:cubicBezTo>
                    <a:pt x="12968" y="3379"/>
                    <a:pt x="12872" y="3214"/>
                    <a:pt x="12713" y="3176"/>
                  </a:cubicBezTo>
                  <a:cubicBezTo>
                    <a:pt x="12688" y="3170"/>
                    <a:pt x="12663" y="3167"/>
                    <a:pt x="12639" y="3167"/>
                  </a:cubicBezTo>
                  <a:cubicBezTo>
                    <a:pt x="12507" y="3167"/>
                    <a:pt x="12387" y="3255"/>
                    <a:pt x="12355" y="3389"/>
                  </a:cubicBezTo>
                  <a:cubicBezTo>
                    <a:pt x="12173" y="4101"/>
                    <a:pt x="11656" y="4682"/>
                    <a:pt x="10963" y="4939"/>
                  </a:cubicBezTo>
                  <a:cubicBezTo>
                    <a:pt x="10645" y="5057"/>
                    <a:pt x="10436" y="5371"/>
                    <a:pt x="10436" y="5721"/>
                  </a:cubicBezTo>
                  <a:lnTo>
                    <a:pt x="10436" y="6178"/>
                  </a:lnTo>
                  <a:cubicBezTo>
                    <a:pt x="10364" y="6163"/>
                    <a:pt x="10273" y="6155"/>
                    <a:pt x="10181" y="6155"/>
                  </a:cubicBezTo>
                  <a:cubicBezTo>
                    <a:pt x="10093" y="6155"/>
                    <a:pt x="10003" y="6163"/>
                    <a:pt x="9928" y="6178"/>
                  </a:cubicBezTo>
                  <a:lnTo>
                    <a:pt x="9928" y="5717"/>
                  </a:lnTo>
                  <a:cubicBezTo>
                    <a:pt x="9928" y="5158"/>
                    <a:pt x="10274" y="4653"/>
                    <a:pt x="10785" y="4463"/>
                  </a:cubicBezTo>
                  <a:cubicBezTo>
                    <a:pt x="11487" y="4199"/>
                    <a:pt x="11942" y="3522"/>
                    <a:pt x="11913" y="2770"/>
                  </a:cubicBezTo>
                  <a:cubicBezTo>
                    <a:pt x="11878" y="1874"/>
                    <a:pt x="11147" y="1143"/>
                    <a:pt x="10248" y="1108"/>
                  </a:cubicBezTo>
                  <a:cubicBezTo>
                    <a:pt x="10224" y="1107"/>
                    <a:pt x="10199" y="1107"/>
                    <a:pt x="10175" y="1107"/>
                  </a:cubicBezTo>
                  <a:cubicBezTo>
                    <a:pt x="9212" y="1107"/>
                    <a:pt x="8447" y="1891"/>
                    <a:pt x="8447" y="2839"/>
                  </a:cubicBezTo>
                  <a:cubicBezTo>
                    <a:pt x="8447" y="2979"/>
                    <a:pt x="8330" y="3094"/>
                    <a:pt x="8193" y="3094"/>
                  </a:cubicBezTo>
                  <a:cubicBezTo>
                    <a:pt x="8053" y="3094"/>
                    <a:pt x="7939" y="2979"/>
                    <a:pt x="7939" y="2839"/>
                  </a:cubicBezTo>
                  <a:cubicBezTo>
                    <a:pt x="7939" y="1597"/>
                    <a:pt x="8940" y="598"/>
                    <a:pt x="10178" y="598"/>
                  </a:cubicBezTo>
                  <a:cubicBezTo>
                    <a:pt x="10207" y="598"/>
                    <a:pt x="10235" y="599"/>
                    <a:pt x="10264" y="600"/>
                  </a:cubicBezTo>
                  <a:cubicBezTo>
                    <a:pt x="11205" y="635"/>
                    <a:pt x="12027" y="1267"/>
                    <a:pt x="12313" y="2163"/>
                  </a:cubicBezTo>
                  <a:cubicBezTo>
                    <a:pt x="12355" y="2290"/>
                    <a:pt x="12475" y="2373"/>
                    <a:pt x="12602" y="2373"/>
                  </a:cubicBezTo>
                  <a:cubicBezTo>
                    <a:pt x="12631" y="2373"/>
                    <a:pt x="12660" y="2368"/>
                    <a:pt x="12688" y="2360"/>
                  </a:cubicBezTo>
                  <a:cubicBezTo>
                    <a:pt x="12841" y="2306"/>
                    <a:pt x="12929" y="2141"/>
                    <a:pt x="12882" y="1985"/>
                  </a:cubicBezTo>
                  <a:cubicBezTo>
                    <a:pt x="12520" y="845"/>
                    <a:pt x="11475" y="47"/>
                    <a:pt x="10290" y="3"/>
                  </a:cubicBezTo>
                  <a:cubicBezTo>
                    <a:pt x="10255" y="1"/>
                    <a:pt x="10220" y="1"/>
                    <a:pt x="1018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4" name="Google Shape;164;p20"/>
          <p:cNvGrpSpPr/>
          <p:nvPr/>
        </p:nvGrpSpPr>
        <p:grpSpPr>
          <a:xfrm>
            <a:off x="3480615" y="1630133"/>
            <a:ext cx="448267" cy="394441"/>
            <a:chOff x="6627639" y="2443884"/>
            <a:chExt cx="355993" cy="313247"/>
          </a:xfrm>
        </p:grpSpPr>
        <p:sp>
          <p:nvSpPr>
            <p:cNvPr id="165" name="Google Shape;165;p20"/>
            <p:cNvSpPr/>
            <p:nvPr/>
          </p:nvSpPr>
          <p:spPr>
            <a:xfrm>
              <a:off x="6627639" y="2444266"/>
              <a:ext cx="92807" cy="87941"/>
            </a:xfrm>
            <a:custGeom>
              <a:rect b="b" l="l" r="r" t="t"/>
              <a:pathLst>
                <a:path extrusionOk="0" h="2765" w="2918">
                  <a:moveTo>
                    <a:pt x="977" y="324"/>
                  </a:moveTo>
                  <a:cubicBezTo>
                    <a:pt x="1037" y="336"/>
                    <a:pt x="1073" y="372"/>
                    <a:pt x="1108" y="419"/>
                  </a:cubicBezTo>
                  <a:lnTo>
                    <a:pt x="1608" y="1193"/>
                  </a:lnTo>
                  <a:lnTo>
                    <a:pt x="953" y="1622"/>
                  </a:lnTo>
                  <a:lnTo>
                    <a:pt x="441" y="848"/>
                  </a:lnTo>
                  <a:cubicBezTo>
                    <a:pt x="382" y="753"/>
                    <a:pt x="406" y="622"/>
                    <a:pt x="501" y="562"/>
                  </a:cubicBezTo>
                  <a:lnTo>
                    <a:pt x="811" y="360"/>
                  </a:lnTo>
                  <a:cubicBezTo>
                    <a:pt x="834" y="324"/>
                    <a:pt x="882" y="324"/>
                    <a:pt x="930" y="324"/>
                  </a:cubicBezTo>
                  <a:close/>
                  <a:moveTo>
                    <a:pt x="1965" y="1336"/>
                  </a:moveTo>
                  <a:lnTo>
                    <a:pt x="2227" y="1526"/>
                  </a:lnTo>
                  <a:lnTo>
                    <a:pt x="1013" y="2336"/>
                  </a:lnTo>
                  <a:lnTo>
                    <a:pt x="942" y="2027"/>
                  </a:lnTo>
                  <a:lnTo>
                    <a:pt x="1965" y="1336"/>
                  </a:lnTo>
                  <a:close/>
                  <a:moveTo>
                    <a:pt x="922" y="0"/>
                  </a:moveTo>
                  <a:cubicBezTo>
                    <a:pt x="819" y="0"/>
                    <a:pt x="719" y="34"/>
                    <a:pt x="632" y="86"/>
                  </a:cubicBezTo>
                  <a:lnTo>
                    <a:pt x="322" y="300"/>
                  </a:lnTo>
                  <a:cubicBezTo>
                    <a:pt x="84" y="455"/>
                    <a:pt x="1" y="788"/>
                    <a:pt x="168" y="1026"/>
                  </a:cubicBezTo>
                  <a:lnTo>
                    <a:pt x="692" y="1812"/>
                  </a:lnTo>
                  <a:lnTo>
                    <a:pt x="680" y="1812"/>
                  </a:lnTo>
                  <a:lnTo>
                    <a:pt x="632" y="1860"/>
                  </a:lnTo>
                  <a:lnTo>
                    <a:pt x="215" y="2515"/>
                  </a:lnTo>
                  <a:cubicBezTo>
                    <a:pt x="168" y="2586"/>
                    <a:pt x="180" y="2693"/>
                    <a:pt x="263" y="2741"/>
                  </a:cubicBezTo>
                  <a:cubicBezTo>
                    <a:pt x="287" y="2753"/>
                    <a:pt x="322" y="2765"/>
                    <a:pt x="346" y="2765"/>
                  </a:cubicBezTo>
                  <a:cubicBezTo>
                    <a:pt x="406" y="2765"/>
                    <a:pt x="453" y="2741"/>
                    <a:pt x="477" y="2693"/>
                  </a:cubicBezTo>
                  <a:lnTo>
                    <a:pt x="692" y="2360"/>
                  </a:lnTo>
                  <a:lnTo>
                    <a:pt x="739" y="2538"/>
                  </a:lnTo>
                  <a:cubicBezTo>
                    <a:pt x="751" y="2622"/>
                    <a:pt x="811" y="2681"/>
                    <a:pt x="870" y="2705"/>
                  </a:cubicBezTo>
                  <a:cubicBezTo>
                    <a:pt x="894" y="2717"/>
                    <a:pt x="930" y="2717"/>
                    <a:pt x="953" y="2717"/>
                  </a:cubicBezTo>
                  <a:cubicBezTo>
                    <a:pt x="1001" y="2717"/>
                    <a:pt x="1049" y="2705"/>
                    <a:pt x="1073" y="2693"/>
                  </a:cubicBezTo>
                  <a:lnTo>
                    <a:pt x="2525" y="1741"/>
                  </a:lnTo>
                  <a:cubicBezTo>
                    <a:pt x="2585" y="1693"/>
                    <a:pt x="2620" y="1634"/>
                    <a:pt x="2620" y="1562"/>
                  </a:cubicBezTo>
                  <a:cubicBezTo>
                    <a:pt x="2620" y="1491"/>
                    <a:pt x="2597" y="1407"/>
                    <a:pt x="2537" y="1372"/>
                  </a:cubicBezTo>
                  <a:lnTo>
                    <a:pt x="2382" y="1253"/>
                  </a:lnTo>
                  <a:lnTo>
                    <a:pt x="2775" y="1193"/>
                  </a:lnTo>
                  <a:cubicBezTo>
                    <a:pt x="2847" y="1169"/>
                    <a:pt x="2918" y="1086"/>
                    <a:pt x="2906" y="991"/>
                  </a:cubicBezTo>
                  <a:cubicBezTo>
                    <a:pt x="2895" y="914"/>
                    <a:pt x="2835" y="858"/>
                    <a:pt x="2751" y="858"/>
                  </a:cubicBezTo>
                  <a:cubicBezTo>
                    <a:pt x="2744" y="858"/>
                    <a:pt x="2736" y="859"/>
                    <a:pt x="2727" y="860"/>
                  </a:cubicBezTo>
                  <a:lnTo>
                    <a:pt x="1965" y="979"/>
                  </a:lnTo>
                  <a:cubicBezTo>
                    <a:pt x="1942" y="979"/>
                    <a:pt x="1930" y="991"/>
                    <a:pt x="1906" y="1014"/>
                  </a:cubicBezTo>
                  <a:lnTo>
                    <a:pt x="1894" y="1026"/>
                  </a:lnTo>
                  <a:lnTo>
                    <a:pt x="1370" y="241"/>
                  </a:lnTo>
                  <a:cubicBezTo>
                    <a:pt x="1299" y="122"/>
                    <a:pt x="1180" y="38"/>
                    <a:pt x="1037" y="14"/>
                  </a:cubicBezTo>
                  <a:cubicBezTo>
                    <a:pt x="999" y="5"/>
                    <a:pt x="960" y="0"/>
                    <a:pt x="9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0"/>
            <p:cNvSpPr/>
            <p:nvPr/>
          </p:nvSpPr>
          <p:spPr>
            <a:xfrm>
              <a:off x="6891589" y="2443884"/>
              <a:ext cx="92044" cy="86446"/>
            </a:xfrm>
            <a:custGeom>
              <a:rect b="b" l="l" r="r" t="t"/>
              <a:pathLst>
                <a:path extrusionOk="0" h="2718" w="2894">
                  <a:moveTo>
                    <a:pt x="1984" y="331"/>
                  </a:moveTo>
                  <a:cubicBezTo>
                    <a:pt x="2025" y="331"/>
                    <a:pt x="2060" y="345"/>
                    <a:pt x="2096" y="372"/>
                  </a:cubicBezTo>
                  <a:lnTo>
                    <a:pt x="2406" y="574"/>
                  </a:lnTo>
                  <a:cubicBezTo>
                    <a:pt x="2513" y="634"/>
                    <a:pt x="2525" y="753"/>
                    <a:pt x="2465" y="860"/>
                  </a:cubicBezTo>
                  <a:lnTo>
                    <a:pt x="1953" y="1634"/>
                  </a:lnTo>
                  <a:lnTo>
                    <a:pt x="1298" y="1205"/>
                  </a:lnTo>
                  <a:lnTo>
                    <a:pt x="1810" y="431"/>
                  </a:lnTo>
                  <a:cubicBezTo>
                    <a:pt x="1846" y="384"/>
                    <a:pt x="1882" y="348"/>
                    <a:pt x="1941" y="336"/>
                  </a:cubicBezTo>
                  <a:cubicBezTo>
                    <a:pt x="1956" y="333"/>
                    <a:pt x="1970" y="331"/>
                    <a:pt x="1984" y="331"/>
                  </a:cubicBezTo>
                  <a:close/>
                  <a:moveTo>
                    <a:pt x="917" y="1348"/>
                  </a:moveTo>
                  <a:lnTo>
                    <a:pt x="977" y="1384"/>
                  </a:lnTo>
                  <a:lnTo>
                    <a:pt x="1941" y="2015"/>
                  </a:lnTo>
                  <a:lnTo>
                    <a:pt x="1882" y="2348"/>
                  </a:lnTo>
                  <a:lnTo>
                    <a:pt x="667" y="1538"/>
                  </a:lnTo>
                  <a:lnTo>
                    <a:pt x="917" y="1348"/>
                  </a:lnTo>
                  <a:close/>
                  <a:moveTo>
                    <a:pt x="1989" y="0"/>
                  </a:moveTo>
                  <a:cubicBezTo>
                    <a:pt x="1951" y="0"/>
                    <a:pt x="1911" y="5"/>
                    <a:pt x="1870" y="14"/>
                  </a:cubicBezTo>
                  <a:cubicBezTo>
                    <a:pt x="1739" y="38"/>
                    <a:pt x="1620" y="110"/>
                    <a:pt x="1525" y="229"/>
                  </a:cubicBezTo>
                  <a:lnTo>
                    <a:pt x="1025" y="1003"/>
                  </a:lnTo>
                  <a:lnTo>
                    <a:pt x="1013" y="991"/>
                  </a:lnTo>
                  <a:cubicBezTo>
                    <a:pt x="989" y="979"/>
                    <a:pt x="965" y="979"/>
                    <a:pt x="953" y="967"/>
                  </a:cubicBezTo>
                  <a:lnTo>
                    <a:pt x="191" y="848"/>
                  </a:lnTo>
                  <a:cubicBezTo>
                    <a:pt x="177" y="844"/>
                    <a:pt x="163" y="843"/>
                    <a:pt x="150" y="843"/>
                  </a:cubicBezTo>
                  <a:cubicBezTo>
                    <a:pt x="76" y="843"/>
                    <a:pt x="23" y="898"/>
                    <a:pt x="13" y="979"/>
                  </a:cubicBezTo>
                  <a:cubicBezTo>
                    <a:pt x="1" y="1062"/>
                    <a:pt x="60" y="1146"/>
                    <a:pt x="143" y="1157"/>
                  </a:cubicBezTo>
                  <a:lnTo>
                    <a:pt x="536" y="1217"/>
                  </a:lnTo>
                  <a:lnTo>
                    <a:pt x="382" y="1336"/>
                  </a:lnTo>
                  <a:cubicBezTo>
                    <a:pt x="322" y="1372"/>
                    <a:pt x="298" y="1455"/>
                    <a:pt x="298" y="1527"/>
                  </a:cubicBezTo>
                  <a:cubicBezTo>
                    <a:pt x="298" y="1598"/>
                    <a:pt x="334" y="1658"/>
                    <a:pt x="394" y="1705"/>
                  </a:cubicBezTo>
                  <a:lnTo>
                    <a:pt x="1846" y="2658"/>
                  </a:lnTo>
                  <a:cubicBezTo>
                    <a:pt x="1870" y="2681"/>
                    <a:pt x="1918" y="2681"/>
                    <a:pt x="1965" y="2681"/>
                  </a:cubicBezTo>
                  <a:cubicBezTo>
                    <a:pt x="1989" y="2681"/>
                    <a:pt x="2025" y="2681"/>
                    <a:pt x="2048" y="2670"/>
                  </a:cubicBezTo>
                  <a:cubicBezTo>
                    <a:pt x="2120" y="2646"/>
                    <a:pt x="2168" y="2586"/>
                    <a:pt x="2179" y="2503"/>
                  </a:cubicBezTo>
                  <a:lnTo>
                    <a:pt x="2227" y="2312"/>
                  </a:lnTo>
                  <a:lnTo>
                    <a:pt x="2441" y="2646"/>
                  </a:lnTo>
                  <a:cubicBezTo>
                    <a:pt x="2465" y="2681"/>
                    <a:pt x="2525" y="2717"/>
                    <a:pt x="2572" y="2717"/>
                  </a:cubicBezTo>
                  <a:cubicBezTo>
                    <a:pt x="2596" y="2717"/>
                    <a:pt x="2632" y="2705"/>
                    <a:pt x="2656" y="2681"/>
                  </a:cubicBezTo>
                  <a:cubicBezTo>
                    <a:pt x="2739" y="2646"/>
                    <a:pt x="2763" y="2539"/>
                    <a:pt x="2703" y="2467"/>
                  </a:cubicBezTo>
                  <a:lnTo>
                    <a:pt x="2287" y="1812"/>
                  </a:lnTo>
                  <a:lnTo>
                    <a:pt x="2239" y="1765"/>
                  </a:lnTo>
                  <a:lnTo>
                    <a:pt x="2227" y="1753"/>
                  </a:lnTo>
                  <a:lnTo>
                    <a:pt x="2739" y="979"/>
                  </a:lnTo>
                  <a:cubicBezTo>
                    <a:pt x="2894" y="788"/>
                    <a:pt x="2834" y="455"/>
                    <a:pt x="2584" y="288"/>
                  </a:cubicBezTo>
                  <a:lnTo>
                    <a:pt x="2275" y="86"/>
                  </a:lnTo>
                  <a:cubicBezTo>
                    <a:pt x="2188" y="34"/>
                    <a:pt x="2094" y="0"/>
                    <a:pt x="198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0"/>
            <p:cNvSpPr/>
            <p:nvPr/>
          </p:nvSpPr>
          <p:spPr>
            <a:xfrm>
              <a:off x="6662498" y="2512201"/>
              <a:ext cx="288185" cy="244930"/>
            </a:xfrm>
            <a:custGeom>
              <a:rect b="b" l="l" r="r" t="t"/>
              <a:pathLst>
                <a:path extrusionOk="0" h="7701" w="9061">
                  <a:moveTo>
                    <a:pt x="4501" y="3379"/>
                  </a:moveTo>
                  <a:lnTo>
                    <a:pt x="7025" y="5975"/>
                  </a:lnTo>
                  <a:lnTo>
                    <a:pt x="6989" y="5975"/>
                  </a:lnTo>
                  <a:cubicBezTo>
                    <a:pt x="6977" y="5975"/>
                    <a:pt x="6965" y="5951"/>
                    <a:pt x="6942" y="5951"/>
                  </a:cubicBezTo>
                  <a:lnTo>
                    <a:pt x="6930" y="5951"/>
                  </a:lnTo>
                  <a:cubicBezTo>
                    <a:pt x="6918" y="5951"/>
                    <a:pt x="6906" y="5939"/>
                    <a:pt x="6870" y="5939"/>
                  </a:cubicBezTo>
                  <a:lnTo>
                    <a:pt x="6858" y="5939"/>
                  </a:lnTo>
                  <a:cubicBezTo>
                    <a:pt x="6846" y="5939"/>
                    <a:pt x="6823" y="5927"/>
                    <a:pt x="6799" y="5927"/>
                  </a:cubicBezTo>
                  <a:lnTo>
                    <a:pt x="6787" y="5927"/>
                  </a:lnTo>
                  <a:cubicBezTo>
                    <a:pt x="6763" y="5927"/>
                    <a:pt x="6751" y="5927"/>
                    <a:pt x="6739" y="5915"/>
                  </a:cubicBezTo>
                  <a:lnTo>
                    <a:pt x="6727" y="5915"/>
                  </a:lnTo>
                  <a:cubicBezTo>
                    <a:pt x="6704" y="5915"/>
                    <a:pt x="6692" y="5915"/>
                    <a:pt x="6680" y="5891"/>
                  </a:cubicBezTo>
                  <a:lnTo>
                    <a:pt x="6549" y="5891"/>
                  </a:lnTo>
                  <a:cubicBezTo>
                    <a:pt x="6525" y="5891"/>
                    <a:pt x="6513" y="5891"/>
                    <a:pt x="6501" y="5879"/>
                  </a:cubicBezTo>
                  <a:lnTo>
                    <a:pt x="6489" y="5879"/>
                  </a:lnTo>
                  <a:cubicBezTo>
                    <a:pt x="6465" y="5879"/>
                    <a:pt x="6442" y="5879"/>
                    <a:pt x="6430" y="5867"/>
                  </a:cubicBezTo>
                  <a:lnTo>
                    <a:pt x="6406" y="5867"/>
                  </a:lnTo>
                  <a:cubicBezTo>
                    <a:pt x="6025" y="5808"/>
                    <a:pt x="5572" y="5760"/>
                    <a:pt x="5120" y="5748"/>
                  </a:cubicBezTo>
                  <a:cubicBezTo>
                    <a:pt x="5037" y="5748"/>
                    <a:pt x="4953" y="5748"/>
                    <a:pt x="4882" y="5736"/>
                  </a:cubicBezTo>
                  <a:lnTo>
                    <a:pt x="4168" y="5736"/>
                  </a:lnTo>
                  <a:cubicBezTo>
                    <a:pt x="4025" y="5736"/>
                    <a:pt x="3882" y="5748"/>
                    <a:pt x="3751" y="5748"/>
                  </a:cubicBezTo>
                  <a:cubicBezTo>
                    <a:pt x="3346" y="5760"/>
                    <a:pt x="2953" y="5808"/>
                    <a:pt x="2620" y="5867"/>
                  </a:cubicBezTo>
                  <a:lnTo>
                    <a:pt x="2596" y="5867"/>
                  </a:lnTo>
                  <a:cubicBezTo>
                    <a:pt x="2584" y="5867"/>
                    <a:pt x="2560" y="5867"/>
                    <a:pt x="2536" y="5879"/>
                  </a:cubicBezTo>
                  <a:lnTo>
                    <a:pt x="2524" y="5879"/>
                  </a:lnTo>
                  <a:cubicBezTo>
                    <a:pt x="2513" y="5879"/>
                    <a:pt x="2501" y="5879"/>
                    <a:pt x="2477" y="5891"/>
                  </a:cubicBezTo>
                  <a:lnTo>
                    <a:pt x="2346" y="5891"/>
                  </a:lnTo>
                  <a:cubicBezTo>
                    <a:pt x="2334" y="5891"/>
                    <a:pt x="2322" y="5891"/>
                    <a:pt x="2298" y="5915"/>
                  </a:cubicBezTo>
                  <a:lnTo>
                    <a:pt x="2286" y="5915"/>
                  </a:lnTo>
                  <a:cubicBezTo>
                    <a:pt x="2274" y="5915"/>
                    <a:pt x="2263" y="5915"/>
                    <a:pt x="2239" y="5927"/>
                  </a:cubicBezTo>
                  <a:lnTo>
                    <a:pt x="2227" y="5927"/>
                  </a:lnTo>
                  <a:cubicBezTo>
                    <a:pt x="2215" y="5927"/>
                    <a:pt x="2203" y="5939"/>
                    <a:pt x="2167" y="5939"/>
                  </a:cubicBezTo>
                  <a:lnTo>
                    <a:pt x="2155" y="5939"/>
                  </a:lnTo>
                  <a:cubicBezTo>
                    <a:pt x="2143" y="5939"/>
                    <a:pt x="2120" y="5951"/>
                    <a:pt x="2096" y="5951"/>
                  </a:cubicBezTo>
                  <a:lnTo>
                    <a:pt x="2084" y="5951"/>
                  </a:lnTo>
                  <a:cubicBezTo>
                    <a:pt x="2060" y="5951"/>
                    <a:pt x="2048" y="5975"/>
                    <a:pt x="2036" y="5975"/>
                  </a:cubicBezTo>
                  <a:lnTo>
                    <a:pt x="2001" y="5975"/>
                  </a:lnTo>
                  <a:lnTo>
                    <a:pt x="4501" y="3379"/>
                  </a:lnTo>
                  <a:close/>
                  <a:moveTo>
                    <a:pt x="4620" y="6046"/>
                  </a:moveTo>
                  <a:cubicBezTo>
                    <a:pt x="5525" y="6058"/>
                    <a:pt x="6382" y="6153"/>
                    <a:pt x="6989" y="6320"/>
                  </a:cubicBezTo>
                  <a:lnTo>
                    <a:pt x="7001" y="6320"/>
                  </a:lnTo>
                  <a:cubicBezTo>
                    <a:pt x="7013" y="6320"/>
                    <a:pt x="7049" y="6332"/>
                    <a:pt x="7061" y="6332"/>
                  </a:cubicBezTo>
                  <a:lnTo>
                    <a:pt x="7073" y="6332"/>
                  </a:lnTo>
                  <a:lnTo>
                    <a:pt x="7216" y="6379"/>
                  </a:lnTo>
                  <a:cubicBezTo>
                    <a:pt x="7335" y="6415"/>
                    <a:pt x="7442" y="6451"/>
                    <a:pt x="7525" y="6498"/>
                  </a:cubicBezTo>
                  <a:cubicBezTo>
                    <a:pt x="7739" y="6594"/>
                    <a:pt x="7787" y="6689"/>
                    <a:pt x="7787" y="6713"/>
                  </a:cubicBezTo>
                  <a:cubicBezTo>
                    <a:pt x="7799" y="6772"/>
                    <a:pt x="7632" y="6975"/>
                    <a:pt x="6918" y="7153"/>
                  </a:cubicBezTo>
                  <a:cubicBezTo>
                    <a:pt x="6275" y="7296"/>
                    <a:pt x="5430" y="7391"/>
                    <a:pt x="4525" y="7391"/>
                  </a:cubicBezTo>
                  <a:cubicBezTo>
                    <a:pt x="3608" y="7391"/>
                    <a:pt x="2763" y="7296"/>
                    <a:pt x="2120" y="7153"/>
                  </a:cubicBezTo>
                  <a:cubicBezTo>
                    <a:pt x="1393" y="6975"/>
                    <a:pt x="1227" y="6772"/>
                    <a:pt x="1227" y="6713"/>
                  </a:cubicBezTo>
                  <a:cubicBezTo>
                    <a:pt x="1227" y="6689"/>
                    <a:pt x="1286" y="6594"/>
                    <a:pt x="1501" y="6498"/>
                  </a:cubicBezTo>
                  <a:cubicBezTo>
                    <a:pt x="1584" y="6451"/>
                    <a:pt x="1691" y="6403"/>
                    <a:pt x="1810" y="6379"/>
                  </a:cubicBezTo>
                  <a:lnTo>
                    <a:pt x="1941" y="6332"/>
                  </a:lnTo>
                  <a:lnTo>
                    <a:pt x="1965" y="6332"/>
                  </a:lnTo>
                  <a:cubicBezTo>
                    <a:pt x="1977" y="6332"/>
                    <a:pt x="2001" y="6320"/>
                    <a:pt x="2024" y="6320"/>
                  </a:cubicBezTo>
                  <a:lnTo>
                    <a:pt x="2036" y="6320"/>
                  </a:lnTo>
                  <a:cubicBezTo>
                    <a:pt x="2632" y="6165"/>
                    <a:pt x="3489" y="6058"/>
                    <a:pt x="4382" y="6046"/>
                  </a:cubicBezTo>
                  <a:close/>
                  <a:moveTo>
                    <a:pt x="1637" y="1"/>
                  </a:moveTo>
                  <a:cubicBezTo>
                    <a:pt x="1596" y="1"/>
                    <a:pt x="1554" y="16"/>
                    <a:pt x="1524" y="45"/>
                  </a:cubicBezTo>
                  <a:cubicBezTo>
                    <a:pt x="1465" y="105"/>
                    <a:pt x="1465" y="212"/>
                    <a:pt x="1524" y="272"/>
                  </a:cubicBezTo>
                  <a:lnTo>
                    <a:pt x="4298" y="3129"/>
                  </a:lnTo>
                  <a:lnTo>
                    <a:pt x="1334" y="6189"/>
                  </a:lnTo>
                  <a:lnTo>
                    <a:pt x="1322" y="6189"/>
                  </a:lnTo>
                  <a:cubicBezTo>
                    <a:pt x="1310" y="6189"/>
                    <a:pt x="1310" y="6213"/>
                    <a:pt x="1286" y="6213"/>
                  </a:cubicBezTo>
                  <a:cubicBezTo>
                    <a:pt x="1286" y="6213"/>
                    <a:pt x="1274" y="6213"/>
                    <a:pt x="1274" y="6225"/>
                  </a:cubicBezTo>
                  <a:cubicBezTo>
                    <a:pt x="1262" y="6225"/>
                    <a:pt x="1262" y="6237"/>
                    <a:pt x="1250" y="6237"/>
                  </a:cubicBezTo>
                  <a:cubicBezTo>
                    <a:pt x="1250" y="6237"/>
                    <a:pt x="1227" y="6237"/>
                    <a:pt x="1227" y="6248"/>
                  </a:cubicBezTo>
                  <a:lnTo>
                    <a:pt x="1215" y="6272"/>
                  </a:lnTo>
                  <a:cubicBezTo>
                    <a:pt x="1215" y="6272"/>
                    <a:pt x="1203" y="6272"/>
                    <a:pt x="1203" y="6284"/>
                  </a:cubicBezTo>
                  <a:lnTo>
                    <a:pt x="1191" y="6296"/>
                  </a:lnTo>
                  <a:lnTo>
                    <a:pt x="1167" y="6296"/>
                  </a:lnTo>
                  <a:lnTo>
                    <a:pt x="322" y="1105"/>
                  </a:lnTo>
                  <a:cubicBezTo>
                    <a:pt x="311" y="1019"/>
                    <a:pt x="233" y="972"/>
                    <a:pt x="165" y="972"/>
                  </a:cubicBezTo>
                  <a:cubicBezTo>
                    <a:pt x="158" y="972"/>
                    <a:pt x="150" y="973"/>
                    <a:pt x="143" y="974"/>
                  </a:cubicBezTo>
                  <a:cubicBezTo>
                    <a:pt x="60" y="986"/>
                    <a:pt x="0" y="1081"/>
                    <a:pt x="12" y="1153"/>
                  </a:cubicBezTo>
                  <a:lnTo>
                    <a:pt x="917" y="6713"/>
                  </a:lnTo>
                  <a:cubicBezTo>
                    <a:pt x="929" y="7034"/>
                    <a:pt x="1322" y="7260"/>
                    <a:pt x="2048" y="7439"/>
                  </a:cubicBezTo>
                  <a:cubicBezTo>
                    <a:pt x="2715" y="7606"/>
                    <a:pt x="3596" y="7701"/>
                    <a:pt x="4537" y="7701"/>
                  </a:cubicBezTo>
                  <a:cubicBezTo>
                    <a:pt x="5477" y="7701"/>
                    <a:pt x="6346" y="7606"/>
                    <a:pt x="7025" y="7439"/>
                  </a:cubicBezTo>
                  <a:cubicBezTo>
                    <a:pt x="7763" y="7260"/>
                    <a:pt x="8132" y="7022"/>
                    <a:pt x="8156" y="6713"/>
                  </a:cubicBezTo>
                  <a:lnTo>
                    <a:pt x="9061" y="1153"/>
                  </a:lnTo>
                  <a:cubicBezTo>
                    <a:pt x="9049" y="1081"/>
                    <a:pt x="8990" y="998"/>
                    <a:pt x="8894" y="986"/>
                  </a:cubicBezTo>
                  <a:cubicBezTo>
                    <a:pt x="8887" y="985"/>
                    <a:pt x="8880" y="984"/>
                    <a:pt x="8873" y="984"/>
                  </a:cubicBezTo>
                  <a:cubicBezTo>
                    <a:pt x="8795" y="984"/>
                    <a:pt x="8716" y="1041"/>
                    <a:pt x="8716" y="1117"/>
                  </a:cubicBezTo>
                  <a:lnTo>
                    <a:pt x="7870" y="6320"/>
                  </a:lnTo>
                  <a:lnTo>
                    <a:pt x="7858" y="6320"/>
                  </a:lnTo>
                  <a:lnTo>
                    <a:pt x="7835" y="6296"/>
                  </a:lnTo>
                  <a:cubicBezTo>
                    <a:pt x="7835" y="6296"/>
                    <a:pt x="7823" y="6296"/>
                    <a:pt x="7823" y="6284"/>
                  </a:cubicBezTo>
                  <a:lnTo>
                    <a:pt x="7811" y="6272"/>
                  </a:lnTo>
                  <a:cubicBezTo>
                    <a:pt x="7811" y="6272"/>
                    <a:pt x="7799" y="6272"/>
                    <a:pt x="7799" y="6248"/>
                  </a:cubicBezTo>
                  <a:cubicBezTo>
                    <a:pt x="7799" y="6248"/>
                    <a:pt x="7775" y="6237"/>
                    <a:pt x="7763" y="6237"/>
                  </a:cubicBezTo>
                  <a:cubicBezTo>
                    <a:pt x="7763" y="6237"/>
                    <a:pt x="7751" y="6237"/>
                    <a:pt x="7751" y="6225"/>
                  </a:cubicBezTo>
                  <a:cubicBezTo>
                    <a:pt x="7739" y="6225"/>
                    <a:pt x="7739" y="6213"/>
                    <a:pt x="7716" y="6213"/>
                  </a:cubicBezTo>
                  <a:lnTo>
                    <a:pt x="7704" y="6213"/>
                  </a:lnTo>
                  <a:lnTo>
                    <a:pt x="4739" y="3141"/>
                  </a:lnTo>
                  <a:lnTo>
                    <a:pt x="7513" y="272"/>
                  </a:lnTo>
                  <a:cubicBezTo>
                    <a:pt x="7573" y="212"/>
                    <a:pt x="7573" y="105"/>
                    <a:pt x="7513" y="45"/>
                  </a:cubicBezTo>
                  <a:cubicBezTo>
                    <a:pt x="7483" y="16"/>
                    <a:pt x="7442" y="1"/>
                    <a:pt x="7400" y="1"/>
                  </a:cubicBezTo>
                  <a:cubicBezTo>
                    <a:pt x="7358" y="1"/>
                    <a:pt x="7317" y="16"/>
                    <a:pt x="7287" y="45"/>
                  </a:cubicBezTo>
                  <a:lnTo>
                    <a:pt x="4525" y="2903"/>
                  </a:lnTo>
                  <a:lnTo>
                    <a:pt x="1751" y="45"/>
                  </a:lnTo>
                  <a:cubicBezTo>
                    <a:pt x="1721" y="16"/>
                    <a:pt x="1679" y="1"/>
                    <a:pt x="16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8" name="Google Shape;168;p20"/>
          <p:cNvGrpSpPr/>
          <p:nvPr/>
        </p:nvGrpSpPr>
        <p:grpSpPr>
          <a:xfrm>
            <a:off x="5222935" y="3783739"/>
            <a:ext cx="448267" cy="447786"/>
            <a:chOff x="1749897" y="2894561"/>
            <a:chExt cx="355993" cy="355612"/>
          </a:xfrm>
        </p:grpSpPr>
        <p:sp>
          <p:nvSpPr>
            <p:cNvPr id="169" name="Google Shape;169;p20"/>
            <p:cNvSpPr/>
            <p:nvPr/>
          </p:nvSpPr>
          <p:spPr>
            <a:xfrm>
              <a:off x="1899858" y="2895324"/>
              <a:ext cx="206033" cy="161728"/>
            </a:xfrm>
            <a:custGeom>
              <a:rect b="b" l="l" r="r" t="t"/>
              <a:pathLst>
                <a:path extrusionOk="0" h="5085" w="6478">
                  <a:moveTo>
                    <a:pt x="6156" y="322"/>
                  </a:moveTo>
                  <a:lnTo>
                    <a:pt x="6156" y="4763"/>
                  </a:lnTo>
                  <a:lnTo>
                    <a:pt x="334" y="4763"/>
                  </a:lnTo>
                  <a:lnTo>
                    <a:pt x="334" y="322"/>
                  </a:lnTo>
                  <a:close/>
                  <a:moveTo>
                    <a:pt x="167" y="1"/>
                  </a:moveTo>
                  <a:cubicBezTo>
                    <a:pt x="72" y="1"/>
                    <a:pt x="0" y="72"/>
                    <a:pt x="0" y="167"/>
                  </a:cubicBezTo>
                  <a:lnTo>
                    <a:pt x="0" y="4930"/>
                  </a:lnTo>
                  <a:cubicBezTo>
                    <a:pt x="0" y="5013"/>
                    <a:pt x="72" y="5085"/>
                    <a:pt x="167" y="5085"/>
                  </a:cubicBezTo>
                  <a:lnTo>
                    <a:pt x="6311" y="5085"/>
                  </a:lnTo>
                  <a:cubicBezTo>
                    <a:pt x="6406" y="5085"/>
                    <a:pt x="6477" y="5013"/>
                    <a:pt x="6477" y="4930"/>
                  </a:cubicBezTo>
                  <a:lnTo>
                    <a:pt x="6477" y="167"/>
                  </a:lnTo>
                  <a:cubicBezTo>
                    <a:pt x="6477" y="72"/>
                    <a:pt x="6406" y="1"/>
                    <a:pt x="631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0"/>
            <p:cNvSpPr/>
            <p:nvPr/>
          </p:nvSpPr>
          <p:spPr>
            <a:xfrm>
              <a:off x="1751424" y="2894561"/>
              <a:ext cx="135585" cy="161379"/>
            </a:xfrm>
            <a:custGeom>
              <a:rect b="b" l="l" r="r" t="t"/>
              <a:pathLst>
                <a:path extrusionOk="0" h="5074" w="4263">
                  <a:moveTo>
                    <a:pt x="3643" y="334"/>
                  </a:moveTo>
                  <a:lnTo>
                    <a:pt x="2048" y="2227"/>
                  </a:lnTo>
                  <a:lnTo>
                    <a:pt x="476" y="334"/>
                  </a:lnTo>
                  <a:close/>
                  <a:moveTo>
                    <a:pt x="286" y="632"/>
                  </a:moveTo>
                  <a:lnTo>
                    <a:pt x="1846" y="2489"/>
                  </a:lnTo>
                  <a:lnTo>
                    <a:pt x="286" y="4359"/>
                  </a:lnTo>
                  <a:lnTo>
                    <a:pt x="286" y="632"/>
                  </a:lnTo>
                  <a:close/>
                  <a:moveTo>
                    <a:pt x="3894" y="561"/>
                  </a:moveTo>
                  <a:lnTo>
                    <a:pt x="3894" y="4430"/>
                  </a:lnTo>
                  <a:lnTo>
                    <a:pt x="2274" y="2489"/>
                  </a:lnTo>
                  <a:lnTo>
                    <a:pt x="3894" y="561"/>
                  </a:lnTo>
                  <a:close/>
                  <a:moveTo>
                    <a:pt x="2072" y="2739"/>
                  </a:moveTo>
                  <a:lnTo>
                    <a:pt x="3763" y="4763"/>
                  </a:lnTo>
                  <a:lnTo>
                    <a:pt x="369" y="4763"/>
                  </a:lnTo>
                  <a:lnTo>
                    <a:pt x="2072" y="2739"/>
                  </a:lnTo>
                  <a:close/>
                  <a:moveTo>
                    <a:pt x="36" y="1"/>
                  </a:moveTo>
                  <a:cubicBezTo>
                    <a:pt x="36" y="1"/>
                    <a:pt x="24" y="1"/>
                    <a:pt x="24" y="25"/>
                  </a:cubicBezTo>
                  <a:cubicBezTo>
                    <a:pt x="24" y="25"/>
                    <a:pt x="12" y="25"/>
                    <a:pt x="12" y="37"/>
                  </a:cubicBezTo>
                  <a:lnTo>
                    <a:pt x="0" y="49"/>
                  </a:lnTo>
                  <a:lnTo>
                    <a:pt x="0" y="72"/>
                  </a:lnTo>
                  <a:lnTo>
                    <a:pt x="0" y="84"/>
                  </a:lnTo>
                  <a:lnTo>
                    <a:pt x="0" y="96"/>
                  </a:lnTo>
                  <a:lnTo>
                    <a:pt x="0" y="108"/>
                  </a:lnTo>
                  <a:lnTo>
                    <a:pt x="0" y="132"/>
                  </a:lnTo>
                  <a:lnTo>
                    <a:pt x="0" y="144"/>
                  </a:lnTo>
                  <a:lnTo>
                    <a:pt x="0" y="4906"/>
                  </a:lnTo>
                  <a:cubicBezTo>
                    <a:pt x="0" y="4990"/>
                    <a:pt x="72" y="5073"/>
                    <a:pt x="155" y="5073"/>
                  </a:cubicBezTo>
                  <a:lnTo>
                    <a:pt x="4108" y="5073"/>
                  </a:lnTo>
                  <a:cubicBezTo>
                    <a:pt x="4191" y="5073"/>
                    <a:pt x="4263" y="4990"/>
                    <a:pt x="4263" y="4906"/>
                  </a:cubicBezTo>
                  <a:lnTo>
                    <a:pt x="4263" y="144"/>
                  </a:lnTo>
                  <a:cubicBezTo>
                    <a:pt x="4239" y="84"/>
                    <a:pt x="4167" y="1"/>
                    <a:pt x="406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0"/>
            <p:cNvSpPr/>
            <p:nvPr/>
          </p:nvSpPr>
          <p:spPr>
            <a:xfrm>
              <a:off x="1931663" y="2921468"/>
              <a:ext cx="64787" cy="10241"/>
            </a:xfrm>
            <a:custGeom>
              <a:rect b="b" l="l" r="r" t="t"/>
              <a:pathLst>
                <a:path extrusionOk="0" h="322" w="2037">
                  <a:moveTo>
                    <a:pt x="167" y="0"/>
                  </a:moveTo>
                  <a:cubicBezTo>
                    <a:pt x="72" y="0"/>
                    <a:pt x="1" y="72"/>
                    <a:pt x="1" y="155"/>
                  </a:cubicBezTo>
                  <a:cubicBezTo>
                    <a:pt x="1" y="250"/>
                    <a:pt x="72" y="322"/>
                    <a:pt x="167" y="322"/>
                  </a:cubicBezTo>
                  <a:lnTo>
                    <a:pt x="1882" y="322"/>
                  </a:lnTo>
                  <a:cubicBezTo>
                    <a:pt x="1965" y="322"/>
                    <a:pt x="2037" y="250"/>
                    <a:pt x="2037" y="155"/>
                  </a:cubicBezTo>
                  <a:cubicBezTo>
                    <a:pt x="2037" y="72"/>
                    <a:pt x="1965" y="0"/>
                    <a:pt x="188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0"/>
            <p:cNvSpPr/>
            <p:nvPr/>
          </p:nvSpPr>
          <p:spPr>
            <a:xfrm>
              <a:off x="2009681" y="2921468"/>
              <a:ext cx="65168" cy="10241"/>
            </a:xfrm>
            <a:custGeom>
              <a:rect b="b" l="l" r="r" t="t"/>
              <a:pathLst>
                <a:path extrusionOk="0" h="322" w="2049">
                  <a:moveTo>
                    <a:pt x="167" y="0"/>
                  </a:moveTo>
                  <a:cubicBezTo>
                    <a:pt x="84" y="0"/>
                    <a:pt x="0" y="72"/>
                    <a:pt x="0" y="155"/>
                  </a:cubicBezTo>
                  <a:cubicBezTo>
                    <a:pt x="0" y="250"/>
                    <a:pt x="84" y="322"/>
                    <a:pt x="167" y="322"/>
                  </a:cubicBezTo>
                  <a:lnTo>
                    <a:pt x="1881" y="322"/>
                  </a:lnTo>
                  <a:cubicBezTo>
                    <a:pt x="1965" y="322"/>
                    <a:pt x="2048" y="250"/>
                    <a:pt x="2048" y="155"/>
                  </a:cubicBezTo>
                  <a:cubicBezTo>
                    <a:pt x="2048" y="72"/>
                    <a:pt x="1965" y="0"/>
                    <a:pt x="188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0"/>
            <p:cNvSpPr/>
            <p:nvPr/>
          </p:nvSpPr>
          <p:spPr>
            <a:xfrm>
              <a:off x="1931663" y="2954418"/>
              <a:ext cx="64787" cy="10623"/>
            </a:xfrm>
            <a:custGeom>
              <a:rect b="b" l="l" r="r" t="t"/>
              <a:pathLst>
                <a:path extrusionOk="0" h="334" w="2037">
                  <a:moveTo>
                    <a:pt x="167" y="0"/>
                  </a:moveTo>
                  <a:cubicBezTo>
                    <a:pt x="72" y="0"/>
                    <a:pt x="1" y="72"/>
                    <a:pt x="1" y="167"/>
                  </a:cubicBezTo>
                  <a:cubicBezTo>
                    <a:pt x="1" y="250"/>
                    <a:pt x="72" y="334"/>
                    <a:pt x="167" y="334"/>
                  </a:cubicBezTo>
                  <a:lnTo>
                    <a:pt x="1882" y="334"/>
                  </a:lnTo>
                  <a:cubicBezTo>
                    <a:pt x="1965" y="334"/>
                    <a:pt x="2037" y="250"/>
                    <a:pt x="2037" y="167"/>
                  </a:cubicBezTo>
                  <a:cubicBezTo>
                    <a:pt x="2037" y="72"/>
                    <a:pt x="1965" y="0"/>
                    <a:pt x="188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0"/>
            <p:cNvSpPr/>
            <p:nvPr/>
          </p:nvSpPr>
          <p:spPr>
            <a:xfrm>
              <a:off x="2009681" y="2954418"/>
              <a:ext cx="65168" cy="10623"/>
            </a:xfrm>
            <a:custGeom>
              <a:rect b="b" l="l" r="r" t="t"/>
              <a:pathLst>
                <a:path extrusionOk="0" h="334" w="2049">
                  <a:moveTo>
                    <a:pt x="167" y="0"/>
                  </a:moveTo>
                  <a:cubicBezTo>
                    <a:pt x="84" y="0"/>
                    <a:pt x="0" y="72"/>
                    <a:pt x="0" y="167"/>
                  </a:cubicBezTo>
                  <a:cubicBezTo>
                    <a:pt x="0" y="250"/>
                    <a:pt x="84" y="334"/>
                    <a:pt x="167" y="334"/>
                  </a:cubicBezTo>
                  <a:lnTo>
                    <a:pt x="1881" y="334"/>
                  </a:lnTo>
                  <a:cubicBezTo>
                    <a:pt x="1965" y="334"/>
                    <a:pt x="2048" y="250"/>
                    <a:pt x="2048" y="167"/>
                  </a:cubicBezTo>
                  <a:cubicBezTo>
                    <a:pt x="2048" y="72"/>
                    <a:pt x="1965" y="0"/>
                    <a:pt x="188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0"/>
            <p:cNvSpPr/>
            <p:nvPr/>
          </p:nvSpPr>
          <p:spPr>
            <a:xfrm>
              <a:off x="1931663" y="2987718"/>
              <a:ext cx="64787" cy="10273"/>
            </a:xfrm>
            <a:custGeom>
              <a:rect b="b" l="l" r="r" t="t"/>
              <a:pathLst>
                <a:path extrusionOk="0" h="323" w="2037">
                  <a:moveTo>
                    <a:pt x="167" y="1"/>
                  </a:moveTo>
                  <a:cubicBezTo>
                    <a:pt x="72" y="1"/>
                    <a:pt x="1" y="72"/>
                    <a:pt x="1" y="156"/>
                  </a:cubicBezTo>
                  <a:cubicBezTo>
                    <a:pt x="1" y="251"/>
                    <a:pt x="72" y="322"/>
                    <a:pt x="167" y="322"/>
                  </a:cubicBezTo>
                  <a:lnTo>
                    <a:pt x="1882" y="322"/>
                  </a:lnTo>
                  <a:cubicBezTo>
                    <a:pt x="1965" y="322"/>
                    <a:pt x="2037" y="251"/>
                    <a:pt x="2037" y="156"/>
                  </a:cubicBezTo>
                  <a:cubicBezTo>
                    <a:pt x="2037" y="72"/>
                    <a:pt x="1965" y="1"/>
                    <a:pt x="188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0"/>
            <p:cNvSpPr/>
            <p:nvPr/>
          </p:nvSpPr>
          <p:spPr>
            <a:xfrm>
              <a:off x="2009681" y="2987718"/>
              <a:ext cx="65168" cy="10273"/>
            </a:xfrm>
            <a:custGeom>
              <a:rect b="b" l="l" r="r" t="t"/>
              <a:pathLst>
                <a:path extrusionOk="0" h="323" w="2049">
                  <a:moveTo>
                    <a:pt x="167" y="1"/>
                  </a:moveTo>
                  <a:cubicBezTo>
                    <a:pt x="84" y="1"/>
                    <a:pt x="0" y="72"/>
                    <a:pt x="0" y="156"/>
                  </a:cubicBezTo>
                  <a:cubicBezTo>
                    <a:pt x="0" y="251"/>
                    <a:pt x="84" y="322"/>
                    <a:pt x="167" y="322"/>
                  </a:cubicBezTo>
                  <a:lnTo>
                    <a:pt x="1881" y="322"/>
                  </a:lnTo>
                  <a:cubicBezTo>
                    <a:pt x="1965" y="322"/>
                    <a:pt x="2048" y="251"/>
                    <a:pt x="2048" y="156"/>
                  </a:cubicBezTo>
                  <a:cubicBezTo>
                    <a:pt x="2048" y="72"/>
                    <a:pt x="1965" y="1"/>
                    <a:pt x="188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0"/>
            <p:cNvSpPr/>
            <p:nvPr/>
          </p:nvSpPr>
          <p:spPr>
            <a:xfrm>
              <a:off x="1931663" y="3020668"/>
              <a:ext cx="64787" cy="10655"/>
            </a:xfrm>
            <a:custGeom>
              <a:rect b="b" l="l" r="r" t="t"/>
              <a:pathLst>
                <a:path extrusionOk="0" h="335" w="2037">
                  <a:moveTo>
                    <a:pt x="167" y="1"/>
                  </a:moveTo>
                  <a:cubicBezTo>
                    <a:pt x="72" y="1"/>
                    <a:pt x="1" y="72"/>
                    <a:pt x="1" y="167"/>
                  </a:cubicBezTo>
                  <a:cubicBezTo>
                    <a:pt x="1" y="251"/>
                    <a:pt x="72" y="334"/>
                    <a:pt x="167" y="334"/>
                  </a:cubicBezTo>
                  <a:lnTo>
                    <a:pt x="1882" y="334"/>
                  </a:lnTo>
                  <a:cubicBezTo>
                    <a:pt x="1965" y="334"/>
                    <a:pt x="2037" y="251"/>
                    <a:pt x="2037" y="167"/>
                  </a:cubicBezTo>
                  <a:cubicBezTo>
                    <a:pt x="2037" y="72"/>
                    <a:pt x="1965" y="1"/>
                    <a:pt x="188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0"/>
            <p:cNvSpPr/>
            <p:nvPr/>
          </p:nvSpPr>
          <p:spPr>
            <a:xfrm>
              <a:off x="2009681" y="3020668"/>
              <a:ext cx="65168" cy="10655"/>
            </a:xfrm>
            <a:custGeom>
              <a:rect b="b" l="l" r="r" t="t"/>
              <a:pathLst>
                <a:path extrusionOk="0" h="335" w="2049">
                  <a:moveTo>
                    <a:pt x="167" y="1"/>
                  </a:moveTo>
                  <a:cubicBezTo>
                    <a:pt x="84" y="1"/>
                    <a:pt x="0" y="72"/>
                    <a:pt x="0" y="167"/>
                  </a:cubicBezTo>
                  <a:cubicBezTo>
                    <a:pt x="0" y="251"/>
                    <a:pt x="84" y="334"/>
                    <a:pt x="167" y="334"/>
                  </a:cubicBezTo>
                  <a:lnTo>
                    <a:pt x="1881" y="334"/>
                  </a:lnTo>
                  <a:cubicBezTo>
                    <a:pt x="1965" y="334"/>
                    <a:pt x="2048" y="251"/>
                    <a:pt x="2048" y="167"/>
                  </a:cubicBezTo>
                  <a:cubicBezTo>
                    <a:pt x="2048" y="72"/>
                    <a:pt x="1965" y="1"/>
                    <a:pt x="188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0"/>
            <p:cNvSpPr/>
            <p:nvPr/>
          </p:nvSpPr>
          <p:spPr>
            <a:xfrm>
              <a:off x="1749897" y="3069138"/>
              <a:ext cx="355993" cy="181034"/>
            </a:xfrm>
            <a:custGeom>
              <a:rect b="b" l="l" r="r" t="t"/>
              <a:pathLst>
                <a:path extrusionOk="0" h="5692" w="11193">
                  <a:moveTo>
                    <a:pt x="9859" y="322"/>
                  </a:moveTo>
                  <a:lnTo>
                    <a:pt x="5596" y="1477"/>
                  </a:lnTo>
                  <a:lnTo>
                    <a:pt x="1334" y="322"/>
                  </a:lnTo>
                  <a:close/>
                  <a:moveTo>
                    <a:pt x="334" y="394"/>
                  </a:moveTo>
                  <a:lnTo>
                    <a:pt x="4954" y="1644"/>
                  </a:lnTo>
                  <a:lnTo>
                    <a:pt x="334" y="2894"/>
                  </a:lnTo>
                  <a:lnTo>
                    <a:pt x="334" y="394"/>
                  </a:lnTo>
                  <a:close/>
                  <a:moveTo>
                    <a:pt x="10871" y="417"/>
                  </a:moveTo>
                  <a:lnTo>
                    <a:pt x="10871" y="2918"/>
                  </a:lnTo>
                  <a:lnTo>
                    <a:pt x="6239" y="1668"/>
                  </a:lnTo>
                  <a:lnTo>
                    <a:pt x="10871" y="417"/>
                  </a:lnTo>
                  <a:close/>
                  <a:moveTo>
                    <a:pt x="5596" y="1822"/>
                  </a:moveTo>
                  <a:lnTo>
                    <a:pt x="10252" y="3096"/>
                  </a:lnTo>
                  <a:lnTo>
                    <a:pt x="941" y="3096"/>
                  </a:lnTo>
                  <a:lnTo>
                    <a:pt x="5596" y="1822"/>
                  </a:lnTo>
                  <a:close/>
                  <a:moveTo>
                    <a:pt x="9132" y="3425"/>
                  </a:moveTo>
                  <a:cubicBezTo>
                    <a:pt x="9140" y="3425"/>
                    <a:pt x="9148" y="3427"/>
                    <a:pt x="9156" y="3430"/>
                  </a:cubicBezTo>
                  <a:lnTo>
                    <a:pt x="10669" y="4477"/>
                  </a:lnTo>
                  <a:cubicBezTo>
                    <a:pt x="10692" y="4489"/>
                    <a:pt x="10704" y="4501"/>
                    <a:pt x="10692" y="4537"/>
                  </a:cubicBezTo>
                  <a:cubicBezTo>
                    <a:pt x="10692" y="4549"/>
                    <a:pt x="10669" y="4561"/>
                    <a:pt x="10645" y="4561"/>
                  </a:cubicBezTo>
                  <a:lnTo>
                    <a:pt x="9871" y="4525"/>
                  </a:lnTo>
                  <a:cubicBezTo>
                    <a:pt x="9856" y="4522"/>
                    <a:pt x="9840" y="4521"/>
                    <a:pt x="9825" y="4521"/>
                  </a:cubicBezTo>
                  <a:cubicBezTo>
                    <a:pt x="9708" y="4521"/>
                    <a:pt x="9589" y="4598"/>
                    <a:pt x="9526" y="4704"/>
                  </a:cubicBezTo>
                  <a:cubicBezTo>
                    <a:pt x="9097" y="5382"/>
                    <a:pt x="9121" y="5382"/>
                    <a:pt x="9085" y="5382"/>
                  </a:cubicBezTo>
                  <a:cubicBezTo>
                    <a:pt x="9049" y="5382"/>
                    <a:pt x="9037" y="5370"/>
                    <a:pt x="9037" y="5335"/>
                  </a:cubicBezTo>
                  <a:lnTo>
                    <a:pt x="9085" y="3477"/>
                  </a:lnTo>
                  <a:cubicBezTo>
                    <a:pt x="9085" y="3441"/>
                    <a:pt x="9106" y="3425"/>
                    <a:pt x="9132" y="3425"/>
                  </a:cubicBezTo>
                  <a:close/>
                  <a:moveTo>
                    <a:pt x="334" y="1"/>
                  </a:moveTo>
                  <a:cubicBezTo>
                    <a:pt x="286" y="1"/>
                    <a:pt x="239" y="13"/>
                    <a:pt x="215" y="25"/>
                  </a:cubicBezTo>
                  <a:cubicBezTo>
                    <a:pt x="96" y="72"/>
                    <a:pt x="12" y="191"/>
                    <a:pt x="1" y="310"/>
                  </a:cubicBezTo>
                  <a:lnTo>
                    <a:pt x="1" y="322"/>
                  </a:lnTo>
                  <a:lnTo>
                    <a:pt x="1" y="3096"/>
                  </a:lnTo>
                  <a:cubicBezTo>
                    <a:pt x="1" y="3275"/>
                    <a:pt x="155" y="3418"/>
                    <a:pt x="334" y="3418"/>
                  </a:cubicBezTo>
                  <a:lnTo>
                    <a:pt x="8728" y="3418"/>
                  </a:lnTo>
                  <a:cubicBezTo>
                    <a:pt x="8728" y="3465"/>
                    <a:pt x="8728" y="3346"/>
                    <a:pt x="8680" y="5311"/>
                  </a:cubicBezTo>
                  <a:cubicBezTo>
                    <a:pt x="8680" y="5418"/>
                    <a:pt x="8704" y="5513"/>
                    <a:pt x="8775" y="5573"/>
                  </a:cubicBezTo>
                  <a:cubicBezTo>
                    <a:pt x="8859" y="5656"/>
                    <a:pt x="8954" y="5692"/>
                    <a:pt x="9061" y="5692"/>
                  </a:cubicBezTo>
                  <a:cubicBezTo>
                    <a:pt x="9192" y="5692"/>
                    <a:pt x="9311" y="5620"/>
                    <a:pt x="9395" y="5513"/>
                  </a:cubicBezTo>
                  <a:cubicBezTo>
                    <a:pt x="9823" y="4847"/>
                    <a:pt x="9787" y="4835"/>
                    <a:pt x="9835" y="4835"/>
                  </a:cubicBezTo>
                  <a:cubicBezTo>
                    <a:pt x="10764" y="4882"/>
                    <a:pt x="10621" y="4882"/>
                    <a:pt x="10645" y="4882"/>
                  </a:cubicBezTo>
                  <a:cubicBezTo>
                    <a:pt x="10800" y="4882"/>
                    <a:pt x="10954" y="4775"/>
                    <a:pt x="11002" y="4608"/>
                  </a:cubicBezTo>
                  <a:cubicBezTo>
                    <a:pt x="11038" y="4442"/>
                    <a:pt x="10978" y="4287"/>
                    <a:pt x="10847" y="4180"/>
                  </a:cubicBezTo>
                  <a:lnTo>
                    <a:pt x="9704" y="3406"/>
                  </a:lnTo>
                  <a:lnTo>
                    <a:pt x="10847" y="3406"/>
                  </a:lnTo>
                  <a:cubicBezTo>
                    <a:pt x="11026" y="3406"/>
                    <a:pt x="11181" y="3251"/>
                    <a:pt x="11181" y="3073"/>
                  </a:cubicBezTo>
                  <a:cubicBezTo>
                    <a:pt x="11192" y="2739"/>
                    <a:pt x="11192" y="620"/>
                    <a:pt x="11192" y="310"/>
                  </a:cubicBezTo>
                  <a:cubicBezTo>
                    <a:pt x="11192" y="179"/>
                    <a:pt x="11109" y="72"/>
                    <a:pt x="10990" y="25"/>
                  </a:cubicBezTo>
                  <a:cubicBezTo>
                    <a:pt x="10942" y="13"/>
                    <a:pt x="10907" y="1"/>
                    <a:pt x="1087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0" name="Google Shape;180;p20"/>
          <p:cNvGrpSpPr/>
          <p:nvPr/>
        </p:nvGrpSpPr>
        <p:grpSpPr>
          <a:xfrm>
            <a:off x="3515800" y="3770063"/>
            <a:ext cx="378111" cy="433191"/>
            <a:chOff x="8003015" y="2904039"/>
            <a:chExt cx="306759" cy="351445"/>
          </a:xfrm>
        </p:grpSpPr>
        <p:sp>
          <p:nvSpPr>
            <p:cNvPr id="181" name="Google Shape;181;p20"/>
            <p:cNvSpPr/>
            <p:nvPr/>
          </p:nvSpPr>
          <p:spPr>
            <a:xfrm>
              <a:off x="8094263" y="2957439"/>
              <a:ext cx="30342" cy="30310"/>
            </a:xfrm>
            <a:custGeom>
              <a:rect b="b" l="l" r="r" t="t"/>
              <a:pathLst>
                <a:path extrusionOk="0" h="953" w="954">
                  <a:moveTo>
                    <a:pt x="477" y="0"/>
                  </a:moveTo>
                  <a:cubicBezTo>
                    <a:pt x="382" y="0"/>
                    <a:pt x="310" y="72"/>
                    <a:pt x="310" y="155"/>
                  </a:cubicBezTo>
                  <a:lnTo>
                    <a:pt x="310" y="310"/>
                  </a:lnTo>
                  <a:lnTo>
                    <a:pt x="168" y="310"/>
                  </a:lnTo>
                  <a:cubicBezTo>
                    <a:pt x="72" y="310"/>
                    <a:pt x="1" y="381"/>
                    <a:pt x="1" y="477"/>
                  </a:cubicBezTo>
                  <a:cubicBezTo>
                    <a:pt x="1" y="560"/>
                    <a:pt x="72" y="631"/>
                    <a:pt x="168" y="631"/>
                  </a:cubicBezTo>
                  <a:lnTo>
                    <a:pt x="310" y="631"/>
                  </a:lnTo>
                  <a:lnTo>
                    <a:pt x="310" y="786"/>
                  </a:lnTo>
                  <a:cubicBezTo>
                    <a:pt x="310" y="870"/>
                    <a:pt x="382" y="953"/>
                    <a:pt x="477" y="953"/>
                  </a:cubicBezTo>
                  <a:cubicBezTo>
                    <a:pt x="560" y="953"/>
                    <a:pt x="644" y="870"/>
                    <a:pt x="644" y="786"/>
                  </a:cubicBezTo>
                  <a:lnTo>
                    <a:pt x="644" y="631"/>
                  </a:lnTo>
                  <a:lnTo>
                    <a:pt x="787" y="631"/>
                  </a:lnTo>
                  <a:cubicBezTo>
                    <a:pt x="882" y="631"/>
                    <a:pt x="953" y="560"/>
                    <a:pt x="953" y="477"/>
                  </a:cubicBezTo>
                  <a:cubicBezTo>
                    <a:pt x="953" y="381"/>
                    <a:pt x="882" y="310"/>
                    <a:pt x="787" y="310"/>
                  </a:cubicBezTo>
                  <a:lnTo>
                    <a:pt x="644" y="310"/>
                  </a:lnTo>
                  <a:lnTo>
                    <a:pt x="644" y="155"/>
                  </a:lnTo>
                  <a:cubicBezTo>
                    <a:pt x="644" y="72"/>
                    <a:pt x="560" y="0"/>
                    <a:pt x="47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0"/>
            <p:cNvSpPr/>
            <p:nvPr/>
          </p:nvSpPr>
          <p:spPr>
            <a:xfrm>
              <a:off x="8187420" y="2957439"/>
              <a:ext cx="30342" cy="30310"/>
            </a:xfrm>
            <a:custGeom>
              <a:rect b="b" l="l" r="r" t="t"/>
              <a:pathLst>
                <a:path extrusionOk="0" h="953" w="954">
                  <a:moveTo>
                    <a:pt x="477" y="0"/>
                  </a:moveTo>
                  <a:cubicBezTo>
                    <a:pt x="394" y="0"/>
                    <a:pt x="310" y="72"/>
                    <a:pt x="310" y="155"/>
                  </a:cubicBezTo>
                  <a:lnTo>
                    <a:pt x="310" y="310"/>
                  </a:lnTo>
                  <a:lnTo>
                    <a:pt x="167" y="310"/>
                  </a:lnTo>
                  <a:cubicBezTo>
                    <a:pt x="72" y="310"/>
                    <a:pt x="1" y="381"/>
                    <a:pt x="1" y="477"/>
                  </a:cubicBezTo>
                  <a:cubicBezTo>
                    <a:pt x="1" y="560"/>
                    <a:pt x="72" y="631"/>
                    <a:pt x="167" y="631"/>
                  </a:cubicBezTo>
                  <a:lnTo>
                    <a:pt x="310" y="631"/>
                  </a:lnTo>
                  <a:lnTo>
                    <a:pt x="310" y="786"/>
                  </a:lnTo>
                  <a:cubicBezTo>
                    <a:pt x="310" y="870"/>
                    <a:pt x="394" y="953"/>
                    <a:pt x="477" y="953"/>
                  </a:cubicBezTo>
                  <a:cubicBezTo>
                    <a:pt x="572" y="953"/>
                    <a:pt x="644" y="870"/>
                    <a:pt x="644" y="786"/>
                  </a:cubicBezTo>
                  <a:lnTo>
                    <a:pt x="644" y="631"/>
                  </a:lnTo>
                  <a:lnTo>
                    <a:pt x="787" y="631"/>
                  </a:lnTo>
                  <a:cubicBezTo>
                    <a:pt x="882" y="631"/>
                    <a:pt x="953" y="560"/>
                    <a:pt x="953" y="477"/>
                  </a:cubicBezTo>
                  <a:cubicBezTo>
                    <a:pt x="953" y="381"/>
                    <a:pt x="882" y="310"/>
                    <a:pt x="787" y="310"/>
                  </a:cubicBezTo>
                  <a:lnTo>
                    <a:pt x="644" y="310"/>
                  </a:lnTo>
                  <a:lnTo>
                    <a:pt x="644" y="155"/>
                  </a:lnTo>
                  <a:cubicBezTo>
                    <a:pt x="644" y="72"/>
                    <a:pt x="572" y="0"/>
                    <a:pt x="47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0"/>
            <p:cNvSpPr/>
            <p:nvPr/>
          </p:nvSpPr>
          <p:spPr>
            <a:xfrm>
              <a:off x="8094263" y="3027856"/>
              <a:ext cx="30342" cy="30342"/>
            </a:xfrm>
            <a:custGeom>
              <a:rect b="b" l="l" r="r" t="t"/>
              <a:pathLst>
                <a:path extrusionOk="0" h="954" w="954">
                  <a:moveTo>
                    <a:pt x="477" y="1"/>
                  </a:moveTo>
                  <a:cubicBezTo>
                    <a:pt x="382" y="1"/>
                    <a:pt x="310" y="72"/>
                    <a:pt x="310" y="168"/>
                  </a:cubicBezTo>
                  <a:lnTo>
                    <a:pt x="310" y="311"/>
                  </a:lnTo>
                  <a:lnTo>
                    <a:pt x="168" y="311"/>
                  </a:lnTo>
                  <a:cubicBezTo>
                    <a:pt x="72" y="311"/>
                    <a:pt x="1" y="382"/>
                    <a:pt x="1" y="477"/>
                  </a:cubicBezTo>
                  <a:cubicBezTo>
                    <a:pt x="1" y="561"/>
                    <a:pt x="72" y="644"/>
                    <a:pt x="168" y="644"/>
                  </a:cubicBezTo>
                  <a:lnTo>
                    <a:pt x="310" y="644"/>
                  </a:lnTo>
                  <a:lnTo>
                    <a:pt x="310" y="787"/>
                  </a:lnTo>
                  <a:cubicBezTo>
                    <a:pt x="310" y="882"/>
                    <a:pt x="382" y="953"/>
                    <a:pt x="477" y="953"/>
                  </a:cubicBezTo>
                  <a:cubicBezTo>
                    <a:pt x="560" y="953"/>
                    <a:pt x="644" y="882"/>
                    <a:pt x="644" y="787"/>
                  </a:cubicBezTo>
                  <a:lnTo>
                    <a:pt x="644" y="644"/>
                  </a:lnTo>
                  <a:lnTo>
                    <a:pt x="787" y="644"/>
                  </a:lnTo>
                  <a:cubicBezTo>
                    <a:pt x="882" y="644"/>
                    <a:pt x="953" y="561"/>
                    <a:pt x="953" y="477"/>
                  </a:cubicBezTo>
                  <a:cubicBezTo>
                    <a:pt x="953" y="382"/>
                    <a:pt x="882" y="311"/>
                    <a:pt x="787" y="311"/>
                  </a:cubicBezTo>
                  <a:lnTo>
                    <a:pt x="644" y="311"/>
                  </a:lnTo>
                  <a:lnTo>
                    <a:pt x="644" y="168"/>
                  </a:lnTo>
                  <a:cubicBezTo>
                    <a:pt x="644" y="72"/>
                    <a:pt x="560" y="1"/>
                    <a:pt x="47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0"/>
            <p:cNvSpPr/>
            <p:nvPr/>
          </p:nvSpPr>
          <p:spPr>
            <a:xfrm>
              <a:off x="8187420" y="3027856"/>
              <a:ext cx="30342" cy="30342"/>
            </a:xfrm>
            <a:custGeom>
              <a:rect b="b" l="l" r="r" t="t"/>
              <a:pathLst>
                <a:path extrusionOk="0" h="954" w="954">
                  <a:moveTo>
                    <a:pt x="477" y="1"/>
                  </a:moveTo>
                  <a:cubicBezTo>
                    <a:pt x="394" y="1"/>
                    <a:pt x="310" y="72"/>
                    <a:pt x="310" y="168"/>
                  </a:cubicBezTo>
                  <a:lnTo>
                    <a:pt x="310" y="311"/>
                  </a:lnTo>
                  <a:lnTo>
                    <a:pt x="167" y="311"/>
                  </a:lnTo>
                  <a:cubicBezTo>
                    <a:pt x="72" y="311"/>
                    <a:pt x="1" y="382"/>
                    <a:pt x="1" y="477"/>
                  </a:cubicBezTo>
                  <a:cubicBezTo>
                    <a:pt x="1" y="561"/>
                    <a:pt x="72" y="644"/>
                    <a:pt x="167" y="644"/>
                  </a:cubicBezTo>
                  <a:lnTo>
                    <a:pt x="310" y="644"/>
                  </a:lnTo>
                  <a:lnTo>
                    <a:pt x="310" y="787"/>
                  </a:lnTo>
                  <a:cubicBezTo>
                    <a:pt x="310" y="882"/>
                    <a:pt x="394" y="953"/>
                    <a:pt x="477" y="953"/>
                  </a:cubicBezTo>
                  <a:cubicBezTo>
                    <a:pt x="572" y="953"/>
                    <a:pt x="644" y="882"/>
                    <a:pt x="644" y="787"/>
                  </a:cubicBezTo>
                  <a:lnTo>
                    <a:pt x="644" y="644"/>
                  </a:lnTo>
                  <a:lnTo>
                    <a:pt x="787" y="644"/>
                  </a:lnTo>
                  <a:cubicBezTo>
                    <a:pt x="882" y="644"/>
                    <a:pt x="953" y="561"/>
                    <a:pt x="953" y="477"/>
                  </a:cubicBezTo>
                  <a:cubicBezTo>
                    <a:pt x="953" y="382"/>
                    <a:pt x="882" y="311"/>
                    <a:pt x="787" y="311"/>
                  </a:cubicBezTo>
                  <a:lnTo>
                    <a:pt x="644" y="311"/>
                  </a:lnTo>
                  <a:lnTo>
                    <a:pt x="644" y="168"/>
                  </a:lnTo>
                  <a:cubicBezTo>
                    <a:pt x="644" y="72"/>
                    <a:pt x="572" y="1"/>
                    <a:pt x="47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0"/>
            <p:cNvSpPr/>
            <p:nvPr/>
          </p:nvSpPr>
          <p:spPr>
            <a:xfrm>
              <a:off x="8003015" y="3050214"/>
              <a:ext cx="306759" cy="205269"/>
            </a:xfrm>
            <a:custGeom>
              <a:rect b="b" l="l" r="r" t="t"/>
              <a:pathLst>
                <a:path extrusionOk="0" h="6454" w="9645">
                  <a:moveTo>
                    <a:pt x="2465" y="310"/>
                  </a:moveTo>
                  <a:cubicBezTo>
                    <a:pt x="2465" y="310"/>
                    <a:pt x="2477" y="310"/>
                    <a:pt x="2477" y="322"/>
                  </a:cubicBezTo>
                  <a:lnTo>
                    <a:pt x="2477" y="751"/>
                  </a:lnTo>
                  <a:cubicBezTo>
                    <a:pt x="2477" y="751"/>
                    <a:pt x="2477" y="762"/>
                    <a:pt x="2465" y="762"/>
                  </a:cubicBezTo>
                  <a:lnTo>
                    <a:pt x="322" y="762"/>
                  </a:lnTo>
                  <a:lnTo>
                    <a:pt x="310" y="322"/>
                  </a:lnTo>
                  <a:cubicBezTo>
                    <a:pt x="310" y="322"/>
                    <a:pt x="310" y="310"/>
                    <a:pt x="322" y="310"/>
                  </a:cubicBezTo>
                  <a:close/>
                  <a:moveTo>
                    <a:pt x="9311" y="322"/>
                  </a:moveTo>
                  <a:cubicBezTo>
                    <a:pt x="9311" y="322"/>
                    <a:pt x="9323" y="322"/>
                    <a:pt x="9323" y="334"/>
                  </a:cubicBezTo>
                  <a:lnTo>
                    <a:pt x="9323" y="762"/>
                  </a:lnTo>
                  <a:lnTo>
                    <a:pt x="9311" y="762"/>
                  </a:lnTo>
                  <a:lnTo>
                    <a:pt x="7168" y="786"/>
                  </a:lnTo>
                  <a:cubicBezTo>
                    <a:pt x="7168" y="786"/>
                    <a:pt x="7156" y="786"/>
                    <a:pt x="7156" y="762"/>
                  </a:cubicBezTo>
                  <a:lnTo>
                    <a:pt x="7156" y="334"/>
                  </a:lnTo>
                  <a:cubicBezTo>
                    <a:pt x="7156" y="334"/>
                    <a:pt x="7156" y="322"/>
                    <a:pt x="7168" y="322"/>
                  </a:cubicBezTo>
                  <a:close/>
                  <a:moveTo>
                    <a:pt x="2084" y="1096"/>
                  </a:moveTo>
                  <a:lnTo>
                    <a:pt x="2084" y="3477"/>
                  </a:lnTo>
                  <a:lnTo>
                    <a:pt x="1036" y="3477"/>
                  </a:lnTo>
                  <a:cubicBezTo>
                    <a:pt x="870" y="3477"/>
                    <a:pt x="727" y="3346"/>
                    <a:pt x="727" y="3167"/>
                  </a:cubicBezTo>
                  <a:lnTo>
                    <a:pt x="727" y="1096"/>
                  </a:lnTo>
                  <a:close/>
                  <a:moveTo>
                    <a:pt x="6668" y="1977"/>
                  </a:moveTo>
                  <a:cubicBezTo>
                    <a:pt x="6942" y="1977"/>
                    <a:pt x="7180" y="2215"/>
                    <a:pt x="7180" y="2501"/>
                  </a:cubicBezTo>
                  <a:lnTo>
                    <a:pt x="7180" y="3477"/>
                  </a:lnTo>
                  <a:lnTo>
                    <a:pt x="2382" y="3477"/>
                  </a:lnTo>
                  <a:lnTo>
                    <a:pt x="2382" y="2501"/>
                  </a:lnTo>
                  <a:cubicBezTo>
                    <a:pt x="2394" y="2215"/>
                    <a:pt x="2632" y="1977"/>
                    <a:pt x="2917" y="1977"/>
                  </a:cubicBezTo>
                  <a:close/>
                  <a:moveTo>
                    <a:pt x="8871" y="1096"/>
                  </a:moveTo>
                  <a:lnTo>
                    <a:pt x="8871" y="3167"/>
                  </a:lnTo>
                  <a:cubicBezTo>
                    <a:pt x="8871" y="3334"/>
                    <a:pt x="8728" y="3477"/>
                    <a:pt x="8549" y="3477"/>
                  </a:cubicBezTo>
                  <a:lnTo>
                    <a:pt x="7513" y="3477"/>
                  </a:lnTo>
                  <a:lnTo>
                    <a:pt x="7513" y="1096"/>
                  </a:lnTo>
                  <a:close/>
                  <a:moveTo>
                    <a:pt x="8299" y="3787"/>
                  </a:moveTo>
                  <a:lnTo>
                    <a:pt x="8299" y="4120"/>
                  </a:lnTo>
                  <a:lnTo>
                    <a:pt x="8287" y="4120"/>
                  </a:lnTo>
                  <a:cubicBezTo>
                    <a:pt x="8287" y="4191"/>
                    <a:pt x="8228" y="4251"/>
                    <a:pt x="8156" y="4251"/>
                  </a:cubicBezTo>
                  <a:lnTo>
                    <a:pt x="1453" y="4251"/>
                  </a:lnTo>
                  <a:cubicBezTo>
                    <a:pt x="1382" y="4251"/>
                    <a:pt x="1322" y="4191"/>
                    <a:pt x="1322" y="4120"/>
                  </a:cubicBezTo>
                  <a:lnTo>
                    <a:pt x="1322" y="3787"/>
                  </a:lnTo>
                  <a:close/>
                  <a:moveTo>
                    <a:pt x="2644" y="4584"/>
                  </a:moveTo>
                  <a:lnTo>
                    <a:pt x="2644" y="6120"/>
                  </a:lnTo>
                  <a:lnTo>
                    <a:pt x="2132" y="6120"/>
                  </a:lnTo>
                  <a:lnTo>
                    <a:pt x="2132" y="4584"/>
                  </a:lnTo>
                  <a:close/>
                  <a:moveTo>
                    <a:pt x="7454" y="4584"/>
                  </a:moveTo>
                  <a:lnTo>
                    <a:pt x="7454" y="6120"/>
                  </a:lnTo>
                  <a:lnTo>
                    <a:pt x="6942" y="6120"/>
                  </a:lnTo>
                  <a:lnTo>
                    <a:pt x="6942" y="4584"/>
                  </a:lnTo>
                  <a:close/>
                  <a:moveTo>
                    <a:pt x="7168" y="0"/>
                  </a:moveTo>
                  <a:cubicBezTo>
                    <a:pt x="6989" y="0"/>
                    <a:pt x="6847" y="143"/>
                    <a:pt x="6847" y="322"/>
                  </a:cubicBezTo>
                  <a:lnTo>
                    <a:pt x="6847" y="751"/>
                  </a:lnTo>
                  <a:cubicBezTo>
                    <a:pt x="6847" y="929"/>
                    <a:pt x="6989" y="1084"/>
                    <a:pt x="7168" y="1084"/>
                  </a:cubicBezTo>
                  <a:lnTo>
                    <a:pt x="7204" y="1084"/>
                  </a:lnTo>
                  <a:lnTo>
                    <a:pt x="7204" y="1810"/>
                  </a:lnTo>
                  <a:cubicBezTo>
                    <a:pt x="7049" y="1691"/>
                    <a:pt x="6870" y="1632"/>
                    <a:pt x="6680" y="1632"/>
                  </a:cubicBezTo>
                  <a:lnTo>
                    <a:pt x="2929" y="1632"/>
                  </a:lnTo>
                  <a:cubicBezTo>
                    <a:pt x="2739" y="1632"/>
                    <a:pt x="2560" y="1703"/>
                    <a:pt x="2406" y="1810"/>
                  </a:cubicBezTo>
                  <a:lnTo>
                    <a:pt x="2406" y="1096"/>
                  </a:lnTo>
                  <a:lnTo>
                    <a:pt x="2477" y="1096"/>
                  </a:lnTo>
                  <a:cubicBezTo>
                    <a:pt x="2656" y="1096"/>
                    <a:pt x="2810" y="953"/>
                    <a:pt x="2810" y="762"/>
                  </a:cubicBezTo>
                  <a:lnTo>
                    <a:pt x="2810" y="334"/>
                  </a:lnTo>
                  <a:cubicBezTo>
                    <a:pt x="2810" y="155"/>
                    <a:pt x="2656" y="12"/>
                    <a:pt x="2477" y="12"/>
                  </a:cubicBezTo>
                  <a:lnTo>
                    <a:pt x="322" y="12"/>
                  </a:lnTo>
                  <a:cubicBezTo>
                    <a:pt x="143" y="12"/>
                    <a:pt x="0" y="155"/>
                    <a:pt x="0" y="334"/>
                  </a:cubicBezTo>
                  <a:lnTo>
                    <a:pt x="0" y="762"/>
                  </a:lnTo>
                  <a:cubicBezTo>
                    <a:pt x="0" y="953"/>
                    <a:pt x="143" y="1096"/>
                    <a:pt x="322" y="1096"/>
                  </a:cubicBezTo>
                  <a:lnTo>
                    <a:pt x="393" y="1096"/>
                  </a:lnTo>
                  <a:lnTo>
                    <a:pt x="393" y="3167"/>
                  </a:lnTo>
                  <a:cubicBezTo>
                    <a:pt x="393" y="3489"/>
                    <a:pt x="655" y="3763"/>
                    <a:pt x="977" y="3787"/>
                  </a:cubicBezTo>
                  <a:lnTo>
                    <a:pt x="977" y="4120"/>
                  </a:lnTo>
                  <a:cubicBezTo>
                    <a:pt x="977" y="4370"/>
                    <a:pt x="1191" y="4584"/>
                    <a:pt x="1441" y="4584"/>
                  </a:cubicBezTo>
                  <a:lnTo>
                    <a:pt x="1810" y="4584"/>
                  </a:lnTo>
                  <a:lnTo>
                    <a:pt x="1810" y="6132"/>
                  </a:lnTo>
                  <a:lnTo>
                    <a:pt x="1572" y="6132"/>
                  </a:lnTo>
                  <a:cubicBezTo>
                    <a:pt x="1489" y="6132"/>
                    <a:pt x="1405" y="6204"/>
                    <a:pt x="1405" y="6287"/>
                  </a:cubicBezTo>
                  <a:cubicBezTo>
                    <a:pt x="1405" y="6382"/>
                    <a:pt x="1489" y="6454"/>
                    <a:pt x="1572" y="6454"/>
                  </a:cubicBezTo>
                  <a:lnTo>
                    <a:pt x="3191" y="6454"/>
                  </a:lnTo>
                  <a:cubicBezTo>
                    <a:pt x="3287" y="6454"/>
                    <a:pt x="3358" y="6382"/>
                    <a:pt x="3358" y="6287"/>
                  </a:cubicBezTo>
                  <a:cubicBezTo>
                    <a:pt x="3358" y="6204"/>
                    <a:pt x="3287" y="6132"/>
                    <a:pt x="3191" y="6132"/>
                  </a:cubicBezTo>
                  <a:lnTo>
                    <a:pt x="2953" y="6132"/>
                  </a:lnTo>
                  <a:lnTo>
                    <a:pt x="2953" y="4584"/>
                  </a:lnTo>
                  <a:lnTo>
                    <a:pt x="6620" y="4584"/>
                  </a:lnTo>
                  <a:lnTo>
                    <a:pt x="6620" y="6132"/>
                  </a:lnTo>
                  <a:lnTo>
                    <a:pt x="6382" y="6132"/>
                  </a:lnTo>
                  <a:cubicBezTo>
                    <a:pt x="6287" y="6132"/>
                    <a:pt x="6216" y="6204"/>
                    <a:pt x="6216" y="6287"/>
                  </a:cubicBezTo>
                  <a:cubicBezTo>
                    <a:pt x="6216" y="6382"/>
                    <a:pt x="6287" y="6454"/>
                    <a:pt x="6382" y="6454"/>
                  </a:cubicBezTo>
                  <a:lnTo>
                    <a:pt x="8001" y="6454"/>
                  </a:lnTo>
                  <a:cubicBezTo>
                    <a:pt x="8097" y="6454"/>
                    <a:pt x="8168" y="6382"/>
                    <a:pt x="8168" y="6287"/>
                  </a:cubicBezTo>
                  <a:cubicBezTo>
                    <a:pt x="8168" y="6204"/>
                    <a:pt x="8097" y="6132"/>
                    <a:pt x="8001" y="6132"/>
                  </a:cubicBezTo>
                  <a:lnTo>
                    <a:pt x="7763" y="6132"/>
                  </a:lnTo>
                  <a:lnTo>
                    <a:pt x="7763" y="4584"/>
                  </a:lnTo>
                  <a:lnTo>
                    <a:pt x="8132" y="4584"/>
                  </a:lnTo>
                  <a:cubicBezTo>
                    <a:pt x="8394" y="4584"/>
                    <a:pt x="8597" y="4370"/>
                    <a:pt x="8597" y="4120"/>
                  </a:cubicBezTo>
                  <a:lnTo>
                    <a:pt x="8597" y="3787"/>
                  </a:lnTo>
                  <a:cubicBezTo>
                    <a:pt x="8930" y="3763"/>
                    <a:pt x="9180" y="3489"/>
                    <a:pt x="9180" y="3167"/>
                  </a:cubicBezTo>
                  <a:lnTo>
                    <a:pt x="9180" y="1096"/>
                  </a:lnTo>
                  <a:lnTo>
                    <a:pt x="9299" y="1096"/>
                  </a:lnTo>
                  <a:cubicBezTo>
                    <a:pt x="9478" y="1096"/>
                    <a:pt x="9621" y="953"/>
                    <a:pt x="9621" y="762"/>
                  </a:cubicBezTo>
                  <a:lnTo>
                    <a:pt x="9621" y="334"/>
                  </a:lnTo>
                  <a:cubicBezTo>
                    <a:pt x="9645" y="143"/>
                    <a:pt x="9490" y="0"/>
                    <a:pt x="931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0"/>
            <p:cNvSpPr/>
            <p:nvPr/>
          </p:nvSpPr>
          <p:spPr>
            <a:xfrm>
              <a:off x="8040131" y="2904039"/>
              <a:ext cx="230268" cy="132182"/>
            </a:xfrm>
            <a:custGeom>
              <a:rect b="b" l="l" r="r" t="t"/>
              <a:pathLst>
                <a:path extrusionOk="0" h="4156" w="7240">
                  <a:moveTo>
                    <a:pt x="1346" y="1"/>
                  </a:moveTo>
                  <a:cubicBezTo>
                    <a:pt x="619" y="1"/>
                    <a:pt x="0" y="596"/>
                    <a:pt x="0" y="1346"/>
                  </a:cubicBezTo>
                  <a:lnTo>
                    <a:pt x="0" y="3989"/>
                  </a:lnTo>
                  <a:cubicBezTo>
                    <a:pt x="0" y="4084"/>
                    <a:pt x="84" y="4156"/>
                    <a:pt x="167" y="4156"/>
                  </a:cubicBezTo>
                  <a:cubicBezTo>
                    <a:pt x="262" y="4156"/>
                    <a:pt x="334" y="4084"/>
                    <a:pt x="334" y="3989"/>
                  </a:cubicBezTo>
                  <a:lnTo>
                    <a:pt x="334" y="1346"/>
                  </a:lnTo>
                  <a:cubicBezTo>
                    <a:pt x="334" y="798"/>
                    <a:pt x="774" y="334"/>
                    <a:pt x="1346" y="334"/>
                  </a:cubicBezTo>
                  <a:lnTo>
                    <a:pt x="5882" y="334"/>
                  </a:lnTo>
                  <a:cubicBezTo>
                    <a:pt x="6430" y="334"/>
                    <a:pt x="6894" y="786"/>
                    <a:pt x="6894" y="1346"/>
                  </a:cubicBezTo>
                  <a:lnTo>
                    <a:pt x="6906" y="3989"/>
                  </a:lnTo>
                  <a:cubicBezTo>
                    <a:pt x="6906" y="4084"/>
                    <a:pt x="6977" y="4156"/>
                    <a:pt x="7073" y="4156"/>
                  </a:cubicBezTo>
                  <a:cubicBezTo>
                    <a:pt x="7156" y="4156"/>
                    <a:pt x="7239" y="4084"/>
                    <a:pt x="7239" y="3989"/>
                  </a:cubicBezTo>
                  <a:lnTo>
                    <a:pt x="7227" y="1346"/>
                  </a:lnTo>
                  <a:cubicBezTo>
                    <a:pt x="7227" y="620"/>
                    <a:pt x="6632" y="1"/>
                    <a:pt x="588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7" name="Shape 1287"/>
        <p:cNvGrpSpPr/>
        <p:nvPr/>
      </p:nvGrpSpPr>
      <p:grpSpPr>
        <a:xfrm>
          <a:off x="0" y="0"/>
          <a:ext cx="0" cy="0"/>
          <a:chOff x="0" y="0"/>
          <a:chExt cx="0" cy="0"/>
        </a:xfrm>
      </p:grpSpPr>
      <p:sp>
        <p:nvSpPr>
          <p:cNvPr id="1288" name="Google Shape;1288;p47"/>
          <p:cNvSpPr txBox="1"/>
          <p:nvPr>
            <p:ph type="title"/>
          </p:nvPr>
        </p:nvSpPr>
        <p:spPr>
          <a:xfrm>
            <a:off x="713250" y="534768"/>
            <a:ext cx="7717500" cy="57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lt1"/>
              </a:buClr>
              <a:buSzPts val="1100"/>
              <a:buFont typeface="Arial"/>
              <a:buNone/>
            </a:pPr>
            <a:r>
              <a:rPr lang="en"/>
              <a:t>PARIS FASHION SHOW</a:t>
            </a:r>
            <a:endParaRPr/>
          </a:p>
        </p:txBody>
      </p:sp>
      <p:sp>
        <p:nvSpPr>
          <p:cNvPr id="1289" name="Google Shape;1289;p47"/>
          <p:cNvSpPr txBox="1"/>
          <p:nvPr/>
        </p:nvSpPr>
        <p:spPr>
          <a:xfrm>
            <a:off x="713250" y="1033075"/>
            <a:ext cx="7717500" cy="29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lt1"/>
                </a:solidFill>
                <a:latin typeface="DM Sans"/>
                <a:ea typeface="DM Sans"/>
                <a:cs typeface="DM Sans"/>
                <a:sym typeface="DM Sans"/>
              </a:rPr>
              <a:t>Schedule of the week</a:t>
            </a:r>
            <a:endParaRPr sz="1200">
              <a:solidFill>
                <a:schemeClr val="lt1"/>
              </a:solidFill>
              <a:latin typeface="DM Sans"/>
              <a:ea typeface="DM Sans"/>
              <a:cs typeface="DM Sans"/>
              <a:sym typeface="DM Sans"/>
            </a:endParaRPr>
          </a:p>
        </p:txBody>
      </p:sp>
      <p:cxnSp>
        <p:nvCxnSpPr>
          <p:cNvPr id="1290" name="Google Shape;1290;p47"/>
          <p:cNvCxnSpPr>
            <a:stCxn id="1291" idx="2"/>
            <a:endCxn id="1292" idx="2"/>
          </p:cNvCxnSpPr>
          <p:nvPr/>
        </p:nvCxnSpPr>
        <p:spPr>
          <a:xfrm flipH="1" rot="-5400000">
            <a:off x="2916175" y="2850325"/>
            <a:ext cx="466200" cy="887400"/>
          </a:xfrm>
          <a:prstGeom prst="bentConnector2">
            <a:avLst/>
          </a:prstGeom>
          <a:noFill/>
          <a:ln cap="flat" cmpd="sng" w="38100">
            <a:solidFill>
              <a:schemeClr val="lt1"/>
            </a:solidFill>
            <a:prstDash val="solid"/>
            <a:round/>
            <a:headEnd len="med" w="med" type="none"/>
            <a:tailEnd len="med" w="med" type="none"/>
          </a:ln>
        </p:spPr>
      </p:cxnSp>
      <p:cxnSp>
        <p:nvCxnSpPr>
          <p:cNvPr id="1293" name="Google Shape;1293;p47"/>
          <p:cNvCxnSpPr>
            <a:stCxn id="1294" idx="2"/>
            <a:endCxn id="1295" idx="6"/>
          </p:cNvCxnSpPr>
          <p:nvPr/>
        </p:nvCxnSpPr>
        <p:spPr>
          <a:xfrm rot="5400000">
            <a:off x="5761925" y="2850025"/>
            <a:ext cx="466200" cy="888000"/>
          </a:xfrm>
          <a:prstGeom prst="bentConnector2">
            <a:avLst/>
          </a:prstGeom>
          <a:noFill/>
          <a:ln cap="flat" cmpd="sng" w="38100">
            <a:solidFill>
              <a:schemeClr val="lt1"/>
            </a:solidFill>
            <a:prstDash val="solid"/>
            <a:round/>
            <a:headEnd len="med" w="med" type="none"/>
            <a:tailEnd len="med" w="med" type="none"/>
          </a:ln>
        </p:spPr>
      </p:cxnSp>
      <p:cxnSp>
        <p:nvCxnSpPr>
          <p:cNvPr id="1296" name="Google Shape;1296;p47"/>
          <p:cNvCxnSpPr>
            <a:stCxn id="1297" idx="2"/>
            <a:endCxn id="1298" idx="0"/>
          </p:cNvCxnSpPr>
          <p:nvPr/>
        </p:nvCxnSpPr>
        <p:spPr>
          <a:xfrm flipH="1" rot="-5400000">
            <a:off x="4254600" y="2829242"/>
            <a:ext cx="635400" cy="600"/>
          </a:xfrm>
          <a:prstGeom prst="bentConnector3">
            <a:avLst>
              <a:gd fmla="val 50009" name="adj1"/>
            </a:avLst>
          </a:prstGeom>
          <a:noFill/>
          <a:ln cap="flat" cmpd="sng" w="38100">
            <a:solidFill>
              <a:schemeClr val="lt1"/>
            </a:solidFill>
            <a:prstDash val="solid"/>
            <a:round/>
            <a:headEnd len="med" w="med" type="none"/>
            <a:tailEnd len="med" w="med" type="none"/>
          </a:ln>
        </p:spPr>
      </p:cxnSp>
      <p:grpSp>
        <p:nvGrpSpPr>
          <p:cNvPr id="1299" name="Google Shape;1299;p47"/>
          <p:cNvGrpSpPr/>
          <p:nvPr/>
        </p:nvGrpSpPr>
        <p:grpSpPr>
          <a:xfrm>
            <a:off x="3114600" y="3147350"/>
            <a:ext cx="2914800" cy="2914800"/>
            <a:chOff x="3114600" y="3147350"/>
            <a:chExt cx="2914800" cy="2914800"/>
          </a:xfrm>
        </p:grpSpPr>
        <p:grpSp>
          <p:nvGrpSpPr>
            <p:cNvPr id="1300" name="Google Shape;1300;p47"/>
            <p:cNvGrpSpPr/>
            <p:nvPr/>
          </p:nvGrpSpPr>
          <p:grpSpPr>
            <a:xfrm>
              <a:off x="3114600" y="3147350"/>
              <a:ext cx="2914800" cy="2914800"/>
              <a:chOff x="3114600" y="3147350"/>
              <a:chExt cx="2914800" cy="2914800"/>
            </a:xfrm>
          </p:grpSpPr>
          <p:sp>
            <p:nvSpPr>
              <p:cNvPr id="1301" name="Google Shape;1301;p47"/>
              <p:cNvSpPr/>
              <p:nvPr/>
            </p:nvSpPr>
            <p:spPr>
              <a:xfrm>
                <a:off x="3114600" y="3147350"/>
                <a:ext cx="2914800" cy="2914800"/>
              </a:xfrm>
              <a:prstGeom prst="arc">
                <a:avLst>
                  <a:gd fmla="val 10799766" name="adj1"/>
                  <a:gd fmla="val 0" name="adj2"/>
                </a:avLst>
              </a:prstGeom>
              <a:no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47"/>
              <p:cNvSpPr/>
              <p:nvPr/>
            </p:nvSpPr>
            <p:spPr>
              <a:xfrm>
                <a:off x="4511850" y="3147350"/>
                <a:ext cx="120300" cy="1203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47"/>
              <p:cNvSpPr/>
              <p:nvPr/>
            </p:nvSpPr>
            <p:spPr>
              <a:xfrm>
                <a:off x="3593000" y="3466850"/>
                <a:ext cx="120300" cy="1203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47"/>
              <p:cNvSpPr/>
              <p:nvPr/>
            </p:nvSpPr>
            <p:spPr>
              <a:xfrm>
                <a:off x="5430700" y="3466850"/>
                <a:ext cx="120300" cy="1203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47"/>
              <p:cNvSpPr/>
              <p:nvPr/>
            </p:nvSpPr>
            <p:spPr>
              <a:xfrm>
                <a:off x="3240500" y="3918298"/>
                <a:ext cx="120300" cy="1203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47"/>
              <p:cNvSpPr/>
              <p:nvPr/>
            </p:nvSpPr>
            <p:spPr>
              <a:xfrm>
                <a:off x="5783200" y="3918298"/>
                <a:ext cx="120300" cy="1203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04" name="Google Shape;1304;p47"/>
            <p:cNvSpPr txBox="1"/>
            <p:nvPr/>
          </p:nvSpPr>
          <p:spPr>
            <a:xfrm>
              <a:off x="3546450" y="3749385"/>
              <a:ext cx="2051100" cy="7143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000">
                  <a:solidFill>
                    <a:schemeClr val="lt1"/>
                  </a:solidFill>
                  <a:latin typeface="Prata"/>
                  <a:ea typeface="Prata"/>
                  <a:cs typeface="Prata"/>
                  <a:sym typeface="Prata"/>
                </a:rPr>
                <a:t>FASHION SHOWS</a:t>
              </a:r>
              <a:endParaRPr sz="2000">
                <a:solidFill>
                  <a:schemeClr val="lt1"/>
                </a:solidFill>
                <a:latin typeface="Prata"/>
                <a:ea typeface="Prata"/>
                <a:cs typeface="Prata"/>
                <a:sym typeface="Prata"/>
              </a:endParaRPr>
            </a:p>
          </p:txBody>
        </p:sp>
      </p:grpSp>
      <p:cxnSp>
        <p:nvCxnSpPr>
          <p:cNvPr id="1305" name="Google Shape;1305;p47"/>
          <p:cNvCxnSpPr>
            <a:stCxn id="1306" idx="3"/>
            <a:endCxn id="1302" idx="2"/>
          </p:cNvCxnSpPr>
          <p:nvPr/>
        </p:nvCxnSpPr>
        <p:spPr>
          <a:xfrm>
            <a:off x="2374200" y="3974625"/>
            <a:ext cx="866400" cy="3900"/>
          </a:xfrm>
          <a:prstGeom prst="straightConnector1">
            <a:avLst/>
          </a:prstGeom>
          <a:noFill/>
          <a:ln cap="flat" cmpd="sng" w="38100">
            <a:solidFill>
              <a:schemeClr val="lt1"/>
            </a:solidFill>
            <a:prstDash val="solid"/>
            <a:round/>
            <a:headEnd len="med" w="med" type="none"/>
            <a:tailEnd len="med" w="med" type="none"/>
          </a:ln>
        </p:spPr>
      </p:cxnSp>
      <p:cxnSp>
        <p:nvCxnSpPr>
          <p:cNvPr id="1307" name="Google Shape;1307;p47"/>
          <p:cNvCxnSpPr>
            <a:stCxn id="1308" idx="1"/>
            <a:endCxn id="1303" idx="6"/>
          </p:cNvCxnSpPr>
          <p:nvPr/>
        </p:nvCxnSpPr>
        <p:spPr>
          <a:xfrm flipH="1">
            <a:off x="5903525" y="3974625"/>
            <a:ext cx="866100" cy="3900"/>
          </a:xfrm>
          <a:prstGeom prst="straightConnector1">
            <a:avLst/>
          </a:prstGeom>
          <a:noFill/>
          <a:ln cap="flat" cmpd="sng" w="38100">
            <a:solidFill>
              <a:schemeClr val="lt1"/>
            </a:solidFill>
            <a:prstDash val="solid"/>
            <a:round/>
            <a:headEnd len="med" w="med" type="none"/>
            <a:tailEnd len="med" w="med" type="none"/>
          </a:ln>
        </p:spPr>
      </p:cxnSp>
      <p:grpSp>
        <p:nvGrpSpPr>
          <p:cNvPr id="1309" name="Google Shape;1309;p47"/>
          <p:cNvGrpSpPr/>
          <p:nvPr/>
        </p:nvGrpSpPr>
        <p:grpSpPr>
          <a:xfrm>
            <a:off x="6769623" y="3280875"/>
            <a:ext cx="1654377" cy="1272600"/>
            <a:chOff x="6769623" y="3280875"/>
            <a:chExt cx="1654377" cy="1272600"/>
          </a:xfrm>
        </p:grpSpPr>
        <p:grpSp>
          <p:nvGrpSpPr>
            <p:cNvPr id="1310" name="Google Shape;1310;p47"/>
            <p:cNvGrpSpPr/>
            <p:nvPr/>
          </p:nvGrpSpPr>
          <p:grpSpPr>
            <a:xfrm>
              <a:off x="6769623" y="3280875"/>
              <a:ext cx="1654202" cy="980100"/>
              <a:chOff x="6769623" y="3280875"/>
              <a:chExt cx="1654202" cy="980100"/>
            </a:xfrm>
          </p:grpSpPr>
          <p:sp>
            <p:nvSpPr>
              <p:cNvPr id="1308" name="Google Shape;1308;p47"/>
              <p:cNvSpPr txBox="1"/>
              <p:nvPr/>
            </p:nvSpPr>
            <p:spPr>
              <a:xfrm>
                <a:off x="6769625" y="3688275"/>
                <a:ext cx="1654200" cy="57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lt1"/>
                  </a:buClr>
                  <a:buSzPts val="1100"/>
                  <a:buFont typeface="Arial"/>
                  <a:buNone/>
                </a:pPr>
                <a:r>
                  <a:rPr lang="en">
                    <a:solidFill>
                      <a:schemeClr val="lt1"/>
                    </a:solidFill>
                    <a:latin typeface="DM Sans"/>
                    <a:ea typeface="DM Sans"/>
                    <a:cs typeface="DM Sans"/>
                    <a:sym typeface="DM Sans"/>
                  </a:rPr>
                  <a:t>Actually, </a:t>
                </a:r>
                <a:r>
                  <a:rPr lang="en">
                    <a:solidFill>
                      <a:schemeClr val="lt1"/>
                    </a:solidFill>
                    <a:latin typeface="DM Sans"/>
                    <a:ea typeface="DM Sans"/>
                    <a:cs typeface="DM Sans"/>
                    <a:sym typeface="DM Sans"/>
                  </a:rPr>
                  <a:t>Neptune is an ice giant</a:t>
                </a:r>
                <a:endParaRPr b="1">
                  <a:solidFill>
                    <a:schemeClr val="lt1"/>
                  </a:solidFill>
                  <a:latin typeface="DM Sans"/>
                  <a:ea typeface="DM Sans"/>
                  <a:cs typeface="DM Sans"/>
                  <a:sym typeface="DM Sans"/>
                </a:endParaRPr>
              </a:p>
            </p:txBody>
          </p:sp>
          <p:sp>
            <p:nvSpPr>
              <p:cNvPr id="1311" name="Google Shape;1311;p47"/>
              <p:cNvSpPr/>
              <p:nvPr/>
            </p:nvSpPr>
            <p:spPr>
              <a:xfrm>
                <a:off x="6769623" y="3280875"/>
                <a:ext cx="1654200" cy="407400"/>
              </a:xfrm>
              <a:prstGeom prst="round1Rect">
                <a:avLst>
                  <a:gd fmla="val 0"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chemeClr val="lt1"/>
                    </a:solidFill>
                    <a:latin typeface="Prata"/>
                    <a:ea typeface="Prata"/>
                    <a:cs typeface="Prata"/>
                    <a:sym typeface="Prata"/>
                  </a:rPr>
                  <a:t>DAY 5 </a:t>
                </a:r>
                <a:endParaRPr sz="2000">
                  <a:solidFill>
                    <a:schemeClr val="lt1"/>
                  </a:solidFill>
                  <a:latin typeface="Prata"/>
                  <a:ea typeface="Prata"/>
                  <a:cs typeface="Prata"/>
                  <a:sym typeface="Prata"/>
                </a:endParaRPr>
              </a:p>
            </p:txBody>
          </p:sp>
        </p:grpSp>
        <p:sp>
          <p:nvSpPr>
            <p:cNvPr id="1312" name="Google Shape;1312;p47"/>
            <p:cNvSpPr txBox="1"/>
            <p:nvPr/>
          </p:nvSpPr>
          <p:spPr>
            <a:xfrm>
              <a:off x="6769800" y="4260975"/>
              <a:ext cx="1654200" cy="29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DM Sans"/>
                  <a:ea typeface="DM Sans"/>
                  <a:cs typeface="DM Sans"/>
                  <a:sym typeface="DM Sans"/>
                </a:rPr>
                <a:t>8 PM</a:t>
              </a:r>
              <a:endParaRPr b="1">
                <a:solidFill>
                  <a:schemeClr val="lt1"/>
                </a:solidFill>
                <a:latin typeface="DM Sans"/>
                <a:ea typeface="DM Sans"/>
                <a:cs typeface="DM Sans"/>
                <a:sym typeface="DM Sans"/>
              </a:endParaRPr>
            </a:p>
          </p:txBody>
        </p:sp>
      </p:grpSp>
      <p:grpSp>
        <p:nvGrpSpPr>
          <p:cNvPr id="1313" name="Google Shape;1313;p47"/>
          <p:cNvGrpSpPr/>
          <p:nvPr/>
        </p:nvGrpSpPr>
        <p:grpSpPr>
          <a:xfrm>
            <a:off x="5611323" y="1788325"/>
            <a:ext cx="1654802" cy="1272600"/>
            <a:chOff x="5611323" y="1788325"/>
            <a:chExt cx="1654802" cy="1272600"/>
          </a:xfrm>
        </p:grpSpPr>
        <p:grpSp>
          <p:nvGrpSpPr>
            <p:cNvPr id="1314" name="Google Shape;1314;p47"/>
            <p:cNvGrpSpPr/>
            <p:nvPr/>
          </p:nvGrpSpPr>
          <p:grpSpPr>
            <a:xfrm>
              <a:off x="5611323" y="1788325"/>
              <a:ext cx="1654202" cy="980100"/>
              <a:chOff x="5611323" y="1864525"/>
              <a:chExt cx="1654202" cy="980100"/>
            </a:xfrm>
          </p:grpSpPr>
          <p:sp>
            <p:nvSpPr>
              <p:cNvPr id="1315" name="Google Shape;1315;p47"/>
              <p:cNvSpPr txBox="1"/>
              <p:nvPr/>
            </p:nvSpPr>
            <p:spPr>
              <a:xfrm>
                <a:off x="5611325" y="2271925"/>
                <a:ext cx="1654200" cy="572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lt1"/>
                  </a:buClr>
                  <a:buSzPts val="1100"/>
                  <a:buFont typeface="Arial"/>
                  <a:buNone/>
                </a:pPr>
                <a:r>
                  <a:rPr lang="en">
                    <a:solidFill>
                      <a:schemeClr val="lt1"/>
                    </a:solidFill>
                    <a:latin typeface="DM Sans"/>
                    <a:ea typeface="DM Sans"/>
                    <a:cs typeface="DM Sans"/>
                    <a:sym typeface="DM Sans"/>
                  </a:rPr>
                  <a:t>Mars is a cold place, not hot</a:t>
                </a:r>
                <a:endParaRPr>
                  <a:solidFill>
                    <a:schemeClr val="lt1"/>
                  </a:solidFill>
                  <a:latin typeface="DM Sans"/>
                  <a:ea typeface="DM Sans"/>
                  <a:cs typeface="DM Sans"/>
                  <a:sym typeface="DM Sans"/>
                </a:endParaRPr>
              </a:p>
            </p:txBody>
          </p:sp>
          <p:sp>
            <p:nvSpPr>
              <p:cNvPr id="1316" name="Google Shape;1316;p47"/>
              <p:cNvSpPr/>
              <p:nvPr/>
            </p:nvSpPr>
            <p:spPr>
              <a:xfrm>
                <a:off x="5611323" y="1864525"/>
                <a:ext cx="1654200" cy="407400"/>
              </a:xfrm>
              <a:prstGeom prst="round1Rect">
                <a:avLst>
                  <a:gd fmla="val 0" name="adj"/>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900">
                    <a:solidFill>
                      <a:schemeClr val="lt1"/>
                    </a:solidFill>
                    <a:latin typeface="Prata"/>
                    <a:ea typeface="Prata"/>
                    <a:cs typeface="Prata"/>
                    <a:sym typeface="Prata"/>
                  </a:rPr>
                  <a:t>DAY 4 </a:t>
                </a:r>
                <a:endParaRPr sz="1900">
                  <a:solidFill>
                    <a:schemeClr val="lt1"/>
                  </a:solidFill>
                  <a:latin typeface="Prata"/>
                  <a:ea typeface="Prata"/>
                  <a:cs typeface="Prata"/>
                  <a:sym typeface="Prata"/>
                </a:endParaRPr>
              </a:p>
            </p:txBody>
          </p:sp>
        </p:grpSp>
        <p:sp>
          <p:nvSpPr>
            <p:cNvPr id="1294" name="Google Shape;1294;p47"/>
            <p:cNvSpPr txBox="1"/>
            <p:nvPr/>
          </p:nvSpPr>
          <p:spPr>
            <a:xfrm>
              <a:off x="5611925" y="2768425"/>
              <a:ext cx="1654200" cy="292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1"/>
                  </a:solidFill>
                  <a:latin typeface="DM Sans"/>
                  <a:ea typeface="DM Sans"/>
                  <a:cs typeface="DM Sans"/>
                  <a:sym typeface="DM Sans"/>
                </a:rPr>
                <a:t>6:30</a:t>
              </a:r>
              <a:r>
                <a:rPr b="1" lang="en">
                  <a:solidFill>
                    <a:schemeClr val="lt1"/>
                  </a:solidFill>
                  <a:latin typeface="DM Sans"/>
                  <a:ea typeface="DM Sans"/>
                  <a:cs typeface="DM Sans"/>
                  <a:sym typeface="DM Sans"/>
                </a:rPr>
                <a:t> PM</a:t>
              </a:r>
              <a:endParaRPr b="1">
                <a:solidFill>
                  <a:schemeClr val="lt1"/>
                </a:solidFill>
                <a:latin typeface="DM Sans"/>
                <a:ea typeface="DM Sans"/>
                <a:cs typeface="DM Sans"/>
                <a:sym typeface="DM Sans"/>
              </a:endParaRPr>
            </a:p>
          </p:txBody>
        </p:sp>
      </p:grpSp>
      <p:grpSp>
        <p:nvGrpSpPr>
          <p:cNvPr id="1317" name="Google Shape;1317;p47"/>
          <p:cNvGrpSpPr/>
          <p:nvPr/>
        </p:nvGrpSpPr>
        <p:grpSpPr>
          <a:xfrm>
            <a:off x="1878473" y="1788325"/>
            <a:ext cx="1654202" cy="1272600"/>
            <a:chOff x="1878473" y="1788325"/>
            <a:chExt cx="1654202" cy="1272600"/>
          </a:xfrm>
        </p:grpSpPr>
        <p:grpSp>
          <p:nvGrpSpPr>
            <p:cNvPr id="1318" name="Google Shape;1318;p47"/>
            <p:cNvGrpSpPr/>
            <p:nvPr/>
          </p:nvGrpSpPr>
          <p:grpSpPr>
            <a:xfrm>
              <a:off x="1878473" y="1788325"/>
              <a:ext cx="1654202" cy="980100"/>
              <a:chOff x="1878473" y="1864525"/>
              <a:chExt cx="1654202" cy="980100"/>
            </a:xfrm>
          </p:grpSpPr>
          <p:sp>
            <p:nvSpPr>
              <p:cNvPr id="1319" name="Google Shape;1319;p47"/>
              <p:cNvSpPr txBox="1"/>
              <p:nvPr/>
            </p:nvSpPr>
            <p:spPr>
              <a:xfrm>
                <a:off x="1878475" y="2271925"/>
                <a:ext cx="1654200" cy="572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DM Sans"/>
                    <a:ea typeface="DM Sans"/>
                    <a:cs typeface="DM Sans"/>
                    <a:sym typeface="DM Sans"/>
                  </a:rPr>
                  <a:t>Mercury is a small planet</a:t>
                </a:r>
                <a:endParaRPr>
                  <a:solidFill>
                    <a:schemeClr val="lt1"/>
                  </a:solidFill>
                  <a:latin typeface="DM Sans"/>
                  <a:ea typeface="DM Sans"/>
                  <a:cs typeface="DM Sans"/>
                  <a:sym typeface="DM Sans"/>
                </a:endParaRPr>
              </a:p>
            </p:txBody>
          </p:sp>
          <p:sp>
            <p:nvSpPr>
              <p:cNvPr id="1320" name="Google Shape;1320;p47"/>
              <p:cNvSpPr/>
              <p:nvPr/>
            </p:nvSpPr>
            <p:spPr>
              <a:xfrm>
                <a:off x="1878473" y="1864525"/>
                <a:ext cx="1654200" cy="407400"/>
              </a:xfrm>
              <a:prstGeom prst="round1Rect">
                <a:avLst>
                  <a:gd fmla="val 0" name="adj"/>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lt1"/>
                    </a:solidFill>
                    <a:latin typeface="Prata"/>
                    <a:ea typeface="Prata"/>
                    <a:cs typeface="Prata"/>
                    <a:sym typeface="Prata"/>
                  </a:rPr>
                  <a:t>DAY 2 </a:t>
                </a:r>
                <a:endParaRPr sz="2000">
                  <a:solidFill>
                    <a:schemeClr val="lt1"/>
                  </a:solidFill>
                  <a:latin typeface="Prata"/>
                  <a:ea typeface="Prata"/>
                  <a:cs typeface="Prata"/>
                  <a:sym typeface="Prata"/>
                </a:endParaRPr>
              </a:p>
            </p:txBody>
          </p:sp>
        </p:grpSp>
        <p:sp>
          <p:nvSpPr>
            <p:cNvPr id="1291" name="Google Shape;1291;p47"/>
            <p:cNvSpPr txBox="1"/>
            <p:nvPr/>
          </p:nvSpPr>
          <p:spPr>
            <a:xfrm>
              <a:off x="1878475" y="2768425"/>
              <a:ext cx="1654200" cy="292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1"/>
                  </a:solidFill>
                  <a:latin typeface="DM Sans"/>
                  <a:ea typeface="DM Sans"/>
                  <a:cs typeface="DM Sans"/>
                  <a:sym typeface="DM Sans"/>
                </a:rPr>
                <a:t>5:45</a:t>
              </a:r>
              <a:r>
                <a:rPr b="1" lang="en">
                  <a:solidFill>
                    <a:schemeClr val="lt1"/>
                  </a:solidFill>
                  <a:latin typeface="DM Sans"/>
                  <a:ea typeface="DM Sans"/>
                  <a:cs typeface="DM Sans"/>
                  <a:sym typeface="DM Sans"/>
                </a:rPr>
                <a:t> PM</a:t>
              </a:r>
              <a:endParaRPr b="1">
                <a:solidFill>
                  <a:schemeClr val="lt1"/>
                </a:solidFill>
                <a:latin typeface="DM Sans"/>
                <a:ea typeface="DM Sans"/>
                <a:cs typeface="DM Sans"/>
                <a:sym typeface="DM Sans"/>
              </a:endParaRPr>
            </a:p>
          </p:txBody>
        </p:sp>
      </p:grpSp>
      <p:grpSp>
        <p:nvGrpSpPr>
          <p:cNvPr id="1321" name="Google Shape;1321;p47"/>
          <p:cNvGrpSpPr/>
          <p:nvPr/>
        </p:nvGrpSpPr>
        <p:grpSpPr>
          <a:xfrm>
            <a:off x="719998" y="3280875"/>
            <a:ext cx="1654377" cy="1272600"/>
            <a:chOff x="719998" y="3280875"/>
            <a:chExt cx="1654377" cy="1272600"/>
          </a:xfrm>
        </p:grpSpPr>
        <p:grpSp>
          <p:nvGrpSpPr>
            <p:cNvPr id="1322" name="Google Shape;1322;p47"/>
            <p:cNvGrpSpPr/>
            <p:nvPr/>
          </p:nvGrpSpPr>
          <p:grpSpPr>
            <a:xfrm>
              <a:off x="719998" y="3280875"/>
              <a:ext cx="1654202" cy="980100"/>
              <a:chOff x="719998" y="3280875"/>
              <a:chExt cx="1654202" cy="980100"/>
            </a:xfrm>
          </p:grpSpPr>
          <p:sp>
            <p:nvSpPr>
              <p:cNvPr id="1306" name="Google Shape;1306;p47"/>
              <p:cNvSpPr txBox="1"/>
              <p:nvPr/>
            </p:nvSpPr>
            <p:spPr>
              <a:xfrm>
                <a:off x="720000" y="3688275"/>
                <a:ext cx="1654200" cy="572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a:solidFill>
                      <a:schemeClr val="lt1"/>
                    </a:solidFill>
                    <a:latin typeface="DM Sans"/>
                    <a:ea typeface="DM Sans"/>
                    <a:cs typeface="DM Sans"/>
                    <a:sym typeface="DM Sans"/>
                  </a:rPr>
                  <a:t>Jupiter is the biggest planet</a:t>
                </a:r>
                <a:endParaRPr>
                  <a:solidFill>
                    <a:schemeClr val="lt1"/>
                  </a:solidFill>
                  <a:latin typeface="DM Sans"/>
                  <a:ea typeface="DM Sans"/>
                  <a:cs typeface="DM Sans"/>
                  <a:sym typeface="DM Sans"/>
                </a:endParaRPr>
              </a:p>
            </p:txBody>
          </p:sp>
          <p:sp>
            <p:nvSpPr>
              <p:cNvPr id="1323" name="Google Shape;1323;p47"/>
              <p:cNvSpPr/>
              <p:nvPr/>
            </p:nvSpPr>
            <p:spPr>
              <a:xfrm>
                <a:off x="719998" y="3280875"/>
                <a:ext cx="1654200" cy="407400"/>
              </a:xfrm>
              <a:prstGeom prst="round1Rect">
                <a:avLst>
                  <a:gd fmla="val 0" name="adj"/>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2000">
                    <a:solidFill>
                      <a:schemeClr val="lt1"/>
                    </a:solidFill>
                    <a:latin typeface="Prata"/>
                    <a:ea typeface="Prata"/>
                    <a:cs typeface="Prata"/>
                    <a:sym typeface="Prata"/>
                  </a:rPr>
                  <a:t>DAY 1 </a:t>
                </a:r>
                <a:endParaRPr sz="2000">
                  <a:solidFill>
                    <a:schemeClr val="lt1"/>
                  </a:solidFill>
                  <a:latin typeface="Prata"/>
                  <a:ea typeface="Prata"/>
                  <a:cs typeface="Prata"/>
                  <a:sym typeface="Prata"/>
                </a:endParaRPr>
              </a:p>
            </p:txBody>
          </p:sp>
        </p:grpSp>
        <p:sp>
          <p:nvSpPr>
            <p:cNvPr id="1324" name="Google Shape;1324;p47"/>
            <p:cNvSpPr txBox="1"/>
            <p:nvPr/>
          </p:nvSpPr>
          <p:spPr>
            <a:xfrm>
              <a:off x="720175" y="4260975"/>
              <a:ext cx="1654200" cy="2925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a:solidFill>
                    <a:schemeClr val="lt1"/>
                  </a:solidFill>
                  <a:latin typeface="DM Sans"/>
                  <a:ea typeface="DM Sans"/>
                  <a:cs typeface="DM Sans"/>
                  <a:sym typeface="DM Sans"/>
                </a:rPr>
                <a:t>3</a:t>
              </a:r>
              <a:r>
                <a:rPr b="1" lang="en">
                  <a:solidFill>
                    <a:schemeClr val="lt1"/>
                  </a:solidFill>
                  <a:latin typeface="DM Sans"/>
                  <a:ea typeface="DM Sans"/>
                  <a:cs typeface="DM Sans"/>
                  <a:sym typeface="DM Sans"/>
                </a:rPr>
                <a:t> PM</a:t>
              </a:r>
              <a:endParaRPr b="1">
                <a:solidFill>
                  <a:schemeClr val="lt1"/>
                </a:solidFill>
                <a:latin typeface="DM Sans"/>
                <a:ea typeface="DM Sans"/>
                <a:cs typeface="DM Sans"/>
                <a:sym typeface="DM Sans"/>
              </a:endParaRPr>
            </a:p>
          </p:txBody>
        </p:sp>
      </p:grpSp>
      <p:grpSp>
        <p:nvGrpSpPr>
          <p:cNvPr id="1325" name="Google Shape;1325;p47"/>
          <p:cNvGrpSpPr/>
          <p:nvPr/>
        </p:nvGrpSpPr>
        <p:grpSpPr>
          <a:xfrm>
            <a:off x="3744898" y="1244338"/>
            <a:ext cx="1654202" cy="1267504"/>
            <a:chOff x="3744898" y="1244338"/>
            <a:chExt cx="1654202" cy="1267504"/>
          </a:xfrm>
        </p:grpSpPr>
        <p:grpSp>
          <p:nvGrpSpPr>
            <p:cNvPr id="1326" name="Google Shape;1326;p47"/>
            <p:cNvGrpSpPr/>
            <p:nvPr/>
          </p:nvGrpSpPr>
          <p:grpSpPr>
            <a:xfrm>
              <a:off x="3744898" y="1244338"/>
              <a:ext cx="1654202" cy="980099"/>
              <a:chOff x="3744898" y="1244338"/>
              <a:chExt cx="1654202" cy="980099"/>
            </a:xfrm>
          </p:grpSpPr>
          <p:sp>
            <p:nvSpPr>
              <p:cNvPr id="1327" name="Google Shape;1327;p47"/>
              <p:cNvSpPr txBox="1"/>
              <p:nvPr/>
            </p:nvSpPr>
            <p:spPr>
              <a:xfrm>
                <a:off x="3744900" y="1651738"/>
                <a:ext cx="1654200" cy="572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a:solidFill>
                      <a:schemeClr val="lt1"/>
                    </a:solidFill>
                    <a:latin typeface="DM Sans"/>
                    <a:ea typeface="DM Sans"/>
                    <a:cs typeface="DM Sans"/>
                    <a:sym typeface="DM Sans"/>
                  </a:rPr>
                  <a:t>Venus has</a:t>
                </a:r>
                <a:r>
                  <a:rPr lang="en">
                    <a:solidFill>
                      <a:schemeClr val="lt1"/>
                    </a:solidFill>
                    <a:latin typeface="DM Sans"/>
                    <a:ea typeface="DM Sans"/>
                    <a:cs typeface="DM Sans"/>
                    <a:sym typeface="DM Sans"/>
                  </a:rPr>
                  <a:t> a beautiful name</a:t>
                </a:r>
                <a:endParaRPr>
                  <a:solidFill>
                    <a:schemeClr val="lt1"/>
                  </a:solidFill>
                  <a:latin typeface="DM Sans"/>
                  <a:ea typeface="DM Sans"/>
                  <a:cs typeface="DM Sans"/>
                  <a:sym typeface="DM Sans"/>
                </a:endParaRPr>
              </a:p>
            </p:txBody>
          </p:sp>
          <p:sp>
            <p:nvSpPr>
              <p:cNvPr id="1328" name="Google Shape;1328;p47"/>
              <p:cNvSpPr/>
              <p:nvPr/>
            </p:nvSpPr>
            <p:spPr>
              <a:xfrm>
                <a:off x="3744898" y="1244338"/>
                <a:ext cx="1654200" cy="407400"/>
              </a:xfrm>
              <a:prstGeom prst="round1Rect">
                <a:avLst>
                  <a:gd fmla="val 0" name="adj"/>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lt1"/>
                    </a:solidFill>
                    <a:latin typeface="Prata"/>
                    <a:ea typeface="Prata"/>
                    <a:cs typeface="Prata"/>
                    <a:sym typeface="Prata"/>
                  </a:rPr>
                  <a:t>DAY 3 </a:t>
                </a:r>
                <a:endParaRPr sz="2000">
                  <a:solidFill>
                    <a:schemeClr val="lt1"/>
                  </a:solidFill>
                  <a:latin typeface="Prata"/>
                  <a:ea typeface="Prata"/>
                  <a:cs typeface="Prata"/>
                  <a:sym typeface="Prata"/>
                </a:endParaRPr>
              </a:p>
            </p:txBody>
          </p:sp>
        </p:grpSp>
        <p:sp>
          <p:nvSpPr>
            <p:cNvPr id="1297" name="Google Shape;1297;p47"/>
            <p:cNvSpPr txBox="1"/>
            <p:nvPr/>
          </p:nvSpPr>
          <p:spPr>
            <a:xfrm>
              <a:off x="3744900" y="2219342"/>
              <a:ext cx="1654200" cy="292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1"/>
                  </a:solidFill>
                  <a:latin typeface="DM Sans"/>
                  <a:ea typeface="DM Sans"/>
                  <a:cs typeface="DM Sans"/>
                  <a:sym typeface="DM Sans"/>
                </a:rPr>
                <a:t>7</a:t>
              </a:r>
              <a:r>
                <a:rPr b="1" lang="en">
                  <a:solidFill>
                    <a:schemeClr val="lt1"/>
                  </a:solidFill>
                  <a:latin typeface="DM Sans"/>
                  <a:ea typeface="DM Sans"/>
                  <a:cs typeface="DM Sans"/>
                  <a:sym typeface="DM Sans"/>
                </a:rPr>
                <a:t> PM</a:t>
              </a:r>
              <a:endParaRPr b="1">
                <a:solidFill>
                  <a:schemeClr val="lt1"/>
                </a:solidFill>
                <a:latin typeface="DM Sans"/>
                <a:ea typeface="DM Sans"/>
                <a:cs typeface="DM Sans"/>
                <a:sym typeface="DM Sans"/>
              </a:endParaRPr>
            </a:p>
          </p:txBody>
        </p:sp>
      </p:gr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2" name="Shape 1332"/>
        <p:cNvGrpSpPr/>
        <p:nvPr/>
      </p:nvGrpSpPr>
      <p:grpSpPr>
        <a:xfrm>
          <a:off x="0" y="0"/>
          <a:ext cx="0" cy="0"/>
          <a:chOff x="0" y="0"/>
          <a:chExt cx="0" cy="0"/>
        </a:xfrm>
      </p:grpSpPr>
      <p:sp>
        <p:nvSpPr>
          <p:cNvPr id="1333" name="Google Shape;1333;p48"/>
          <p:cNvSpPr txBox="1"/>
          <p:nvPr>
            <p:ph type="title"/>
          </p:nvPr>
        </p:nvSpPr>
        <p:spPr>
          <a:xfrm>
            <a:off x="713250" y="534768"/>
            <a:ext cx="7717500" cy="57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lt1"/>
              </a:buClr>
              <a:buSzPts val="1100"/>
              <a:buFont typeface="Arial"/>
              <a:buNone/>
            </a:pPr>
            <a:r>
              <a:rPr lang="en"/>
              <a:t>PARIS FASHION SHOW</a:t>
            </a:r>
            <a:endParaRPr/>
          </a:p>
        </p:txBody>
      </p:sp>
      <p:sp>
        <p:nvSpPr>
          <p:cNvPr id="1334" name="Google Shape;1334;p48"/>
          <p:cNvSpPr txBox="1"/>
          <p:nvPr/>
        </p:nvSpPr>
        <p:spPr>
          <a:xfrm>
            <a:off x="713250" y="1033075"/>
            <a:ext cx="7717500" cy="29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lt1"/>
                </a:solidFill>
                <a:latin typeface="DM Sans"/>
                <a:ea typeface="DM Sans"/>
                <a:cs typeface="DM Sans"/>
                <a:sym typeface="DM Sans"/>
              </a:rPr>
              <a:t>Paris fashion show top models</a:t>
            </a:r>
            <a:endParaRPr sz="1200">
              <a:solidFill>
                <a:schemeClr val="lt1"/>
              </a:solidFill>
              <a:latin typeface="DM Sans"/>
              <a:ea typeface="DM Sans"/>
              <a:cs typeface="DM Sans"/>
              <a:sym typeface="DM Sans"/>
            </a:endParaRPr>
          </a:p>
        </p:txBody>
      </p:sp>
      <p:grpSp>
        <p:nvGrpSpPr>
          <p:cNvPr id="1335" name="Google Shape;1335;p48"/>
          <p:cNvGrpSpPr/>
          <p:nvPr/>
        </p:nvGrpSpPr>
        <p:grpSpPr>
          <a:xfrm>
            <a:off x="5858254" y="1858200"/>
            <a:ext cx="2572500" cy="2741225"/>
            <a:chOff x="5858254" y="1858200"/>
            <a:chExt cx="2572500" cy="2741225"/>
          </a:xfrm>
        </p:grpSpPr>
        <p:grpSp>
          <p:nvGrpSpPr>
            <p:cNvPr id="1336" name="Google Shape;1336;p48"/>
            <p:cNvGrpSpPr/>
            <p:nvPr/>
          </p:nvGrpSpPr>
          <p:grpSpPr>
            <a:xfrm>
              <a:off x="5858254" y="1858200"/>
              <a:ext cx="2572500" cy="2741225"/>
              <a:chOff x="5858254" y="1858200"/>
              <a:chExt cx="2572500" cy="2741225"/>
            </a:xfrm>
          </p:grpSpPr>
          <p:sp>
            <p:nvSpPr>
              <p:cNvPr id="1337" name="Google Shape;1337;p48"/>
              <p:cNvSpPr txBox="1"/>
              <p:nvPr/>
            </p:nvSpPr>
            <p:spPr>
              <a:xfrm>
                <a:off x="5858254" y="3401825"/>
                <a:ext cx="2572500" cy="478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000">
                    <a:solidFill>
                      <a:schemeClr val="lt1"/>
                    </a:solidFill>
                    <a:latin typeface="Prata"/>
                    <a:ea typeface="Prata"/>
                    <a:cs typeface="Prata"/>
                    <a:sym typeface="Prata"/>
                  </a:rPr>
                  <a:t>TIMMY JIMMY</a:t>
                </a:r>
                <a:endParaRPr sz="2000">
                  <a:solidFill>
                    <a:schemeClr val="lt1"/>
                  </a:solidFill>
                  <a:latin typeface="Prata"/>
                  <a:ea typeface="Prata"/>
                  <a:cs typeface="Prata"/>
                  <a:sym typeface="Prata"/>
                </a:endParaRPr>
              </a:p>
            </p:txBody>
          </p:sp>
          <p:sp>
            <p:nvSpPr>
              <p:cNvPr id="1338" name="Google Shape;1338;p48"/>
              <p:cNvSpPr txBox="1"/>
              <p:nvPr/>
            </p:nvSpPr>
            <p:spPr>
              <a:xfrm>
                <a:off x="5858254" y="2388289"/>
                <a:ext cx="2572500" cy="744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4800">
                    <a:solidFill>
                      <a:schemeClr val="lt1"/>
                    </a:solidFill>
                    <a:latin typeface="Prata"/>
                    <a:ea typeface="Prata"/>
                    <a:cs typeface="Prata"/>
                    <a:sym typeface="Prata"/>
                  </a:rPr>
                  <a:t>3°</a:t>
                </a:r>
                <a:endParaRPr sz="4800">
                  <a:solidFill>
                    <a:schemeClr val="lt1"/>
                  </a:solidFill>
                  <a:latin typeface="Prata"/>
                  <a:ea typeface="Prata"/>
                  <a:cs typeface="Prata"/>
                  <a:sym typeface="Prata"/>
                </a:endParaRPr>
              </a:p>
            </p:txBody>
          </p:sp>
          <p:sp>
            <p:nvSpPr>
              <p:cNvPr id="1339" name="Google Shape;1339;p48"/>
              <p:cNvSpPr txBox="1"/>
              <p:nvPr/>
            </p:nvSpPr>
            <p:spPr>
              <a:xfrm>
                <a:off x="5858254" y="3803825"/>
                <a:ext cx="2572500" cy="7956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lt1"/>
                  </a:buClr>
                  <a:buSzPts val="1400"/>
                  <a:buFont typeface="DM Sans"/>
                  <a:buChar char="●"/>
                </a:pPr>
                <a:r>
                  <a:rPr b="1" lang="en">
                    <a:solidFill>
                      <a:schemeClr val="lt1"/>
                    </a:solidFill>
                    <a:latin typeface="DM Sans"/>
                    <a:ea typeface="DM Sans"/>
                    <a:cs typeface="DM Sans"/>
                    <a:sym typeface="DM Sans"/>
                  </a:rPr>
                  <a:t>Nationality: </a:t>
                </a:r>
                <a:r>
                  <a:rPr lang="en">
                    <a:solidFill>
                      <a:schemeClr val="lt1"/>
                    </a:solidFill>
                    <a:latin typeface="DM Sans"/>
                    <a:ea typeface="DM Sans"/>
                    <a:cs typeface="DM Sans"/>
                    <a:sym typeface="DM Sans"/>
                  </a:rPr>
                  <a:t>Australian</a:t>
                </a:r>
                <a:endParaRPr>
                  <a:solidFill>
                    <a:schemeClr val="lt1"/>
                  </a:solidFill>
                  <a:latin typeface="DM Sans"/>
                  <a:ea typeface="DM Sans"/>
                  <a:cs typeface="DM Sans"/>
                  <a:sym typeface="DM Sans"/>
                </a:endParaRPr>
              </a:p>
              <a:p>
                <a:pPr indent="-317500" lvl="0" marL="457200" rtl="0" algn="l">
                  <a:spcBef>
                    <a:spcPts val="0"/>
                  </a:spcBef>
                  <a:spcAft>
                    <a:spcPts val="0"/>
                  </a:spcAft>
                  <a:buClr>
                    <a:schemeClr val="lt1"/>
                  </a:buClr>
                  <a:buSzPts val="1400"/>
                  <a:buFont typeface="DM Sans"/>
                  <a:buChar char="●"/>
                </a:pPr>
                <a:r>
                  <a:rPr b="1" lang="en">
                    <a:solidFill>
                      <a:schemeClr val="lt1"/>
                    </a:solidFill>
                    <a:latin typeface="DM Sans"/>
                    <a:ea typeface="DM Sans"/>
                    <a:cs typeface="DM Sans"/>
                    <a:sym typeface="DM Sans"/>
                  </a:rPr>
                  <a:t>Age:</a:t>
                </a:r>
                <a:r>
                  <a:rPr lang="en">
                    <a:solidFill>
                      <a:schemeClr val="lt1"/>
                    </a:solidFill>
                    <a:latin typeface="DM Sans"/>
                    <a:ea typeface="DM Sans"/>
                    <a:cs typeface="DM Sans"/>
                    <a:sym typeface="DM Sans"/>
                  </a:rPr>
                  <a:t> 23</a:t>
                </a:r>
                <a:endParaRPr>
                  <a:solidFill>
                    <a:schemeClr val="lt1"/>
                  </a:solidFill>
                  <a:latin typeface="DM Sans"/>
                  <a:ea typeface="DM Sans"/>
                  <a:cs typeface="DM Sans"/>
                  <a:sym typeface="DM Sans"/>
                </a:endParaRPr>
              </a:p>
              <a:p>
                <a:pPr indent="-317500" lvl="0" marL="457200" rtl="0" algn="l">
                  <a:spcBef>
                    <a:spcPts val="0"/>
                  </a:spcBef>
                  <a:spcAft>
                    <a:spcPts val="0"/>
                  </a:spcAft>
                  <a:buClr>
                    <a:schemeClr val="lt1"/>
                  </a:buClr>
                  <a:buSzPts val="1400"/>
                  <a:buFont typeface="DM Sans"/>
                  <a:buChar char="●"/>
                </a:pPr>
                <a:r>
                  <a:rPr b="1" lang="en">
                    <a:solidFill>
                      <a:schemeClr val="lt1"/>
                    </a:solidFill>
                    <a:latin typeface="DM Sans"/>
                    <a:ea typeface="DM Sans"/>
                    <a:cs typeface="DM Sans"/>
                    <a:sym typeface="DM Sans"/>
                  </a:rPr>
                  <a:t>Agency: </a:t>
                </a:r>
                <a:r>
                  <a:rPr lang="en">
                    <a:solidFill>
                      <a:schemeClr val="lt1"/>
                    </a:solidFill>
                    <a:latin typeface="DM Sans"/>
                    <a:ea typeface="DM Sans"/>
                    <a:cs typeface="DM Sans"/>
                    <a:sym typeface="DM Sans"/>
                  </a:rPr>
                  <a:t>Saturn</a:t>
                </a:r>
                <a:endParaRPr>
                  <a:solidFill>
                    <a:schemeClr val="lt1"/>
                  </a:solidFill>
                  <a:latin typeface="DM Sans"/>
                  <a:ea typeface="DM Sans"/>
                  <a:cs typeface="DM Sans"/>
                  <a:sym typeface="DM Sans"/>
                </a:endParaRPr>
              </a:p>
            </p:txBody>
          </p:sp>
          <p:sp>
            <p:nvSpPr>
              <p:cNvPr id="1340" name="Google Shape;1340;p48"/>
              <p:cNvSpPr txBox="1"/>
              <p:nvPr/>
            </p:nvSpPr>
            <p:spPr>
              <a:xfrm>
                <a:off x="5858254" y="1858200"/>
                <a:ext cx="2572500" cy="478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000">
                    <a:solidFill>
                      <a:schemeClr val="lt1"/>
                    </a:solidFill>
                    <a:latin typeface="Prata"/>
                    <a:ea typeface="Prata"/>
                    <a:cs typeface="Prata"/>
                    <a:sym typeface="Prata"/>
                  </a:rPr>
                  <a:t>THIRD</a:t>
                </a:r>
                <a:endParaRPr sz="2000">
                  <a:solidFill>
                    <a:schemeClr val="lt1"/>
                  </a:solidFill>
                  <a:latin typeface="Prata"/>
                  <a:ea typeface="Prata"/>
                  <a:cs typeface="Prata"/>
                  <a:sym typeface="Prata"/>
                </a:endParaRPr>
              </a:p>
            </p:txBody>
          </p:sp>
        </p:grpSp>
        <p:cxnSp>
          <p:nvCxnSpPr>
            <p:cNvPr id="1341" name="Google Shape;1341;p48"/>
            <p:cNvCxnSpPr/>
            <p:nvPr/>
          </p:nvCxnSpPr>
          <p:spPr>
            <a:xfrm>
              <a:off x="6721356" y="3130459"/>
              <a:ext cx="846300" cy="0"/>
            </a:xfrm>
            <a:prstGeom prst="straightConnector1">
              <a:avLst/>
            </a:prstGeom>
            <a:noFill/>
            <a:ln cap="flat" cmpd="sng" w="38100">
              <a:solidFill>
                <a:schemeClr val="lt1"/>
              </a:solidFill>
              <a:prstDash val="solid"/>
              <a:round/>
              <a:headEnd len="med" w="med" type="none"/>
              <a:tailEnd len="med" w="med" type="none"/>
            </a:ln>
          </p:spPr>
        </p:cxnSp>
      </p:grpSp>
      <p:cxnSp>
        <p:nvCxnSpPr>
          <p:cNvPr id="1342" name="Google Shape;1342;p48"/>
          <p:cNvCxnSpPr>
            <a:stCxn id="1343" idx="2"/>
            <a:endCxn id="1344" idx="0"/>
          </p:cNvCxnSpPr>
          <p:nvPr/>
        </p:nvCxnSpPr>
        <p:spPr>
          <a:xfrm flipH="1" rot="-5400000">
            <a:off x="1788269" y="3189989"/>
            <a:ext cx="423000" cy="600"/>
          </a:xfrm>
          <a:prstGeom prst="bentConnector3">
            <a:avLst>
              <a:gd fmla="val 50004" name="adj1"/>
            </a:avLst>
          </a:prstGeom>
          <a:noFill/>
          <a:ln cap="flat" cmpd="sng" w="38100">
            <a:solidFill>
              <a:schemeClr val="lt1"/>
            </a:solidFill>
            <a:prstDash val="solid"/>
            <a:round/>
            <a:headEnd len="med" w="med" type="none"/>
            <a:tailEnd len="med" w="med" type="none"/>
          </a:ln>
        </p:spPr>
      </p:cxnSp>
      <p:cxnSp>
        <p:nvCxnSpPr>
          <p:cNvPr id="1345" name="Google Shape;1345;p48"/>
          <p:cNvCxnSpPr>
            <a:stCxn id="1346" idx="2"/>
            <a:endCxn id="1347" idx="0"/>
          </p:cNvCxnSpPr>
          <p:nvPr/>
        </p:nvCxnSpPr>
        <p:spPr>
          <a:xfrm flipH="1" rot="-5400000">
            <a:off x="4159937" y="2989277"/>
            <a:ext cx="824700" cy="600"/>
          </a:xfrm>
          <a:prstGeom prst="bentConnector3">
            <a:avLst>
              <a:gd fmla="val 49994" name="adj1"/>
            </a:avLst>
          </a:prstGeom>
          <a:noFill/>
          <a:ln cap="flat" cmpd="sng" w="38100">
            <a:solidFill>
              <a:schemeClr val="lt1"/>
            </a:solidFill>
            <a:prstDash val="solid"/>
            <a:round/>
            <a:headEnd len="med" w="med" type="none"/>
            <a:tailEnd len="med" w="med" type="none"/>
          </a:ln>
        </p:spPr>
      </p:cxnSp>
      <p:cxnSp>
        <p:nvCxnSpPr>
          <p:cNvPr id="1348" name="Google Shape;1348;p48"/>
          <p:cNvCxnSpPr>
            <a:stCxn id="1338" idx="2"/>
            <a:endCxn id="1337" idx="0"/>
          </p:cNvCxnSpPr>
          <p:nvPr/>
        </p:nvCxnSpPr>
        <p:spPr>
          <a:xfrm flipH="1" rot="-5400000">
            <a:off x="7010554" y="3267139"/>
            <a:ext cx="268500" cy="600"/>
          </a:xfrm>
          <a:prstGeom prst="bentConnector3">
            <a:avLst>
              <a:gd fmla="val 50025" name="adj1"/>
            </a:avLst>
          </a:prstGeom>
          <a:noFill/>
          <a:ln cap="flat" cmpd="sng" w="38100">
            <a:solidFill>
              <a:schemeClr val="lt1"/>
            </a:solidFill>
            <a:prstDash val="solid"/>
            <a:round/>
            <a:headEnd len="med" w="med" type="none"/>
            <a:tailEnd len="med" w="med" type="none"/>
          </a:ln>
        </p:spPr>
      </p:cxnSp>
      <p:grpSp>
        <p:nvGrpSpPr>
          <p:cNvPr id="1349" name="Google Shape;1349;p48"/>
          <p:cNvGrpSpPr/>
          <p:nvPr/>
        </p:nvGrpSpPr>
        <p:grpSpPr>
          <a:xfrm>
            <a:off x="3285737" y="1302238"/>
            <a:ext cx="2572500" cy="3297188"/>
            <a:chOff x="3285737" y="1302238"/>
            <a:chExt cx="2572500" cy="3297188"/>
          </a:xfrm>
        </p:grpSpPr>
        <p:grpSp>
          <p:nvGrpSpPr>
            <p:cNvPr id="1350" name="Google Shape;1350;p48"/>
            <p:cNvGrpSpPr/>
            <p:nvPr/>
          </p:nvGrpSpPr>
          <p:grpSpPr>
            <a:xfrm>
              <a:off x="3285737" y="1302238"/>
              <a:ext cx="2572500" cy="3297188"/>
              <a:chOff x="3285750" y="1302238"/>
              <a:chExt cx="2572500" cy="3297188"/>
            </a:xfrm>
          </p:grpSpPr>
          <p:sp>
            <p:nvSpPr>
              <p:cNvPr id="1347" name="Google Shape;1347;p48"/>
              <p:cNvSpPr txBox="1"/>
              <p:nvPr/>
            </p:nvSpPr>
            <p:spPr>
              <a:xfrm>
                <a:off x="3285750" y="3401825"/>
                <a:ext cx="2572500" cy="478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000">
                    <a:solidFill>
                      <a:schemeClr val="lt1"/>
                    </a:solidFill>
                    <a:latin typeface="Prata"/>
                    <a:ea typeface="Prata"/>
                    <a:cs typeface="Prata"/>
                    <a:sym typeface="Prata"/>
                  </a:rPr>
                  <a:t>JENNA DOE</a:t>
                </a:r>
                <a:endParaRPr sz="2000">
                  <a:solidFill>
                    <a:schemeClr val="lt1"/>
                  </a:solidFill>
                  <a:latin typeface="Prata"/>
                  <a:ea typeface="Prata"/>
                  <a:cs typeface="Prata"/>
                  <a:sym typeface="Prata"/>
                </a:endParaRPr>
              </a:p>
            </p:txBody>
          </p:sp>
          <p:sp>
            <p:nvSpPr>
              <p:cNvPr id="1346" name="Google Shape;1346;p48"/>
              <p:cNvSpPr txBox="1"/>
              <p:nvPr/>
            </p:nvSpPr>
            <p:spPr>
              <a:xfrm>
                <a:off x="3285750" y="1832327"/>
                <a:ext cx="2572500" cy="744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4800">
                    <a:solidFill>
                      <a:schemeClr val="lt1"/>
                    </a:solidFill>
                    <a:latin typeface="Prata"/>
                    <a:ea typeface="Prata"/>
                    <a:cs typeface="Prata"/>
                    <a:sym typeface="Prata"/>
                  </a:rPr>
                  <a:t>1°</a:t>
                </a:r>
                <a:endParaRPr sz="4800">
                  <a:solidFill>
                    <a:schemeClr val="lt1"/>
                  </a:solidFill>
                  <a:latin typeface="Prata"/>
                  <a:ea typeface="Prata"/>
                  <a:cs typeface="Prata"/>
                  <a:sym typeface="Prata"/>
                </a:endParaRPr>
              </a:p>
            </p:txBody>
          </p:sp>
          <p:sp>
            <p:nvSpPr>
              <p:cNvPr id="1351" name="Google Shape;1351;p48"/>
              <p:cNvSpPr txBox="1"/>
              <p:nvPr/>
            </p:nvSpPr>
            <p:spPr>
              <a:xfrm>
                <a:off x="3285750" y="3803825"/>
                <a:ext cx="2572500" cy="7956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lt1"/>
                  </a:buClr>
                  <a:buSzPts val="1400"/>
                  <a:buFont typeface="DM Sans"/>
                  <a:buChar char="●"/>
                </a:pPr>
                <a:r>
                  <a:rPr b="1" lang="en">
                    <a:solidFill>
                      <a:schemeClr val="lt1"/>
                    </a:solidFill>
                    <a:latin typeface="DM Sans"/>
                    <a:ea typeface="DM Sans"/>
                    <a:cs typeface="DM Sans"/>
                    <a:sym typeface="DM Sans"/>
                  </a:rPr>
                  <a:t>Nationality:</a:t>
                </a:r>
                <a:r>
                  <a:rPr lang="en">
                    <a:solidFill>
                      <a:schemeClr val="lt1"/>
                    </a:solidFill>
                    <a:latin typeface="DM Sans"/>
                    <a:ea typeface="DM Sans"/>
                    <a:cs typeface="DM Sans"/>
                    <a:sym typeface="DM Sans"/>
                  </a:rPr>
                  <a:t> Canadian</a:t>
                </a:r>
                <a:endParaRPr>
                  <a:solidFill>
                    <a:schemeClr val="lt1"/>
                  </a:solidFill>
                  <a:latin typeface="DM Sans"/>
                  <a:ea typeface="DM Sans"/>
                  <a:cs typeface="DM Sans"/>
                  <a:sym typeface="DM Sans"/>
                </a:endParaRPr>
              </a:p>
              <a:p>
                <a:pPr indent="-317500" lvl="0" marL="457200" rtl="0" algn="l">
                  <a:spcBef>
                    <a:spcPts val="0"/>
                  </a:spcBef>
                  <a:spcAft>
                    <a:spcPts val="0"/>
                  </a:spcAft>
                  <a:buClr>
                    <a:schemeClr val="lt1"/>
                  </a:buClr>
                  <a:buSzPts val="1400"/>
                  <a:buFont typeface="DM Sans"/>
                  <a:buChar char="●"/>
                </a:pPr>
                <a:r>
                  <a:rPr b="1" lang="en">
                    <a:solidFill>
                      <a:schemeClr val="lt1"/>
                    </a:solidFill>
                    <a:latin typeface="DM Sans"/>
                    <a:ea typeface="DM Sans"/>
                    <a:cs typeface="DM Sans"/>
                    <a:sym typeface="DM Sans"/>
                  </a:rPr>
                  <a:t>Age:</a:t>
                </a:r>
                <a:r>
                  <a:rPr lang="en">
                    <a:solidFill>
                      <a:schemeClr val="lt1"/>
                    </a:solidFill>
                    <a:latin typeface="DM Sans"/>
                    <a:ea typeface="DM Sans"/>
                    <a:cs typeface="DM Sans"/>
                    <a:sym typeface="DM Sans"/>
                  </a:rPr>
                  <a:t> 19</a:t>
                </a:r>
                <a:endParaRPr>
                  <a:solidFill>
                    <a:schemeClr val="lt1"/>
                  </a:solidFill>
                  <a:latin typeface="DM Sans"/>
                  <a:ea typeface="DM Sans"/>
                  <a:cs typeface="DM Sans"/>
                  <a:sym typeface="DM Sans"/>
                </a:endParaRPr>
              </a:p>
              <a:p>
                <a:pPr indent="-317500" lvl="0" marL="457200" rtl="0" algn="l">
                  <a:spcBef>
                    <a:spcPts val="0"/>
                  </a:spcBef>
                  <a:spcAft>
                    <a:spcPts val="0"/>
                  </a:spcAft>
                  <a:buClr>
                    <a:schemeClr val="lt1"/>
                  </a:buClr>
                  <a:buSzPts val="1400"/>
                  <a:buFont typeface="DM Sans"/>
                  <a:buChar char="●"/>
                </a:pPr>
                <a:r>
                  <a:rPr b="1" lang="en">
                    <a:solidFill>
                      <a:schemeClr val="lt1"/>
                    </a:solidFill>
                    <a:latin typeface="DM Sans"/>
                    <a:ea typeface="DM Sans"/>
                    <a:cs typeface="DM Sans"/>
                    <a:sym typeface="DM Sans"/>
                  </a:rPr>
                  <a:t>Agency: </a:t>
                </a:r>
                <a:r>
                  <a:rPr lang="en">
                    <a:solidFill>
                      <a:schemeClr val="lt1"/>
                    </a:solidFill>
                    <a:latin typeface="DM Sans"/>
                    <a:ea typeface="DM Sans"/>
                    <a:cs typeface="DM Sans"/>
                    <a:sym typeface="DM Sans"/>
                  </a:rPr>
                  <a:t>Jupiter</a:t>
                </a:r>
                <a:endParaRPr>
                  <a:solidFill>
                    <a:schemeClr val="lt1"/>
                  </a:solidFill>
                  <a:latin typeface="DM Sans"/>
                  <a:ea typeface="DM Sans"/>
                  <a:cs typeface="DM Sans"/>
                  <a:sym typeface="DM Sans"/>
                </a:endParaRPr>
              </a:p>
            </p:txBody>
          </p:sp>
          <p:sp>
            <p:nvSpPr>
              <p:cNvPr id="1352" name="Google Shape;1352;p48"/>
              <p:cNvSpPr txBox="1"/>
              <p:nvPr/>
            </p:nvSpPr>
            <p:spPr>
              <a:xfrm>
                <a:off x="3285750" y="1302238"/>
                <a:ext cx="2572500" cy="478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000">
                    <a:solidFill>
                      <a:schemeClr val="lt1"/>
                    </a:solidFill>
                    <a:latin typeface="Prata"/>
                    <a:ea typeface="Prata"/>
                    <a:cs typeface="Prata"/>
                    <a:sym typeface="Prata"/>
                  </a:rPr>
                  <a:t>FIRST</a:t>
                </a:r>
                <a:endParaRPr sz="2000">
                  <a:solidFill>
                    <a:schemeClr val="lt1"/>
                  </a:solidFill>
                  <a:latin typeface="Prata"/>
                  <a:ea typeface="Prata"/>
                  <a:cs typeface="Prata"/>
                  <a:sym typeface="Prata"/>
                </a:endParaRPr>
              </a:p>
            </p:txBody>
          </p:sp>
        </p:grpSp>
        <p:cxnSp>
          <p:nvCxnSpPr>
            <p:cNvPr id="1353" name="Google Shape;1353;p48"/>
            <p:cNvCxnSpPr/>
            <p:nvPr/>
          </p:nvCxnSpPr>
          <p:spPr>
            <a:xfrm>
              <a:off x="4148850" y="2574497"/>
              <a:ext cx="846300" cy="0"/>
            </a:xfrm>
            <a:prstGeom prst="straightConnector1">
              <a:avLst/>
            </a:prstGeom>
            <a:noFill/>
            <a:ln cap="flat" cmpd="sng" w="38100">
              <a:solidFill>
                <a:schemeClr val="lt1"/>
              </a:solidFill>
              <a:prstDash val="solid"/>
              <a:round/>
              <a:headEnd len="med" w="med" type="none"/>
              <a:tailEnd len="med" w="med" type="none"/>
            </a:ln>
          </p:spPr>
        </p:cxnSp>
      </p:grpSp>
      <p:grpSp>
        <p:nvGrpSpPr>
          <p:cNvPr id="1354" name="Google Shape;1354;p48"/>
          <p:cNvGrpSpPr/>
          <p:nvPr/>
        </p:nvGrpSpPr>
        <p:grpSpPr>
          <a:xfrm>
            <a:off x="713219" y="1703800"/>
            <a:ext cx="2572500" cy="2895625"/>
            <a:chOff x="713219" y="1703800"/>
            <a:chExt cx="2572500" cy="2895625"/>
          </a:xfrm>
        </p:grpSpPr>
        <p:grpSp>
          <p:nvGrpSpPr>
            <p:cNvPr id="1355" name="Google Shape;1355;p48"/>
            <p:cNvGrpSpPr/>
            <p:nvPr/>
          </p:nvGrpSpPr>
          <p:grpSpPr>
            <a:xfrm>
              <a:off x="713219" y="1703800"/>
              <a:ext cx="2572500" cy="2895625"/>
              <a:chOff x="713219" y="1703800"/>
              <a:chExt cx="2572500" cy="2895625"/>
            </a:xfrm>
          </p:grpSpPr>
          <p:sp>
            <p:nvSpPr>
              <p:cNvPr id="1344" name="Google Shape;1344;p48"/>
              <p:cNvSpPr txBox="1"/>
              <p:nvPr/>
            </p:nvSpPr>
            <p:spPr>
              <a:xfrm>
                <a:off x="713219" y="3401825"/>
                <a:ext cx="2572500" cy="478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000">
                    <a:solidFill>
                      <a:schemeClr val="lt1"/>
                    </a:solidFill>
                    <a:latin typeface="Prata"/>
                    <a:ea typeface="Prata"/>
                    <a:cs typeface="Prata"/>
                    <a:sym typeface="Prata"/>
                  </a:rPr>
                  <a:t>SUSAN BONES</a:t>
                </a:r>
                <a:endParaRPr sz="2000">
                  <a:solidFill>
                    <a:schemeClr val="lt1"/>
                  </a:solidFill>
                  <a:latin typeface="Prata"/>
                  <a:ea typeface="Prata"/>
                  <a:cs typeface="Prata"/>
                  <a:sym typeface="Prata"/>
                </a:endParaRPr>
              </a:p>
            </p:txBody>
          </p:sp>
          <p:sp>
            <p:nvSpPr>
              <p:cNvPr id="1343" name="Google Shape;1343;p48"/>
              <p:cNvSpPr txBox="1"/>
              <p:nvPr/>
            </p:nvSpPr>
            <p:spPr>
              <a:xfrm>
                <a:off x="713219" y="2233889"/>
                <a:ext cx="2572500" cy="744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4800">
                    <a:solidFill>
                      <a:schemeClr val="lt1"/>
                    </a:solidFill>
                    <a:latin typeface="Prata"/>
                    <a:ea typeface="Prata"/>
                    <a:cs typeface="Prata"/>
                    <a:sym typeface="Prata"/>
                  </a:rPr>
                  <a:t>2°</a:t>
                </a:r>
                <a:endParaRPr sz="4800">
                  <a:solidFill>
                    <a:schemeClr val="lt1"/>
                  </a:solidFill>
                  <a:latin typeface="Prata"/>
                  <a:ea typeface="Prata"/>
                  <a:cs typeface="Prata"/>
                  <a:sym typeface="Prata"/>
                </a:endParaRPr>
              </a:p>
            </p:txBody>
          </p:sp>
          <p:sp>
            <p:nvSpPr>
              <p:cNvPr id="1356" name="Google Shape;1356;p48"/>
              <p:cNvSpPr txBox="1"/>
              <p:nvPr/>
            </p:nvSpPr>
            <p:spPr>
              <a:xfrm>
                <a:off x="713219" y="3803825"/>
                <a:ext cx="2572500" cy="7956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lt1"/>
                  </a:buClr>
                  <a:buSzPts val="1400"/>
                  <a:buFont typeface="DM Sans"/>
                  <a:buChar char="●"/>
                </a:pPr>
                <a:r>
                  <a:rPr b="1" lang="en">
                    <a:solidFill>
                      <a:schemeClr val="lt1"/>
                    </a:solidFill>
                    <a:latin typeface="DM Sans"/>
                    <a:ea typeface="DM Sans"/>
                    <a:cs typeface="DM Sans"/>
                    <a:sym typeface="DM Sans"/>
                  </a:rPr>
                  <a:t>Nationality:</a:t>
                </a:r>
                <a:r>
                  <a:rPr lang="en">
                    <a:solidFill>
                      <a:schemeClr val="lt1"/>
                    </a:solidFill>
                    <a:latin typeface="DM Sans"/>
                    <a:ea typeface="DM Sans"/>
                    <a:cs typeface="DM Sans"/>
                    <a:sym typeface="DM Sans"/>
                  </a:rPr>
                  <a:t> Polish</a:t>
                </a:r>
                <a:endParaRPr>
                  <a:solidFill>
                    <a:schemeClr val="lt1"/>
                  </a:solidFill>
                  <a:latin typeface="DM Sans"/>
                  <a:ea typeface="DM Sans"/>
                  <a:cs typeface="DM Sans"/>
                  <a:sym typeface="DM Sans"/>
                </a:endParaRPr>
              </a:p>
              <a:p>
                <a:pPr indent="-317500" lvl="0" marL="457200" rtl="0" algn="l">
                  <a:spcBef>
                    <a:spcPts val="0"/>
                  </a:spcBef>
                  <a:spcAft>
                    <a:spcPts val="0"/>
                  </a:spcAft>
                  <a:buClr>
                    <a:schemeClr val="lt1"/>
                  </a:buClr>
                  <a:buSzPts val="1400"/>
                  <a:buFont typeface="DM Sans"/>
                  <a:buChar char="●"/>
                </a:pPr>
                <a:r>
                  <a:rPr b="1" lang="en">
                    <a:solidFill>
                      <a:schemeClr val="lt1"/>
                    </a:solidFill>
                    <a:latin typeface="DM Sans"/>
                    <a:ea typeface="DM Sans"/>
                    <a:cs typeface="DM Sans"/>
                    <a:sym typeface="DM Sans"/>
                  </a:rPr>
                  <a:t>Age:</a:t>
                </a:r>
                <a:r>
                  <a:rPr lang="en">
                    <a:solidFill>
                      <a:schemeClr val="lt1"/>
                    </a:solidFill>
                    <a:latin typeface="DM Sans"/>
                    <a:ea typeface="DM Sans"/>
                    <a:cs typeface="DM Sans"/>
                    <a:sym typeface="DM Sans"/>
                  </a:rPr>
                  <a:t> 18</a:t>
                </a:r>
                <a:endParaRPr>
                  <a:solidFill>
                    <a:schemeClr val="lt1"/>
                  </a:solidFill>
                  <a:latin typeface="DM Sans"/>
                  <a:ea typeface="DM Sans"/>
                  <a:cs typeface="DM Sans"/>
                  <a:sym typeface="DM Sans"/>
                </a:endParaRPr>
              </a:p>
              <a:p>
                <a:pPr indent="-317500" lvl="0" marL="457200" rtl="0" algn="l">
                  <a:spcBef>
                    <a:spcPts val="0"/>
                  </a:spcBef>
                  <a:spcAft>
                    <a:spcPts val="0"/>
                  </a:spcAft>
                  <a:buClr>
                    <a:schemeClr val="lt1"/>
                  </a:buClr>
                  <a:buSzPts val="1400"/>
                  <a:buFont typeface="DM Sans"/>
                  <a:buChar char="●"/>
                </a:pPr>
                <a:r>
                  <a:rPr b="1" lang="en">
                    <a:solidFill>
                      <a:schemeClr val="lt1"/>
                    </a:solidFill>
                    <a:latin typeface="DM Sans"/>
                    <a:ea typeface="DM Sans"/>
                    <a:cs typeface="DM Sans"/>
                    <a:sym typeface="DM Sans"/>
                  </a:rPr>
                  <a:t>Agency:</a:t>
                </a:r>
                <a:r>
                  <a:rPr lang="en">
                    <a:solidFill>
                      <a:schemeClr val="lt1"/>
                    </a:solidFill>
                    <a:latin typeface="DM Sans"/>
                    <a:ea typeface="DM Sans"/>
                    <a:cs typeface="DM Sans"/>
                    <a:sym typeface="DM Sans"/>
                  </a:rPr>
                  <a:t> Mars</a:t>
                </a:r>
                <a:endParaRPr>
                  <a:solidFill>
                    <a:schemeClr val="lt1"/>
                  </a:solidFill>
                  <a:latin typeface="DM Sans"/>
                  <a:ea typeface="DM Sans"/>
                  <a:cs typeface="DM Sans"/>
                  <a:sym typeface="DM Sans"/>
                </a:endParaRPr>
              </a:p>
            </p:txBody>
          </p:sp>
          <p:sp>
            <p:nvSpPr>
              <p:cNvPr id="1357" name="Google Shape;1357;p48"/>
              <p:cNvSpPr txBox="1"/>
              <p:nvPr/>
            </p:nvSpPr>
            <p:spPr>
              <a:xfrm>
                <a:off x="713219" y="1703800"/>
                <a:ext cx="2572500" cy="478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000">
                    <a:solidFill>
                      <a:schemeClr val="lt1"/>
                    </a:solidFill>
                    <a:latin typeface="Prata"/>
                    <a:ea typeface="Prata"/>
                    <a:cs typeface="Prata"/>
                    <a:sym typeface="Prata"/>
                  </a:rPr>
                  <a:t>SECOND</a:t>
                </a:r>
                <a:endParaRPr sz="2000">
                  <a:solidFill>
                    <a:schemeClr val="lt1"/>
                  </a:solidFill>
                  <a:latin typeface="Prata"/>
                  <a:ea typeface="Prata"/>
                  <a:cs typeface="Prata"/>
                  <a:sym typeface="Prata"/>
                </a:endParaRPr>
              </a:p>
            </p:txBody>
          </p:sp>
        </p:grpSp>
        <p:cxnSp>
          <p:nvCxnSpPr>
            <p:cNvPr id="1358" name="Google Shape;1358;p48"/>
            <p:cNvCxnSpPr/>
            <p:nvPr/>
          </p:nvCxnSpPr>
          <p:spPr>
            <a:xfrm>
              <a:off x="1576344" y="2976059"/>
              <a:ext cx="846300" cy="0"/>
            </a:xfrm>
            <a:prstGeom prst="straightConnector1">
              <a:avLst/>
            </a:prstGeom>
            <a:noFill/>
            <a:ln cap="flat" cmpd="sng" w="38100">
              <a:solidFill>
                <a:schemeClr val="lt1"/>
              </a:solidFill>
              <a:prstDash val="solid"/>
              <a:round/>
              <a:headEnd len="med" w="med" type="none"/>
              <a:tailEnd len="med" w="med" type="none"/>
            </a:ln>
          </p:spPr>
        </p:cxnSp>
      </p:gr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2" name="Shape 1362"/>
        <p:cNvGrpSpPr/>
        <p:nvPr/>
      </p:nvGrpSpPr>
      <p:grpSpPr>
        <a:xfrm>
          <a:off x="0" y="0"/>
          <a:ext cx="0" cy="0"/>
          <a:chOff x="0" y="0"/>
          <a:chExt cx="0" cy="0"/>
        </a:xfrm>
      </p:grpSpPr>
      <p:sp>
        <p:nvSpPr>
          <p:cNvPr id="1363" name="Google Shape;1363;p49"/>
          <p:cNvSpPr txBox="1"/>
          <p:nvPr>
            <p:ph type="title"/>
          </p:nvPr>
        </p:nvSpPr>
        <p:spPr>
          <a:xfrm>
            <a:off x="713250" y="534768"/>
            <a:ext cx="7717500" cy="57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lt1"/>
              </a:buClr>
              <a:buSzPts val="1100"/>
              <a:buFont typeface="Arial"/>
              <a:buNone/>
            </a:pPr>
            <a:r>
              <a:rPr lang="en"/>
              <a:t>PARIS FASHION SHOW</a:t>
            </a:r>
            <a:endParaRPr/>
          </a:p>
        </p:txBody>
      </p:sp>
      <p:sp>
        <p:nvSpPr>
          <p:cNvPr id="1364" name="Google Shape;1364;p49"/>
          <p:cNvSpPr txBox="1"/>
          <p:nvPr/>
        </p:nvSpPr>
        <p:spPr>
          <a:xfrm>
            <a:off x="713250" y="1033075"/>
            <a:ext cx="7717500" cy="29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lt1"/>
                </a:solidFill>
                <a:latin typeface="DM Sans"/>
                <a:ea typeface="DM Sans"/>
                <a:cs typeface="DM Sans"/>
                <a:sym typeface="DM Sans"/>
              </a:rPr>
              <a:t>Paris fashion show locations</a:t>
            </a:r>
            <a:endParaRPr sz="1200">
              <a:solidFill>
                <a:schemeClr val="lt1"/>
              </a:solidFill>
              <a:latin typeface="DM Sans"/>
              <a:ea typeface="DM Sans"/>
              <a:cs typeface="DM Sans"/>
              <a:sym typeface="DM Sans"/>
            </a:endParaRPr>
          </a:p>
        </p:txBody>
      </p:sp>
      <p:graphicFrame>
        <p:nvGraphicFramePr>
          <p:cNvPr id="1365" name="Google Shape;1365;p49"/>
          <p:cNvGraphicFramePr/>
          <p:nvPr/>
        </p:nvGraphicFramePr>
        <p:xfrm>
          <a:off x="783370" y="1451334"/>
          <a:ext cx="3000000" cy="3000000"/>
        </p:xfrm>
        <a:graphic>
          <a:graphicData uri="http://schemas.openxmlformats.org/drawingml/2006/table">
            <a:tbl>
              <a:tblPr>
                <a:noFill/>
                <a:tableStyleId>{D16C0459-7D04-42DE-8B28-9031427552A8}</a:tableStyleId>
              </a:tblPr>
              <a:tblGrid>
                <a:gridCol w="1136150"/>
                <a:gridCol w="1389600"/>
                <a:gridCol w="2361300"/>
              </a:tblGrid>
              <a:tr h="472400">
                <a:tc gridSpan="3">
                  <a:txBody>
                    <a:bodyPr/>
                    <a:lstStyle/>
                    <a:p>
                      <a:pPr indent="0" lvl="0" marL="0" rtl="0" algn="l">
                        <a:spcBef>
                          <a:spcPts val="0"/>
                        </a:spcBef>
                        <a:spcAft>
                          <a:spcPts val="0"/>
                        </a:spcAft>
                        <a:buNone/>
                      </a:pPr>
                      <a:r>
                        <a:rPr lang="en" sz="2000">
                          <a:solidFill>
                            <a:schemeClr val="lt1"/>
                          </a:solidFill>
                          <a:latin typeface="Prata"/>
                          <a:ea typeface="Prata"/>
                          <a:cs typeface="Prata"/>
                          <a:sym typeface="Prata"/>
                        </a:rPr>
                        <a:t>PARTIES</a:t>
                      </a:r>
                      <a:endParaRPr sz="2000">
                        <a:solidFill>
                          <a:schemeClr val="lt1"/>
                        </a:solidFill>
                        <a:latin typeface="Prata"/>
                        <a:ea typeface="Prata"/>
                        <a:cs typeface="Prata"/>
                        <a:sym typeface="Prata"/>
                      </a:endParaRPr>
                    </a:p>
                  </a:txBody>
                  <a:tcPr marT="0" marB="0" marR="0" marL="0" anchor="ctr">
                    <a:lnL cap="flat" cmpd="sng" w="38100">
                      <a:solidFill>
                        <a:schemeClr val="lt1">
                          <a:alpha val="0"/>
                        </a:schemeClr>
                      </a:solidFill>
                      <a:prstDash val="solid"/>
                      <a:round/>
                      <a:headEnd len="sm" w="sm" type="none"/>
                      <a:tailEnd len="sm" w="sm" type="none"/>
                    </a:lnL>
                    <a:lnR cap="flat" cmpd="sng" w="38100">
                      <a:solidFill>
                        <a:schemeClr val="lt1">
                          <a:alpha val="0"/>
                        </a:schemeClr>
                      </a:solidFill>
                      <a:prstDash val="solid"/>
                      <a:round/>
                      <a:headEnd len="sm" w="sm" type="none"/>
                      <a:tailEnd len="sm" w="sm" type="none"/>
                    </a:lnR>
                    <a:lnT cap="flat" cmpd="sng" w="38100">
                      <a:solidFill>
                        <a:schemeClr val="lt1">
                          <a:alpha val="0"/>
                        </a:schemeClr>
                      </a:solidFill>
                      <a:prstDash val="solid"/>
                      <a:round/>
                      <a:headEnd len="sm" w="sm" type="none"/>
                      <a:tailEnd len="sm" w="sm" type="none"/>
                    </a:lnT>
                    <a:lnB cap="flat" cmpd="sng" w="38100">
                      <a:solidFill>
                        <a:schemeClr val="lt1"/>
                      </a:solidFill>
                      <a:prstDash val="solid"/>
                      <a:round/>
                      <a:headEnd len="sm" w="sm" type="none"/>
                      <a:tailEnd len="sm" w="sm" type="none"/>
                    </a:lnB>
                  </a:tcPr>
                </a:tc>
                <a:tc hMerge="1"/>
                <a:tc hMerge="1"/>
              </a:tr>
              <a:tr h="335100">
                <a:tc rowSpan="2">
                  <a:txBody>
                    <a:bodyPr/>
                    <a:lstStyle/>
                    <a:p>
                      <a:pPr indent="0" lvl="0" marL="0" rtl="0" algn="l">
                        <a:spcBef>
                          <a:spcPts val="0"/>
                        </a:spcBef>
                        <a:spcAft>
                          <a:spcPts val="0"/>
                        </a:spcAft>
                        <a:buNone/>
                      </a:pPr>
                      <a:r>
                        <a:rPr lang="en">
                          <a:solidFill>
                            <a:schemeClr val="lt1"/>
                          </a:solidFill>
                          <a:latin typeface="Prata"/>
                          <a:ea typeface="Prata"/>
                          <a:cs typeface="Prata"/>
                          <a:sym typeface="Prata"/>
                        </a:rPr>
                        <a:t>GALLERY NAME 1</a:t>
                      </a:r>
                      <a:endParaRPr>
                        <a:solidFill>
                          <a:schemeClr val="lt1"/>
                        </a:solidFill>
                        <a:latin typeface="Prata"/>
                        <a:ea typeface="Prata"/>
                        <a:cs typeface="Prata"/>
                        <a:sym typeface="Prata"/>
                      </a:endParaRPr>
                    </a:p>
                  </a:txBody>
                  <a:tcPr marT="0" marB="0" marR="0" marL="0" anchor="ctr">
                    <a:lnL cap="flat" cmpd="sng" w="38100">
                      <a:solidFill>
                        <a:schemeClr val="lt1">
                          <a:alpha val="0"/>
                        </a:schemeClr>
                      </a:solidFill>
                      <a:prstDash val="solid"/>
                      <a:round/>
                      <a:headEnd len="sm" w="sm" type="none"/>
                      <a:tailEnd len="sm" w="sm" type="none"/>
                    </a:lnL>
                    <a:lnR cap="flat" cmpd="sng" w="38100">
                      <a:solidFill>
                        <a:schemeClr val="lt1">
                          <a:alpha val="0"/>
                        </a:schemeClr>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latin typeface="DM Sans"/>
                          <a:ea typeface="DM Sans"/>
                          <a:cs typeface="DM Sans"/>
                          <a:sym typeface="DM Sans"/>
                        </a:rPr>
                        <a:t>Where:</a:t>
                      </a:r>
                      <a:endParaRPr>
                        <a:solidFill>
                          <a:schemeClr val="lt1"/>
                        </a:solidFill>
                        <a:latin typeface="DM Sans"/>
                        <a:ea typeface="DM Sans"/>
                        <a:cs typeface="DM Sans"/>
                        <a:sym typeface="DM Sans"/>
                      </a:endParaRPr>
                    </a:p>
                  </a:txBody>
                  <a:tcPr marT="0" marB="0" marR="0" marL="0" anchor="ctr">
                    <a:lnL cap="flat" cmpd="sng" w="38100">
                      <a:solidFill>
                        <a:schemeClr val="lt1">
                          <a:alpha val="0"/>
                        </a:schemeClr>
                      </a:solidFill>
                      <a:prstDash val="solid"/>
                      <a:round/>
                      <a:headEnd len="sm" w="sm" type="none"/>
                      <a:tailEnd len="sm" w="sm" type="none"/>
                    </a:lnL>
                    <a:lnR cap="flat" cmpd="sng" w="38100">
                      <a:solidFill>
                        <a:schemeClr val="lt1">
                          <a:alpha val="0"/>
                        </a:schemeClr>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alpha val="0"/>
                        </a:schemeClr>
                      </a:solidFill>
                      <a:prstDash val="solid"/>
                      <a:round/>
                      <a:headEnd len="sm" w="sm" type="none"/>
                      <a:tailEnd len="sm" w="sm" type="none"/>
                    </a:lnB>
                  </a:tcPr>
                </a:tc>
                <a:tc>
                  <a:txBody>
                    <a:bodyPr/>
                    <a:lstStyle/>
                    <a:p>
                      <a:pPr indent="0" lvl="0" marL="0" rtl="0" algn="l">
                        <a:spcBef>
                          <a:spcPts val="0"/>
                        </a:spcBef>
                        <a:spcAft>
                          <a:spcPts val="0"/>
                        </a:spcAft>
                        <a:buClr>
                          <a:schemeClr val="lt1"/>
                        </a:buClr>
                        <a:buSzPts val="1100"/>
                        <a:buFont typeface="Arial"/>
                        <a:buNone/>
                      </a:pPr>
                      <a:r>
                        <a:rPr lang="en">
                          <a:solidFill>
                            <a:schemeClr val="lt1"/>
                          </a:solidFill>
                          <a:latin typeface="DM Sans"/>
                          <a:ea typeface="DM Sans"/>
                          <a:cs typeface="DM Sans"/>
                          <a:sym typeface="DM Sans"/>
                        </a:rPr>
                        <a:t>Saturn is a gas giant</a:t>
                      </a:r>
                      <a:endParaRPr>
                        <a:solidFill>
                          <a:schemeClr val="lt1"/>
                        </a:solidFill>
                        <a:latin typeface="DM Sans"/>
                        <a:ea typeface="DM Sans"/>
                        <a:cs typeface="DM Sans"/>
                        <a:sym typeface="DM Sans"/>
                      </a:endParaRPr>
                    </a:p>
                  </a:txBody>
                  <a:tcPr marT="0" marB="0" marR="0" marL="0" anchor="ctr">
                    <a:lnL cap="flat" cmpd="sng" w="38100">
                      <a:solidFill>
                        <a:schemeClr val="lt1">
                          <a:alpha val="0"/>
                        </a:schemeClr>
                      </a:solidFill>
                      <a:prstDash val="solid"/>
                      <a:round/>
                      <a:headEnd len="sm" w="sm" type="none"/>
                      <a:tailEnd len="sm" w="sm" type="none"/>
                    </a:lnL>
                    <a:lnR cap="flat" cmpd="sng" w="38100">
                      <a:solidFill>
                        <a:schemeClr val="lt1">
                          <a:alpha val="0"/>
                        </a:schemeClr>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alpha val="0"/>
                        </a:schemeClr>
                      </a:solidFill>
                      <a:prstDash val="solid"/>
                      <a:round/>
                      <a:headEnd len="sm" w="sm" type="none"/>
                      <a:tailEnd len="sm" w="sm" type="none"/>
                    </a:lnB>
                  </a:tcPr>
                </a:tc>
              </a:tr>
              <a:tr h="335100">
                <a:tc vMerge="1"/>
                <a:tc>
                  <a:txBody>
                    <a:bodyPr/>
                    <a:lstStyle/>
                    <a:p>
                      <a:pPr indent="0" lvl="0" marL="0" rtl="0" algn="l">
                        <a:spcBef>
                          <a:spcPts val="0"/>
                        </a:spcBef>
                        <a:spcAft>
                          <a:spcPts val="0"/>
                        </a:spcAft>
                        <a:buNone/>
                      </a:pPr>
                      <a:r>
                        <a:rPr lang="en">
                          <a:solidFill>
                            <a:schemeClr val="lt1"/>
                          </a:solidFill>
                          <a:latin typeface="DM Sans"/>
                          <a:ea typeface="DM Sans"/>
                          <a:cs typeface="DM Sans"/>
                          <a:sym typeface="DM Sans"/>
                        </a:rPr>
                        <a:t>Opening time:</a:t>
                      </a:r>
                      <a:endParaRPr>
                        <a:solidFill>
                          <a:schemeClr val="lt1"/>
                        </a:solidFill>
                        <a:latin typeface="DM Sans"/>
                        <a:ea typeface="DM Sans"/>
                        <a:cs typeface="DM Sans"/>
                        <a:sym typeface="DM Sans"/>
                      </a:endParaRPr>
                    </a:p>
                  </a:txBody>
                  <a:tcPr marT="0" marB="0" marR="0" marL="0" anchor="ctr">
                    <a:lnL cap="flat" cmpd="sng" w="38100">
                      <a:solidFill>
                        <a:schemeClr val="lt1">
                          <a:alpha val="0"/>
                        </a:schemeClr>
                      </a:solidFill>
                      <a:prstDash val="solid"/>
                      <a:round/>
                      <a:headEnd len="sm" w="sm" type="none"/>
                      <a:tailEnd len="sm" w="sm" type="none"/>
                    </a:lnL>
                    <a:lnR cap="flat" cmpd="sng" w="38100">
                      <a:solidFill>
                        <a:schemeClr val="lt1">
                          <a:alpha val="0"/>
                        </a:schemeClr>
                      </a:solidFill>
                      <a:prstDash val="solid"/>
                      <a:round/>
                      <a:headEnd len="sm" w="sm" type="none"/>
                      <a:tailEnd len="sm" w="sm" type="none"/>
                    </a:lnR>
                    <a:lnT cap="flat" cmpd="sng" w="38100">
                      <a:solidFill>
                        <a:schemeClr val="lt1">
                          <a:alpha val="0"/>
                        </a:schemeClr>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latin typeface="DM Sans"/>
                          <a:ea typeface="DM Sans"/>
                          <a:cs typeface="DM Sans"/>
                          <a:sym typeface="DM Sans"/>
                        </a:rPr>
                        <a:t>18:00 - 21:00</a:t>
                      </a:r>
                      <a:endParaRPr>
                        <a:solidFill>
                          <a:schemeClr val="lt1"/>
                        </a:solidFill>
                      </a:endParaRPr>
                    </a:p>
                  </a:txBody>
                  <a:tcPr marT="0" marB="0" marR="0" marL="0" anchor="ctr">
                    <a:lnL cap="flat" cmpd="sng" w="38100">
                      <a:solidFill>
                        <a:schemeClr val="lt1">
                          <a:alpha val="0"/>
                        </a:schemeClr>
                      </a:solidFill>
                      <a:prstDash val="solid"/>
                      <a:round/>
                      <a:headEnd len="sm" w="sm" type="none"/>
                      <a:tailEnd len="sm" w="sm" type="none"/>
                    </a:lnL>
                    <a:lnR cap="flat" cmpd="sng" w="38100">
                      <a:solidFill>
                        <a:schemeClr val="lt1">
                          <a:alpha val="0"/>
                        </a:schemeClr>
                      </a:solidFill>
                      <a:prstDash val="solid"/>
                      <a:round/>
                      <a:headEnd len="sm" w="sm" type="none"/>
                      <a:tailEnd len="sm" w="sm" type="none"/>
                    </a:lnR>
                    <a:lnT cap="flat" cmpd="sng" w="38100">
                      <a:solidFill>
                        <a:schemeClr val="lt1">
                          <a:alpha val="0"/>
                        </a:schemeClr>
                      </a:solidFill>
                      <a:prstDash val="solid"/>
                      <a:round/>
                      <a:headEnd len="sm" w="sm" type="none"/>
                      <a:tailEnd len="sm" w="sm" type="none"/>
                    </a:lnT>
                    <a:lnB cap="flat" cmpd="sng" w="38100">
                      <a:solidFill>
                        <a:schemeClr val="lt1"/>
                      </a:solidFill>
                      <a:prstDash val="solid"/>
                      <a:round/>
                      <a:headEnd len="sm" w="sm" type="none"/>
                      <a:tailEnd len="sm" w="sm" type="none"/>
                    </a:lnB>
                  </a:tcPr>
                </a:tc>
              </a:tr>
              <a:tr h="335100">
                <a:tc rowSpan="2">
                  <a:txBody>
                    <a:bodyPr/>
                    <a:lstStyle/>
                    <a:p>
                      <a:pPr indent="0" lvl="0" marL="0" rtl="0" algn="l">
                        <a:spcBef>
                          <a:spcPts val="0"/>
                        </a:spcBef>
                        <a:spcAft>
                          <a:spcPts val="0"/>
                        </a:spcAft>
                        <a:buNone/>
                      </a:pPr>
                      <a:r>
                        <a:rPr lang="en">
                          <a:solidFill>
                            <a:schemeClr val="lt1"/>
                          </a:solidFill>
                          <a:latin typeface="Prata"/>
                          <a:ea typeface="Prata"/>
                          <a:cs typeface="Prata"/>
                          <a:sym typeface="Prata"/>
                        </a:rPr>
                        <a:t>GALLERY NAME 2</a:t>
                      </a:r>
                      <a:endParaRPr>
                        <a:solidFill>
                          <a:schemeClr val="lt1"/>
                        </a:solidFill>
                        <a:latin typeface="Prata"/>
                        <a:ea typeface="Prata"/>
                        <a:cs typeface="Prata"/>
                        <a:sym typeface="Prata"/>
                      </a:endParaRPr>
                    </a:p>
                  </a:txBody>
                  <a:tcPr marT="0" marB="0" marR="0" marL="0" anchor="ctr">
                    <a:lnL cap="flat" cmpd="sng" w="38100">
                      <a:solidFill>
                        <a:schemeClr val="lt1">
                          <a:alpha val="0"/>
                        </a:schemeClr>
                      </a:solidFill>
                      <a:prstDash val="solid"/>
                      <a:round/>
                      <a:headEnd len="sm" w="sm" type="none"/>
                      <a:tailEnd len="sm" w="sm" type="none"/>
                    </a:lnL>
                    <a:lnR cap="flat" cmpd="sng" w="38100">
                      <a:solidFill>
                        <a:schemeClr val="lt1">
                          <a:alpha val="0"/>
                        </a:schemeClr>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latin typeface="DM Sans"/>
                          <a:ea typeface="DM Sans"/>
                          <a:cs typeface="DM Sans"/>
                          <a:sym typeface="DM Sans"/>
                        </a:rPr>
                        <a:t>Where:</a:t>
                      </a:r>
                      <a:endParaRPr>
                        <a:solidFill>
                          <a:schemeClr val="lt1"/>
                        </a:solidFill>
                        <a:latin typeface="DM Sans"/>
                        <a:ea typeface="DM Sans"/>
                        <a:cs typeface="DM Sans"/>
                        <a:sym typeface="DM Sans"/>
                      </a:endParaRPr>
                    </a:p>
                  </a:txBody>
                  <a:tcPr marT="0" marB="0" marR="0" marL="0" anchor="ctr">
                    <a:lnL cap="flat" cmpd="sng" w="38100">
                      <a:solidFill>
                        <a:schemeClr val="lt1">
                          <a:alpha val="0"/>
                        </a:schemeClr>
                      </a:solidFill>
                      <a:prstDash val="solid"/>
                      <a:round/>
                      <a:headEnd len="sm" w="sm" type="none"/>
                      <a:tailEnd len="sm" w="sm" type="none"/>
                    </a:lnL>
                    <a:lnR cap="flat" cmpd="sng" w="38100">
                      <a:solidFill>
                        <a:schemeClr val="lt1">
                          <a:alpha val="0"/>
                        </a:schemeClr>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alpha val="0"/>
                        </a:schemeClr>
                      </a:solidFill>
                      <a:prstDash val="solid"/>
                      <a:round/>
                      <a:headEnd len="sm" w="sm" type="none"/>
                      <a:tailEnd len="sm" w="sm" type="none"/>
                    </a:lnB>
                  </a:tcPr>
                </a:tc>
                <a:tc>
                  <a:txBody>
                    <a:bodyPr/>
                    <a:lstStyle/>
                    <a:p>
                      <a:pPr indent="0" lvl="0" marL="0" rtl="0" algn="l">
                        <a:spcBef>
                          <a:spcPts val="0"/>
                        </a:spcBef>
                        <a:spcAft>
                          <a:spcPts val="0"/>
                        </a:spcAft>
                        <a:buClr>
                          <a:schemeClr val="lt1"/>
                        </a:buClr>
                        <a:buSzPts val="1100"/>
                        <a:buFont typeface="Arial"/>
                        <a:buNone/>
                      </a:pPr>
                      <a:r>
                        <a:rPr lang="en">
                          <a:solidFill>
                            <a:schemeClr val="lt1"/>
                          </a:solidFill>
                          <a:latin typeface="DM Sans"/>
                          <a:ea typeface="DM Sans"/>
                          <a:cs typeface="DM Sans"/>
                          <a:sym typeface="DM Sans"/>
                        </a:rPr>
                        <a:t>Mars is a cold place, not hot</a:t>
                      </a:r>
                      <a:endParaRPr>
                        <a:solidFill>
                          <a:schemeClr val="lt1"/>
                        </a:solidFill>
                        <a:latin typeface="DM Sans"/>
                        <a:ea typeface="DM Sans"/>
                        <a:cs typeface="DM Sans"/>
                        <a:sym typeface="DM Sans"/>
                      </a:endParaRPr>
                    </a:p>
                  </a:txBody>
                  <a:tcPr marT="0" marB="0" marR="0" marL="0" anchor="ctr">
                    <a:lnL cap="flat" cmpd="sng" w="38100">
                      <a:solidFill>
                        <a:schemeClr val="lt1">
                          <a:alpha val="0"/>
                        </a:schemeClr>
                      </a:solidFill>
                      <a:prstDash val="solid"/>
                      <a:round/>
                      <a:headEnd len="sm" w="sm" type="none"/>
                      <a:tailEnd len="sm" w="sm" type="none"/>
                    </a:lnL>
                    <a:lnR cap="flat" cmpd="sng" w="38100">
                      <a:solidFill>
                        <a:schemeClr val="lt1">
                          <a:alpha val="0"/>
                        </a:schemeClr>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alpha val="0"/>
                        </a:schemeClr>
                      </a:solidFill>
                      <a:prstDash val="solid"/>
                      <a:round/>
                      <a:headEnd len="sm" w="sm" type="none"/>
                      <a:tailEnd len="sm" w="sm" type="none"/>
                    </a:lnB>
                  </a:tcPr>
                </a:tc>
              </a:tr>
              <a:tr h="335100">
                <a:tc vMerge="1"/>
                <a:tc>
                  <a:txBody>
                    <a:bodyPr/>
                    <a:lstStyle/>
                    <a:p>
                      <a:pPr indent="0" lvl="0" marL="0" rtl="0" algn="l">
                        <a:spcBef>
                          <a:spcPts val="0"/>
                        </a:spcBef>
                        <a:spcAft>
                          <a:spcPts val="0"/>
                        </a:spcAft>
                        <a:buNone/>
                      </a:pPr>
                      <a:r>
                        <a:rPr lang="en">
                          <a:solidFill>
                            <a:schemeClr val="lt1"/>
                          </a:solidFill>
                          <a:latin typeface="DM Sans"/>
                          <a:ea typeface="DM Sans"/>
                          <a:cs typeface="DM Sans"/>
                          <a:sym typeface="DM Sans"/>
                        </a:rPr>
                        <a:t>Opening time:</a:t>
                      </a:r>
                      <a:endParaRPr>
                        <a:solidFill>
                          <a:schemeClr val="lt1"/>
                        </a:solidFill>
                        <a:latin typeface="DM Sans"/>
                        <a:ea typeface="DM Sans"/>
                        <a:cs typeface="DM Sans"/>
                        <a:sym typeface="DM Sans"/>
                      </a:endParaRPr>
                    </a:p>
                  </a:txBody>
                  <a:tcPr marT="0" marB="0" marR="0" marL="0" anchor="ctr">
                    <a:lnL cap="flat" cmpd="sng" w="38100">
                      <a:solidFill>
                        <a:schemeClr val="lt1">
                          <a:alpha val="0"/>
                        </a:schemeClr>
                      </a:solidFill>
                      <a:prstDash val="solid"/>
                      <a:round/>
                      <a:headEnd len="sm" w="sm" type="none"/>
                      <a:tailEnd len="sm" w="sm" type="none"/>
                    </a:lnL>
                    <a:lnR cap="flat" cmpd="sng" w="38100">
                      <a:solidFill>
                        <a:schemeClr val="lt1">
                          <a:alpha val="0"/>
                        </a:schemeClr>
                      </a:solidFill>
                      <a:prstDash val="solid"/>
                      <a:round/>
                      <a:headEnd len="sm" w="sm" type="none"/>
                      <a:tailEnd len="sm" w="sm" type="none"/>
                    </a:lnR>
                    <a:lnT cap="flat" cmpd="sng" w="38100">
                      <a:solidFill>
                        <a:schemeClr val="lt1">
                          <a:alpha val="0"/>
                        </a:schemeClr>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latin typeface="DM Sans"/>
                          <a:ea typeface="DM Sans"/>
                          <a:cs typeface="DM Sans"/>
                          <a:sym typeface="DM Sans"/>
                        </a:rPr>
                        <a:t>18:00 - 21:00</a:t>
                      </a:r>
                      <a:endParaRPr>
                        <a:solidFill>
                          <a:schemeClr val="lt1"/>
                        </a:solidFill>
                        <a:latin typeface="DM Sans"/>
                        <a:ea typeface="DM Sans"/>
                        <a:cs typeface="DM Sans"/>
                        <a:sym typeface="DM Sans"/>
                      </a:endParaRPr>
                    </a:p>
                  </a:txBody>
                  <a:tcPr marT="0" marB="0" marR="0" marL="0" anchor="ctr">
                    <a:lnL cap="flat" cmpd="sng" w="38100">
                      <a:solidFill>
                        <a:schemeClr val="lt1">
                          <a:alpha val="0"/>
                        </a:schemeClr>
                      </a:solidFill>
                      <a:prstDash val="solid"/>
                      <a:round/>
                      <a:headEnd len="sm" w="sm" type="none"/>
                      <a:tailEnd len="sm" w="sm" type="none"/>
                    </a:lnL>
                    <a:lnR cap="flat" cmpd="sng" w="38100">
                      <a:solidFill>
                        <a:schemeClr val="lt1">
                          <a:alpha val="0"/>
                        </a:schemeClr>
                      </a:solidFill>
                      <a:prstDash val="solid"/>
                      <a:round/>
                      <a:headEnd len="sm" w="sm" type="none"/>
                      <a:tailEnd len="sm" w="sm" type="none"/>
                    </a:lnR>
                    <a:lnT cap="flat" cmpd="sng" w="38100">
                      <a:solidFill>
                        <a:schemeClr val="lt1">
                          <a:alpha val="0"/>
                        </a:schemeClr>
                      </a:solidFill>
                      <a:prstDash val="solid"/>
                      <a:round/>
                      <a:headEnd len="sm" w="sm" type="none"/>
                      <a:tailEnd len="sm" w="sm" type="none"/>
                    </a:lnT>
                    <a:lnB cap="flat" cmpd="sng" w="38100">
                      <a:solidFill>
                        <a:schemeClr val="lt1"/>
                      </a:solidFill>
                      <a:prstDash val="solid"/>
                      <a:round/>
                      <a:headEnd len="sm" w="sm" type="none"/>
                      <a:tailEnd len="sm" w="sm" type="none"/>
                    </a:lnB>
                  </a:tcPr>
                </a:tc>
              </a:tr>
              <a:tr h="335100">
                <a:tc rowSpan="2">
                  <a:txBody>
                    <a:bodyPr/>
                    <a:lstStyle/>
                    <a:p>
                      <a:pPr indent="0" lvl="0" marL="0" rtl="0" algn="l">
                        <a:spcBef>
                          <a:spcPts val="0"/>
                        </a:spcBef>
                        <a:spcAft>
                          <a:spcPts val="0"/>
                        </a:spcAft>
                        <a:buNone/>
                      </a:pPr>
                      <a:r>
                        <a:rPr lang="en">
                          <a:solidFill>
                            <a:schemeClr val="lt1"/>
                          </a:solidFill>
                          <a:latin typeface="Prata"/>
                          <a:ea typeface="Prata"/>
                          <a:cs typeface="Prata"/>
                          <a:sym typeface="Prata"/>
                        </a:rPr>
                        <a:t>GALLERY NAME 3</a:t>
                      </a:r>
                      <a:endParaRPr>
                        <a:solidFill>
                          <a:schemeClr val="lt1"/>
                        </a:solidFill>
                        <a:latin typeface="Prata"/>
                        <a:ea typeface="Prata"/>
                        <a:cs typeface="Prata"/>
                        <a:sym typeface="Prata"/>
                      </a:endParaRPr>
                    </a:p>
                  </a:txBody>
                  <a:tcPr marT="0" marB="0" marR="0" marL="0" anchor="ctr">
                    <a:lnL cap="flat" cmpd="sng" w="38100">
                      <a:solidFill>
                        <a:schemeClr val="lt1">
                          <a:alpha val="0"/>
                        </a:schemeClr>
                      </a:solidFill>
                      <a:prstDash val="solid"/>
                      <a:round/>
                      <a:headEnd len="sm" w="sm" type="none"/>
                      <a:tailEnd len="sm" w="sm" type="none"/>
                    </a:lnL>
                    <a:lnR cap="flat" cmpd="sng" w="38100">
                      <a:solidFill>
                        <a:schemeClr val="lt1">
                          <a:alpha val="0"/>
                        </a:schemeClr>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latin typeface="DM Sans"/>
                          <a:ea typeface="DM Sans"/>
                          <a:cs typeface="DM Sans"/>
                          <a:sym typeface="DM Sans"/>
                        </a:rPr>
                        <a:t>Where:</a:t>
                      </a:r>
                      <a:endParaRPr>
                        <a:solidFill>
                          <a:schemeClr val="lt1"/>
                        </a:solidFill>
                        <a:latin typeface="DM Sans"/>
                        <a:ea typeface="DM Sans"/>
                        <a:cs typeface="DM Sans"/>
                        <a:sym typeface="DM Sans"/>
                      </a:endParaRPr>
                    </a:p>
                  </a:txBody>
                  <a:tcPr marT="0" marB="0" marR="0" marL="0" anchor="ctr">
                    <a:lnL cap="flat" cmpd="sng" w="38100">
                      <a:solidFill>
                        <a:schemeClr val="lt1">
                          <a:alpha val="0"/>
                        </a:schemeClr>
                      </a:solidFill>
                      <a:prstDash val="solid"/>
                      <a:round/>
                      <a:headEnd len="sm" w="sm" type="none"/>
                      <a:tailEnd len="sm" w="sm" type="none"/>
                    </a:lnL>
                    <a:lnR cap="flat" cmpd="sng" w="38100">
                      <a:solidFill>
                        <a:schemeClr val="lt1">
                          <a:alpha val="0"/>
                        </a:schemeClr>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alpha val="0"/>
                        </a:schemeClr>
                      </a:solidFill>
                      <a:prstDash val="solid"/>
                      <a:round/>
                      <a:headEnd len="sm" w="sm" type="none"/>
                      <a:tailEnd len="sm" w="sm" type="none"/>
                    </a:lnB>
                  </a:tcPr>
                </a:tc>
                <a:tc>
                  <a:txBody>
                    <a:bodyPr/>
                    <a:lstStyle/>
                    <a:p>
                      <a:pPr indent="0" lvl="0" marL="0" rtl="0" algn="l">
                        <a:spcBef>
                          <a:spcPts val="0"/>
                        </a:spcBef>
                        <a:spcAft>
                          <a:spcPts val="0"/>
                        </a:spcAft>
                        <a:buClr>
                          <a:schemeClr val="lt1"/>
                        </a:buClr>
                        <a:buSzPts val="1100"/>
                        <a:buFont typeface="Arial"/>
                        <a:buNone/>
                      </a:pPr>
                      <a:r>
                        <a:rPr lang="en">
                          <a:solidFill>
                            <a:schemeClr val="lt1"/>
                          </a:solidFill>
                          <a:latin typeface="DM Sans"/>
                          <a:ea typeface="DM Sans"/>
                          <a:cs typeface="DM Sans"/>
                          <a:sym typeface="DM Sans"/>
                        </a:rPr>
                        <a:t>Jupiter is the biggest planet</a:t>
                      </a:r>
                      <a:endParaRPr>
                        <a:solidFill>
                          <a:schemeClr val="lt1"/>
                        </a:solidFill>
                        <a:latin typeface="DM Sans"/>
                        <a:ea typeface="DM Sans"/>
                        <a:cs typeface="DM Sans"/>
                        <a:sym typeface="DM Sans"/>
                      </a:endParaRPr>
                    </a:p>
                  </a:txBody>
                  <a:tcPr marT="0" marB="0" marR="0" marL="0" anchor="ctr">
                    <a:lnL cap="flat" cmpd="sng" w="38100">
                      <a:solidFill>
                        <a:schemeClr val="lt1">
                          <a:alpha val="0"/>
                        </a:schemeClr>
                      </a:solidFill>
                      <a:prstDash val="solid"/>
                      <a:round/>
                      <a:headEnd len="sm" w="sm" type="none"/>
                      <a:tailEnd len="sm" w="sm" type="none"/>
                    </a:lnL>
                    <a:lnR cap="flat" cmpd="sng" w="38100">
                      <a:solidFill>
                        <a:schemeClr val="lt1">
                          <a:alpha val="0"/>
                        </a:schemeClr>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alpha val="0"/>
                        </a:schemeClr>
                      </a:solidFill>
                      <a:prstDash val="solid"/>
                      <a:round/>
                      <a:headEnd len="sm" w="sm" type="none"/>
                      <a:tailEnd len="sm" w="sm" type="none"/>
                    </a:lnB>
                  </a:tcPr>
                </a:tc>
              </a:tr>
              <a:tr h="335100">
                <a:tc vMerge="1"/>
                <a:tc>
                  <a:txBody>
                    <a:bodyPr/>
                    <a:lstStyle/>
                    <a:p>
                      <a:pPr indent="0" lvl="0" marL="0" rtl="0" algn="l">
                        <a:spcBef>
                          <a:spcPts val="0"/>
                        </a:spcBef>
                        <a:spcAft>
                          <a:spcPts val="0"/>
                        </a:spcAft>
                        <a:buNone/>
                      </a:pPr>
                      <a:r>
                        <a:rPr lang="en">
                          <a:solidFill>
                            <a:schemeClr val="lt1"/>
                          </a:solidFill>
                          <a:latin typeface="DM Sans"/>
                          <a:ea typeface="DM Sans"/>
                          <a:cs typeface="DM Sans"/>
                          <a:sym typeface="DM Sans"/>
                        </a:rPr>
                        <a:t>Opening time:</a:t>
                      </a:r>
                      <a:endParaRPr>
                        <a:solidFill>
                          <a:schemeClr val="lt1"/>
                        </a:solidFill>
                        <a:latin typeface="DM Sans"/>
                        <a:ea typeface="DM Sans"/>
                        <a:cs typeface="DM Sans"/>
                        <a:sym typeface="DM Sans"/>
                      </a:endParaRPr>
                    </a:p>
                  </a:txBody>
                  <a:tcPr marT="0" marB="0" marR="0" marL="0" anchor="ctr">
                    <a:lnL cap="flat" cmpd="sng" w="38100">
                      <a:solidFill>
                        <a:schemeClr val="lt1">
                          <a:alpha val="0"/>
                        </a:schemeClr>
                      </a:solidFill>
                      <a:prstDash val="solid"/>
                      <a:round/>
                      <a:headEnd len="sm" w="sm" type="none"/>
                      <a:tailEnd len="sm" w="sm" type="none"/>
                    </a:lnL>
                    <a:lnR cap="flat" cmpd="sng" w="38100">
                      <a:solidFill>
                        <a:schemeClr val="lt1">
                          <a:alpha val="0"/>
                        </a:schemeClr>
                      </a:solidFill>
                      <a:prstDash val="solid"/>
                      <a:round/>
                      <a:headEnd len="sm" w="sm" type="none"/>
                      <a:tailEnd len="sm" w="sm" type="none"/>
                    </a:lnR>
                    <a:lnT cap="flat" cmpd="sng" w="38100">
                      <a:solidFill>
                        <a:schemeClr val="lt1">
                          <a:alpha val="0"/>
                        </a:schemeClr>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latin typeface="DM Sans"/>
                          <a:ea typeface="DM Sans"/>
                          <a:cs typeface="DM Sans"/>
                          <a:sym typeface="DM Sans"/>
                        </a:rPr>
                        <a:t>18:00 - 21:00</a:t>
                      </a:r>
                      <a:endParaRPr>
                        <a:solidFill>
                          <a:schemeClr val="lt1"/>
                        </a:solidFill>
                        <a:latin typeface="DM Sans"/>
                        <a:ea typeface="DM Sans"/>
                        <a:cs typeface="DM Sans"/>
                        <a:sym typeface="DM Sans"/>
                      </a:endParaRPr>
                    </a:p>
                  </a:txBody>
                  <a:tcPr marT="0" marB="0" marR="0" marL="0" anchor="ctr">
                    <a:lnL cap="flat" cmpd="sng" w="38100">
                      <a:solidFill>
                        <a:schemeClr val="lt1">
                          <a:alpha val="0"/>
                        </a:schemeClr>
                      </a:solidFill>
                      <a:prstDash val="solid"/>
                      <a:round/>
                      <a:headEnd len="sm" w="sm" type="none"/>
                      <a:tailEnd len="sm" w="sm" type="none"/>
                    </a:lnL>
                    <a:lnR cap="flat" cmpd="sng" w="38100">
                      <a:solidFill>
                        <a:schemeClr val="lt1">
                          <a:alpha val="0"/>
                        </a:schemeClr>
                      </a:solidFill>
                      <a:prstDash val="solid"/>
                      <a:round/>
                      <a:headEnd len="sm" w="sm" type="none"/>
                      <a:tailEnd len="sm" w="sm" type="none"/>
                    </a:lnR>
                    <a:lnT cap="flat" cmpd="sng" w="38100">
                      <a:solidFill>
                        <a:schemeClr val="lt1">
                          <a:alpha val="0"/>
                        </a:schemeClr>
                      </a:solidFill>
                      <a:prstDash val="solid"/>
                      <a:round/>
                      <a:headEnd len="sm" w="sm" type="none"/>
                      <a:tailEnd len="sm" w="sm" type="none"/>
                    </a:lnT>
                    <a:lnB cap="flat" cmpd="sng" w="38100">
                      <a:solidFill>
                        <a:schemeClr val="lt1"/>
                      </a:solidFill>
                      <a:prstDash val="solid"/>
                      <a:round/>
                      <a:headEnd len="sm" w="sm" type="none"/>
                      <a:tailEnd len="sm" w="sm" type="none"/>
                    </a:lnB>
                  </a:tcPr>
                </a:tc>
              </a:tr>
              <a:tr h="335100">
                <a:tc rowSpan="2">
                  <a:txBody>
                    <a:bodyPr/>
                    <a:lstStyle/>
                    <a:p>
                      <a:pPr indent="0" lvl="0" marL="0" rtl="0" algn="l">
                        <a:spcBef>
                          <a:spcPts val="0"/>
                        </a:spcBef>
                        <a:spcAft>
                          <a:spcPts val="0"/>
                        </a:spcAft>
                        <a:buNone/>
                      </a:pPr>
                      <a:r>
                        <a:rPr lang="en">
                          <a:solidFill>
                            <a:schemeClr val="lt1"/>
                          </a:solidFill>
                          <a:latin typeface="Prata"/>
                          <a:ea typeface="Prata"/>
                          <a:cs typeface="Prata"/>
                          <a:sym typeface="Prata"/>
                        </a:rPr>
                        <a:t>GALLERY NAME 4</a:t>
                      </a:r>
                      <a:endParaRPr>
                        <a:solidFill>
                          <a:schemeClr val="lt1"/>
                        </a:solidFill>
                        <a:latin typeface="Prata"/>
                        <a:ea typeface="Prata"/>
                        <a:cs typeface="Prata"/>
                        <a:sym typeface="Prata"/>
                      </a:endParaRPr>
                    </a:p>
                  </a:txBody>
                  <a:tcPr marT="0" marB="0" marR="0" marL="0" anchor="ctr">
                    <a:lnL cap="flat" cmpd="sng" w="38100">
                      <a:solidFill>
                        <a:schemeClr val="lt1">
                          <a:alpha val="0"/>
                        </a:schemeClr>
                      </a:solidFill>
                      <a:prstDash val="solid"/>
                      <a:round/>
                      <a:headEnd len="sm" w="sm" type="none"/>
                      <a:tailEnd len="sm" w="sm" type="none"/>
                    </a:lnL>
                    <a:lnR cap="flat" cmpd="sng" w="38100">
                      <a:solidFill>
                        <a:schemeClr val="lt1">
                          <a:alpha val="0"/>
                        </a:schemeClr>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alpha val="0"/>
                        </a:schemeClr>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latin typeface="DM Sans"/>
                          <a:ea typeface="DM Sans"/>
                          <a:cs typeface="DM Sans"/>
                          <a:sym typeface="DM Sans"/>
                        </a:rPr>
                        <a:t>Where:</a:t>
                      </a:r>
                      <a:endParaRPr>
                        <a:solidFill>
                          <a:schemeClr val="lt1"/>
                        </a:solidFill>
                        <a:latin typeface="DM Sans"/>
                        <a:ea typeface="DM Sans"/>
                        <a:cs typeface="DM Sans"/>
                        <a:sym typeface="DM Sans"/>
                      </a:endParaRPr>
                    </a:p>
                  </a:txBody>
                  <a:tcPr marT="0" marB="0" marR="0" marL="0" anchor="ctr">
                    <a:lnL cap="flat" cmpd="sng" w="38100">
                      <a:solidFill>
                        <a:schemeClr val="lt1">
                          <a:alpha val="0"/>
                        </a:schemeClr>
                      </a:solidFill>
                      <a:prstDash val="solid"/>
                      <a:round/>
                      <a:headEnd len="sm" w="sm" type="none"/>
                      <a:tailEnd len="sm" w="sm" type="none"/>
                    </a:lnL>
                    <a:lnR cap="flat" cmpd="sng" w="38100">
                      <a:solidFill>
                        <a:schemeClr val="lt1">
                          <a:alpha val="0"/>
                        </a:schemeClr>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alpha val="0"/>
                        </a:schemeClr>
                      </a:solidFill>
                      <a:prstDash val="solid"/>
                      <a:round/>
                      <a:headEnd len="sm" w="sm" type="none"/>
                      <a:tailEnd len="sm" w="sm" type="none"/>
                    </a:lnB>
                  </a:tcPr>
                </a:tc>
                <a:tc>
                  <a:txBody>
                    <a:bodyPr/>
                    <a:lstStyle/>
                    <a:p>
                      <a:pPr indent="0" lvl="0" marL="0" rtl="0" algn="l">
                        <a:spcBef>
                          <a:spcPts val="0"/>
                        </a:spcBef>
                        <a:spcAft>
                          <a:spcPts val="0"/>
                        </a:spcAft>
                        <a:buClr>
                          <a:schemeClr val="lt1"/>
                        </a:buClr>
                        <a:buSzPts val="1100"/>
                        <a:buFont typeface="Arial"/>
                        <a:buNone/>
                      </a:pPr>
                      <a:r>
                        <a:rPr lang="en">
                          <a:solidFill>
                            <a:schemeClr val="lt1"/>
                          </a:solidFill>
                          <a:latin typeface="DM Sans"/>
                          <a:ea typeface="DM Sans"/>
                          <a:cs typeface="DM Sans"/>
                          <a:sym typeface="DM Sans"/>
                        </a:rPr>
                        <a:t>Venus has a beautiful name</a:t>
                      </a:r>
                      <a:endParaRPr>
                        <a:solidFill>
                          <a:schemeClr val="lt1"/>
                        </a:solidFill>
                        <a:latin typeface="DM Sans"/>
                        <a:ea typeface="DM Sans"/>
                        <a:cs typeface="DM Sans"/>
                        <a:sym typeface="DM Sans"/>
                      </a:endParaRPr>
                    </a:p>
                  </a:txBody>
                  <a:tcPr marT="0" marB="0" marR="0" marL="0" anchor="ctr">
                    <a:lnL cap="flat" cmpd="sng" w="38100">
                      <a:solidFill>
                        <a:schemeClr val="lt1">
                          <a:alpha val="0"/>
                        </a:schemeClr>
                      </a:solidFill>
                      <a:prstDash val="solid"/>
                      <a:round/>
                      <a:headEnd len="sm" w="sm" type="none"/>
                      <a:tailEnd len="sm" w="sm" type="none"/>
                    </a:lnL>
                    <a:lnR cap="flat" cmpd="sng" w="38100">
                      <a:solidFill>
                        <a:schemeClr val="lt1">
                          <a:alpha val="0"/>
                        </a:schemeClr>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alpha val="0"/>
                        </a:schemeClr>
                      </a:solidFill>
                      <a:prstDash val="solid"/>
                      <a:round/>
                      <a:headEnd len="sm" w="sm" type="none"/>
                      <a:tailEnd len="sm" w="sm" type="none"/>
                    </a:lnB>
                  </a:tcPr>
                </a:tc>
              </a:tr>
              <a:tr h="335100">
                <a:tc vMerge="1"/>
                <a:tc>
                  <a:txBody>
                    <a:bodyPr/>
                    <a:lstStyle/>
                    <a:p>
                      <a:pPr indent="0" lvl="0" marL="0" rtl="0" algn="l">
                        <a:spcBef>
                          <a:spcPts val="0"/>
                        </a:spcBef>
                        <a:spcAft>
                          <a:spcPts val="0"/>
                        </a:spcAft>
                        <a:buNone/>
                      </a:pPr>
                      <a:r>
                        <a:rPr lang="en">
                          <a:solidFill>
                            <a:schemeClr val="lt1"/>
                          </a:solidFill>
                          <a:latin typeface="DM Sans"/>
                          <a:ea typeface="DM Sans"/>
                          <a:cs typeface="DM Sans"/>
                          <a:sym typeface="DM Sans"/>
                        </a:rPr>
                        <a:t>Opening time:</a:t>
                      </a:r>
                      <a:endParaRPr>
                        <a:solidFill>
                          <a:schemeClr val="lt1"/>
                        </a:solidFill>
                        <a:latin typeface="DM Sans"/>
                        <a:ea typeface="DM Sans"/>
                        <a:cs typeface="DM Sans"/>
                        <a:sym typeface="DM Sans"/>
                      </a:endParaRPr>
                    </a:p>
                  </a:txBody>
                  <a:tcPr marT="0" marB="0" marR="0" marL="0" anchor="ctr">
                    <a:lnL cap="flat" cmpd="sng" w="38100">
                      <a:solidFill>
                        <a:schemeClr val="lt1">
                          <a:alpha val="0"/>
                        </a:schemeClr>
                      </a:solidFill>
                      <a:prstDash val="solid"/>
                      <a:round/>
                      <a:headEnd len="sm" w="sm" type="none"/>
                      <a:tailEnd len="sm" w="sm" type="none"/>
                    </a:lnL>
                    <a:lnR cap="flat" cmpd="sng" w="38100">
                      <a:solidFill>
                        <a:schemeClr val="lt1">
                          <a:alpha val="0"/>
                        </a:schemeClr>
                      </a:solidFill>
                      <a:prstDash val="solid"/>
                      <a:round/>
                      <a:headEnd len="sm" w="sm" type="none"/>
                      <a:tailEnd len="sm" w="sm" type="none"/>
                    </a:lnR>
                    <a:lnT cap="flat" cmpd="sng" w="38100">
                      <a:solidFill>
                        <a:schemeClr val="lt1">
                          <a:alpha val="0"/>
                        </a:schemeClr>
                      </a:solidFill>
                      <a:prstDash val="solid"/>
                      <a:round/>
                      <a:headEnd len="sm" w="sm" type="none"/>
                      <a:tailEnd len="sm" w="sm" type="none"/>
                    </a:lnT>
                    <a:lnB cap="flat" cmpd="sng" w="38100">
                      <a:solidFill>
                        <a:schemeClr val="lt1">
                          <a:alpha val="0"/>
                        </a:schemeClr>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latin typeface="DM Sans"/>
                          <a:ea typeface="DM Sans"/>
                          <a:cs typeface="DM Sans"/>
                          <a:sym typeface="DM Sans"/>
                        </a:rPr>
                        <a:t>18:00 - 21:00</a:t>
                      </a:r>
                      <a:endParaRPr>
                        <a:solidFill>
                          <a:schemeClr val="lt1"/>
                        </a:solidFill>
                        <a:latin typeface="DM Sans"/>
                        <a:ea typeface="DM Sans"/>
                        <a:cs typeface="DM Sans"/>
                        <a:sym typeface="DM Sans"/>
                      </a:endParaRPr>
                    </a:p>
                  </a:txBody>
                  <a:tcPr marT="0" marB="0" marR="0" marL="0" anchor="ctr">
                    <a:lnL cap="flat" cmpd="sng" w="38100">
                      <a:solidFill>
                        <a:schemeClr val="lt1">
                          <a:alpha val="0"/>
                        </a:schemeClr>
                      </a:solidFill>
                      <a:prstDash val="solid"/>
                      <a:round/>
                      <a:headEnd len="sm" w="sm" type="none"/>
                      <a:tailEnd len="sm" w="sm" type="none"/>
                    </a:lnL>
                    <a:lnR cap="flat" cmpd="sng" w="38100">
                      <a:solidFill>
                        <a:schemeClr val="lt1">
                          <a:alpha val="0"/>
                        </a:schemeClr>
                      </a:solidFill>
                      <a:prstDash val="solid"/>
                      <a:round/>
                      <a:headEnd len="sm" w="sm" type="none"/>
                      <a:tailEnd len="sm" w="sm" type="none"/>
                    </a:lnR>
                    <a:lnT cap="flat" cmpd="sng" w="38100">
                      <a:solidFill>
                        <a:schemeClr val="lt1">
                          <a:alpha val="0"/>
                        </a:schemeClr>
                      </a:solidFill>
                      <a:prstDash val="solid"/>
                      <a:round/>
                      <a:headEnd len="sm" w="sm" type="none"/>
                      <a:tailEnd len="sm" w="sm" type="none"/>
                    </a:lnT>
                    <a:lnB cap="flat" cmpd="sng" w="38100">
                      <a:solidFill>
                        <a:schemeClr val="lt1">
                          <a:alpha val="0"/>
                        </a:schemeClr>
                      </a:solidFill>
                      <a:prstDash val="solid"/>
                      <a:round/>
                      <a:headEnd len="sm" w="sm" type="none"/>
                      <a:tailEnd len="sm" w="sm" type="none"/>
                    </a:lnB>
                  </a:tcPr>
                </a:tc>
              </a:tr>
            </a:tbl>
          </a:graphicData>
        </a:graphic>
      </p:graphicFrame>
      <p:grpSp>
        <p:nvGrpSpPr>
          <p:cNvPr id="1366" name="Google Shape;1366;p49"/>
          <p:cNvGrpSpPr/>
          <p:nvPr/>
        </p:nvGrpSpPr>
        <p:grpSpPr>
          <a:xfrm>
            <a:off x="6018933" y="1377458"/>
            <a:ext cx="2411743" cy="1842951"/>
            <a:chOff x="5951049" y="1369253"/>
            <a:chExt cx="2479686" cy="1894870"/>
          </a:xfrm>
        </p:grpSpPr>
        <p:sp>
          <p:nvSpPr>
            <p:cNvPr id="1367" name="Google Shape;1367;p49"/>
            <p:cNvSpPr/>
            <p:nvPr/>
          </p:nvSpPr>
          <p:spPr>
            <a:xfrm>
              <a:off x="7062902" y="1570266"/>
              <a:ext cx="1367834" cy="1693857"/>
            </a:xfrm>
            <a:custGeom>
              <a:rect b="b" l="l" r="r" t="t"/>
              <a:pathLst>
                <a:path extrusionOk="0" h="23721" w="19156">
                  <a:moveTo>
                    <a:pt x="11135" y="1"/>
                  </a:moveTo>
                  <a:lnTo>
                    <a:pt x="11135" y="129"/>
                  </a:lnTo>
                  <a:lnTo>
                    <a:pt x="10922" y="385"/>
                  </a:lnTo>
                  <a:lnTo>
                    <a:pt x="10922" y="556"/>
                  </a:lnTo>
                  <a:lnTo>
                    <a:pt x="11050" y="769"/>
                  </a:lnTo>
                  <a:lnTo>
                    <a:pt x="11092" y="811"/>
                  </a:lnTo>
                  <a:lnTo>
                    <a:pt x="10964" y="769"/>
                  </a:lnTo>
                  <a:lnTo>
                    <a:pt x="10538" y="683"/>
                  </a:lnTo>
                  <a:lnTo>
                    <a:pt x="10495" y="769"/>
                  </a:lnTo>
                  <a:lnTo>
                    <a:pt x="10197" y="641"/>
                  </a:lnTo>
                  <a:lnTo>
                    <a:pt x="10026" y="683"/>
                  </a:lnTo>
                  <a:lnTo>
                    <a:pt x="9983" y="683"/>
                  </a:lnTo>
                  <a:lnTo>
                    <a:pt x="9813" y="897"/>
                  </a:lnTo>
                  <a:lnTo>
                    <a:pt x="9813" y="1110"/>
                  </a:lnTo>
                  <a:lnTo>
                    <a:pt x="9685" y="1110"/>
                  </a:lnTo>
                  <a:lnTo>
                    <a:pt x="9557" y="1067"/>
                  </a:lnTo>
                  <a:lnTo>
                    <a:pt x="9557" y="982"/>
                  </a:lnTo>
                  <a:lnTo>
                    <a:pt x="9471" y="683"/>
                  </a:lnTo>
                  <a:lnTo>
                    <a:pt x="9429" y="641"/>
                  </a:lnTo>
                  <a:lnTo>
                    <a:pt x="9215" y="811"/>
                  </a:lnTo>
                  <a:lnTo>
                    <a:pt x="9130" y="769"/>
                  </a:lnTo>
                  <a:lnTo>
                    <a:pt x="9045" y="854"/>
                  </a:lnTo>
                  <a:lnTo>
                    <a:pt x="8959" y="982"/>
                  </a:lnTo>
                  <a:lnTo>
                    <a:pt x="8917" y="897"/>
                  </a:lnTo>
                  <a:lnTo>
                    <a:pt x="8746" y="982"/>
                  </a:lnTo>
                  <a:lnTo>
                    <a:pt x="8362" y="811"/>
                  </a:lnTo>
                  <a:lnTo>
                    <a:pt x="8277" y="1025"/>
                  </a:lnTo>
                  <a:lnTo>
                    <a:pt x="8149" y="982"/>
                  </a:lnTo>
                  <a:lnTo>
                    <a:pt x="7893" y="1110"/>
                  </a:lnTo>
                  <a:lnTo>
                    <a:pt x="7637" y="1195"/>
                  </a:lnTo>
                  <a:lnTo>
                    <a:pt x="7552" y="1067"/>
                  </a:lnTo>
                  <a:lnTo>
                    <a:pt x="7424" y="811"/>
                  </a:lnTo>
                  <a:lnTo>
                    <a:pt x="7338" y="811"/>
                  </a:lnTo>
                  <a:lnTo>
                    <a:pt x="7040" y="769"/>
                  </a:lnTo>
                  <a:lnTo>
                    <a:pt x="6826" y="470"/>
                  </a:lnTo>
                  <a:lnTo>
                    <a:pt x="6784" y="556"/>
                  </a:lnTo>
                  <a:lnTo>
                    <a:pt x="6570" y="683"/>
                  </a:lnTo>
                  <a:lnTo>
                    <a:pt x="6442" y="683"/>
                  </a:lnTo>
                  <a:lnTo>
                    <a:pt x="6485" y="854"/>
                  </a:lnTo>
                  <a:lnTo>
                    <a:pt x="6186" y="854"/>
                  </a:lnTo>
                  <a:lnTo>
                    <a:pt x="6229" y="897"/>
                  </a:lnTo>
                  <a:lnTo>
                    <a:pt x="6442" y="1025"/>
                  </a:lnTo>
                  <a:lnTo>
                    <a:pt x="6016" y="1323"/>
                  </a:lnTo>
                  <a:lnTo>
                    <a:pt x="5973" y="1323"/>
                  </a:lnTo>
                  <a:lnTo>
                    <a:pt x="5632" y="1409"/>
                  </a:lnTo>
                  <a:lnTo>
                    <a:pt x="5589" y="1323"/>
                  </a:lnTo>
                  <a:lnTo>
                    <a:pt x="5419" y="897"/>
                  </a:lnTo>
                  <a:lnTo>
                    <a:pt x="5376" y="1025"/>
                  </a:lnTo>
                  <a:lnTo>
                    <a:pt x="5120" y="1281"/>
                  </a:lnTo>
                  <a:lnTo>
                    <a:pt x="4992" y="1281"/>
                  </a:lnTo>
                  <a:lnTo>
                    <a:pt x="4907" y="1238"/>
                  </a:lnTo>
                  <a:lnTo>
                    <a:pt x="4907" y="1110"/>
                  </a:lnTo>
                  <a:lnTo>
                    <a:pt x="4949" y="1067"/>
                  </a:lnTo>
                  <a:lnTo>
                    <a:pt x="4693" y="811"/>
                  </a:lnTo>
                  <a:lnTo>
                    <a:pt x="4651" y="683"/>
                  </a:lnTo>
                  <a:lnTo>
                    <a:pt x="4267" y="428"/>
                  </a:lnTo>
                  <a:lnTo>
                    <a:pt x="4053" y="428"/>
                  </a:lnTo>
                  <a:lnTo>
                    <a:pt x="3925" y="257"/>
                  </a:lnTo>
                  <a:lnTo>
                    <a:pt x="3925" y="342"/>
                  </a:lnTo>
                  <a:lnTo>
                    <a:pt x="3712" y="598"/>
                  </a:lnTo>
                  <a:lnTo>
                    <a:pt x="3584" y="598"/>
                  </a:lnTo>
                  <a:lnTo>
                    <a:pt x="3584" y="641"/>
                  </a:lnTo>
                  <a:lnTo>
                    <a:pt x="3243" y="897"/>
                  </a:lnTo>
                  <a:lnTo>
                    <a:pt x="2987" y="1409"/>
                  </a:lnTo>
                  <a:lnTo>
                    <a:pt x="3286" y="1707"/>
                  </a:lnTo>
                  <a:lnTo>
                    <a:pt x="3072" y="1707"/>
                  </a:lnTo>
                  <a:lnTo>
                    <a:pt x="2859" y="1878"/>
                  </a:lnTo>
                  <a:lnTo>
                    <a:pt x="2859" y="2049"/>
                  </a:lnTo>
                  <a:lnTo>
                    <a:pt x="2731" y="2177"/>
                  </a:lnTo>
                  <a:lnTo>
                    <a:pt x="2518" y="2305"/>
                  </a:lnTo>
                  <a:lnTo>
                    <a:pt x="2347" y="2262"/>
                  </a:lnTo>
                  <a:lnTo>
                    <a:pt x="2347" y="2347"/>
                  </a:lnTo>
                  <a:lnTo>
                    <a:pt x="2390" y="2475"/>
                  </a:lnTo>
                  <a:lnTo>
                    <a:pt x="2603" y="2518"/>
                  </a:lnTo>
                  <a:lnTo>
                    <a:pt x="2603" y="2561"/>
                  </a:lnTo>
                  <a:lnTo>
                    <a:pt x="2774" y="2518"/>
                  </a:lnTo>
                  <a:lnTo>
                    <a:pt x="2816" y="2518"/>
                  </a:lnTo>
                  <a:lnTo>
                    <a:pt x="2944" y="2774"/>
                  </a:lnTo>
                  <a:lnTo>
                    <a:pt x="2987" y="2817"/>
                  </a:lnTo>
                  <a:lnTo>
                    <a:pt x="3072" y="3158"/>
                  </a:lnTo>
                  <a:lnTo>
                    <a:pt x="3030" y="3328"/>
                  </a:lnTo>
                  <a:lnTo>
                    <a:pt x="2816" y="3414"/>
                  </a:lnTo>
                  <a:lnTo>
                    <a:pt x="3243" y="3968"/>
                  </a:lnTo>
                  <a:lnTo>
                    <a:pt x="3243" y="4011"/>
                  </a:lnTo>
                  <a:lnTo>
                    <a:pt x="3286" y="4096"/>
                  </a:lnTo>
                  <a:lnTo>
                    <a:pt x="3371" y="4267"/>
                  </a:lnTo>
                  <a:lnTo>
                    <a:pt x="3456" y="4438"/>
                  </a:lnTo>
                  <a:lnTo>
                    <a:pt x="3456" y="4480"/>
                  </a:lnTo>
                  <a:lnTo>
                    <a:pt x="3371" y="4608"/>
                  </a:lnTo>
                  <a:lnTo>
                    <a:pt x="3243" y="4608"/>
                  </a:lnTo>
                  <a:lnTo>
                    <a:pt x="3200" y="4950"/>
                  </a:lnTo>
                  <a:lnTo>
                    <a:pt x="3286" y="5035"/>
                  </a:lnTo>
                  <a:lnTo>
                    <a:pt x="3243" y="5035"/>
                  </a:lnTo>
                  <a:lnTo>
                    <a:pt x="3200" y="5078"/>
                  </a:lnTo>
                  <a:lnTo>
                    <a:pt x="3200" y="5248"/>
                  </a:lnTo>
                  <a:lnTo>
                    <a:pt x="2731" y="5547"/>
                  </a:lnTo>
                  <a:lnTo>
                    <a:pt x="2816" y="5589"/>
                  </a:lnTo>
                  <a:lnTo>
                    <a:pt x="2944" y="5717"/>
                  </a:lnTo>
                  <a:lnTo>
                    <a:pt x="2859" y="6016"/>
                  </a:lnTo>
                  <a:lnTo>
                    <a:pt x="3200" y="6016"/>
                  </a:lnTo>
                  <a:lnTo>
                    <a:pt x="3200" y="6101"/>
                  </a:lnTo>
                  <a:lnTo>
                    <a:pt x="3072" y="6229"/>
                  </a:lnTo>
                  <a:lnTo>
                    <a:pt x="2987" y="6315"/>
                  </a:lnTo>
                  <a:lnTo>
                    <a:pt x="3158" y="6656"/>
                  </a:lnTo>
                  <a:lnTo>
                    <a:pt x="3200" y="6784"/>
                  </a:lnTo>
                  <a:lnTo>
                    <a:pt x="3200" y="6955"/>
                  </a:lnTo>
                  <a:lnTo>
                    <a:pt x="3243" y="6955"/>
                  </a:lnTo>
                  <a:lnTo>
                    <a:pt x="3286" y="7168"/>
                  </a:lnTo>
                  <a:lnTo>
                    <a:pt x="3371" y="7253"/>
                  </a:lnTo>
                  <a:lnTo>
                    <a:pt x="3243" y="7424"/>
                  </a:lnTo>
                  <a:lnTo>
                    <a:pt x="3371" y="7424"/>
                  </a:lnTo>
                  <a:lnTo>
                    <a:pt x="3286" y="7595"/>
                  </a:lnTo>
                  <a:lnTo>
                    <a:pt x="3243" y="7637"/>
                  </a:lnTo>
                  <a:lnTo>
                    <a:pt x="3371" y="7680"/>
                  </a:lnTo>
                  <a:lnTo>
                    <a:pt x="3371" y="7723"/>
                  </a:lnTo>
                  <a:lnTo>
                    <a:pt x="3371" y="7808"/>
                  </a:lnTo>
                  <a:lnTo>
                    <a:pt x="3200" y="8021"/>
                  </a:lnTo>
                  <a:lnTo>
                    <a:pt x="3200" y="8149"/>
                  </a:lnTo>
                  <a:lnTo>
                    <a:pt x="3499" y="8234"/>
                  </a:lnTo>
                  <a:lnTo>
                    <a:pt x="3627" y="8490"/>
                  </a:lnTo>
                  <a:lnTo>
                    <a:pt x="3371" y="8533"/>
                  </a:lnTo>
                  <a:lnTo>
                    <a:pt x="3414" y="8746"/>
                  </a:lnTo>
                  <a:lnTo>
                    <a:pt x="3200" y="8917"/>
                  </a:lnTo>
                  <a:lnTo>
                    <a:pt x="3286" y="9130"/>
                  </a:lnTo>
                  <a:lnTo>
                    <a:pt x="3286" y="9173"/>
                  </a:lnTo>
                  <a:lnTo>
                    <a:pt x="3072" y="9386"/>
                  </a:lnTo>
                  <a:lnTo>
                    <a:pt x="2944" y="9642"/>
                  </a:lnTo>
                  <a:lnTo>
                    <a:pt x="2859" y="9770"/>
                  </a:lnTo>
                  <a:lnTo>
                    <a:pt x="2944" y="9856"/>
                  </a:lnTo>
                  <a:lnTo>
                    <a:pt x="2987" y="9941"/>
                  </a:lnTo>
                  <a:lnTo>
                    <a:pt x="3030" y="10026"/>
                  </a:lnTo>
                  <a:lnTo>
                    <a:pt x="2944" y="10069"/>
                  </a:lnTo>
                  <a:lnTo>
                    <a:pt x="2944" y="10154"/>
                  </a:lnTo>
                  <a:lnTo>
                    <a:pt x="3072" y="10197"/>
                  </a:lnTo>
                  <a:lnTo>
                    <a:pt x="3158" y="10410"/>
                  </a:lnTo>
                  <a:lnTo>
                    <a:pt x="3158" y="10495"/>
                  </a:lnTo>
                  <a:lnTo>
                    <a:pt x="3030" y="10495"/>
                  </a:lnTo>
                  <a:lnTo>
                    <a:pt x="2816" y="10666"/>
                  </a:lnTo>
                  <a:lnTo>
                    <a:pt x="2731" y="10623"/>
                  </a:lnTo>
                  <a:lnTo>
                    <a:pt x="2560" y="10623"/>
                  </a:lnTo>
                  <a:lnTo>
                    <a:pt x="2518" y="10666"/>
                  </a:lnTo>
                  <a:lnTo>
                    <a:pt x="2304" y="11007"/>
                  </a:lnTo>
                  <a:lnTo>
                    <a:pt x="2518" y="11093"/>
                  </a:lnTo>
                  <a:lnTo>
                    <a:pt x="2560" y="11135"/>
                  </a:lnTo>
                  <a:lnTo>
                    <a:pt x="2390" y="11519"/>
                  </a:lnTo>
                  <a:lnTo>
                    <a:pt x="2091" y="11562"/>
                  </a:lnTo>
                  <a:lnTo>
                    <a:pt x="2006" y="11647"/>
                  </a:lnTo>
                  <a:lnTo>
                    <a:pt x="2176" y="11861"/>
                  </a:lnTo>
                  <a:lnTo>
                    <a:pt x="2176" y="11989"/>
                  </a:lnTo>
                  <a:lnTo>
                    <a:pt x="2390" y="12074"/>
                  </a:lnTo>
                  <a:lnTo>
                    <a:pt x="2432" y="12117"/>
                  </a:lnTo>
                  <a:lnTo>
                    <a:pt x="2432" y="12415"/>
                  </a:lnTo>
                  <a:lnTo>
                    <a:pt x="2390" y="12501"/>
                  </a:lnTo>
                  <a:lnTo>
                    <a:pt x="2091" y="12757"/>
                  </a:lnTo>
                  <a:lnTo>
                    <a:pt x="2134" y="12927"/>
                  </a:lnTo>
                  <a:lnTo>
                    <a:pt x="2134" y="12970"/>
                  </a:lnTo>
                  <a:lnTo>
                    <a:pt x="2304" y="12970"/>
                  </a:lnTo>
                  <a:lnTo>
                    <a:pt x="2091" y="13055"/>
                  </a:lnTo>
                  <a:lnTo>
                    <a:pt x="2091" y="13226"/>
                  </a:lnTo>
                  <a:lnTo>
                    <a:pt x="1750" y="13695"/>
                  </a:lnTo>
                  <a:lnTo>
                    <a:pt x="1920" y="13695"/>
                  </a:lnTo>
                  <a:lnTo>
                    <a:pt x="1707" y="14292"/>
                  </a:lnTo>
                  <a:lnTo>
                    <a:pt x="1878" y="14335"/>
                  </a:lnTo>
                  <a:lnTo>
                    <a:pt x="1920" y="14506"/>
                  </a:lnTo>
                  <a:lnTo>
                    <a:pt x="1963" y="14506"/>
                  </a:lnTo>
                  <a:lnTo>
                    <a:pt x="1963" y="14847"/>
                  </a:lnTo>
                  <a:lnTo>
                    <a:pt x="1920" y="14932"/>
                  </a:lnTo>
                  <a:lnTo>
                    <a:pt x="1920" y="14975"/>
                  </a:lnTo>
                  <a:lnTo>
                    <a:pt x="1792" y="15103"/>
                  </a:lnTo>
                  <a:lnTo>
                    <a:pt x="1878" y="15615"/>
                  </a:lnTo>
                  <a:lnTo>
                    <a:pt x="1750" y="15700"/>
                  </a:lnTo>
                  <a:lnTo>
                    <a:pt x="1750" y="15743"/>
                  </a:lnTo>
                  <a:lnTo>
                    <a:pt x="1878" y="15913"/>
                  </a:lnTo>
                  <a:lnTo>
                    <a:pt x="1792" y="15956"/>
                  </a:lnTo>
                  <a:lnTo>
                    <a:pt x="1878" y="15999"/>
                  </a:lnTo>
                  <a:lnTo>
                    <a:pt x="1878" y="16383"/>
                  </a:lnTo>
                  <a:lnTo>
                    <a:pt x="2006" y="16425"/>
                  </a:lnTo>
                  <a:lnTo>
                    <a:pt x="2518" y="17023"/>
                  </a:lnTo>
                  <a:lnTo>
                    <a:pt x="2560" y="17065"/>
                  </a:lnTo>
                  <a:lnTo>
                    <a:pt x="2134" y="17023"/>
                  </a:lnTo>
                  <a:lnTo>
                    <a:pt x="1878" y="17236"/>
                  </a:lnTo>
                  <a:lnTo>
                    <a:pt x="1536" y="17193"/>
                  </a:lnTo>
                  <a:lnTo>
                    <a:pt x="1323" y="17321"/>
                  </a:lnTo>
                  <a:lnTo>
                    <a:pt x="1494" y="17492"/>
                  </a:lnTo>
                  <a:lnTo>
                    <a:pt x="939" y="17705"/>
                  </a:lnTo>
                  <a:lnTo>
                    <a:pt x="939" y="17876"/>
                  </a:lnTo>
                  <a:lnTo>
                    <a:pt x="811" y="17833"/>
                  </a:lnTo>
                  <a:lnTo>
                    <a:pt x="641" y="17918"/>
                  </a:lnTo>
                  <a:lnTo>
                    <a:pt x="598" y="17961"/>
                  </a:lnTo>
                  <a:lnTo>
                    <a:pt x="641" y="18046"/>
                  </a:lnTo>
                  <a:lnTo>
                    <a:pt x="811" y="18089"/>
                  </a:lnTo>
                  <a:lnTo>
                    <a:pt x="641" y="18345"/>
                  </a:lnTo>
                  <a:lnTo>
                    <a:pt x="683" y="18686"/>
                  </a:lnTo>
                  <a:lnTo>
                    <a:pt x="683" y="18686"/>
                  </a:lnTo>
                  <a:lnTo>
                    <a:pt x="598" y="18601"/>
                  </a:lnTo>
                  <a:lnTo>
                    <a:pt x="257" y="18601"/>
                  </a:lnTo>
                  <a:lnTo>
                    <a:pt x="171" y="18686"/>
                  </a:lnTo>
                  <a:lnTo>
                    <a:pt x="1" y="18601"/>
                  </a:lnTo>
                  <a:lnTo>
                    <a:pt x="1" y="18686"/>
                  </a:lnTo>
                  <a:lnTo>
                    <a:pt x="43" y="18814"/>
                  </a:lnTo>
                  <a:lnTo>
                    <a:pt x="171" y="18985"/>
                  </a:lnTo>
                  <a:lnTo>
                    <a:pt x="427" y="19412"/>
                  </a:lnTo>
                  <a:lnTo>
                    <a:pt x="470" y="19454"/>
                  </a:lnTo>
                  <a:lnTo>
                    <a:pt x="427" y="20179"/>
                  </a:lnTo>
                  <a:lnTo>
                    <a:pt x="427" y="20265"/>
                  </a:lnTo>
                  <a:lnTo>
                    <a:pt x="470" y="20307"/>
                  </a:lnTo>
                  <a:lnTo>
                    <a:pt x="683" y="20521"/>
                  </a:lnTo>
                  <a:lnTo>
                    <a:pt x="811" y="20606"/>
                  </a:lnTo>
                  <a:lnTo>
                    <a:pt x="854" y="20521"/>
                  </a:lnTo>
                  <a:lnTo>
                    <a:pt x="939" y="20649"/>
                  </a:lnTo>
                  <a:lnTo>
                    <a:pt x="1153" y="20606"/>
                  </a:lnTo>
                  <a:lnTo>
                    <a:pt x="1238" y="20521"/>
                  </a:lnTo>
                  <a:lnTo>
                    <a:pt x="1366" y="20649"/>
                  </a:lnTo>
                  <a:lnTo>
                    <a:pt x="1451" y="20862"/>
                  </a:lnTo>
                  <a:lnTo>
                    <a:pt x="1494" y="20905"/>
                  </a:lnTo>
                  <a:lnTo>
                    <a:pt x="1878" y="20905"/>
                  </a:lnTo>
                  <a:lnTo>
                    <a:pt x="1878" y="21161"/>
                  </a:lnTo>
                  <a:lnTo>
                    <a:pt x="2006" y="21246"/>
                  </a:lnTo>
                  <a:lnTo>
                    <a:pt x="1963" y="21502"/>
                  </a:lnTo>
                  <a:lnTo>
                    <a:pt x="2006" y="21502"/>
                  </a:lnTo>
                  <a:lnTo>
                    <a:pt x="2091" y="21801"/>
                  </a:lnTo>
                  <a:lnTo>
                    <a:pt x="2134" y="21886"/>
                  </a:lnTo>
                  <a:lnTo>
                    <a:pt x="2091" y="21971"/>
                  </a:lnTo>
                  <a:lnTo>
                    <a:pt x="2006" y="22014"/>
                  </a:lnTo>
                  <a:lnTo>
                    <a:pt x="1920" y="22313"/>
                  </a:lnTo>
                  <a:lnTo>
                    <a:pt x="2006" y="22654"/>
                  </a:lnTo>
                  <a:lnTo>
                    <a:pt x="1878" y="22867"/>
                  </a:lnTo>
                  <a:lnTo>
                    <a:pt x="1792" y="22824"/>
                  </a:lnTo>
                  <a:lnTo>
                    <a:pt x="1494" y="22654"/>
                  </a:lnTo>
                  <a:lnTo>
                    <a:pt x="1451" y="22824"/>
                  </a:lnTo>
                  <a:lnTo>
                    <a:pt x="1281" y="22952"/>
                  </a:lnTo>
                  <a:lnTo>
                    <a:pt x="1323" y="22995"/>
                  </a:lnTo>
                  <a:lnTo>
                    <a:pt x="1110" y="23294"/>
                  </a:lnTo>
                  <a:lnTo>
                    <a:pt x="854" y="23464"/>
                  </a:lnTo>
                  <a:lnTo>
                    <a:pt x="811" y="23635"/>
                  </a:lnTo>
                  <a:lnTo>
                    <a:pt x="1025" y="23678"/>
                  </a:lnTo>
                  <a:lnTo>
                    <a:pt x="1067" y="23635"/>
                  </a:lnTo>
                  <a:lnTo>
                    <a:pt x="1366" y="23507"/>
                  </a:lnTo>
                  <a:lnTo>
                    <a:pt x="2006" y="23635"/>
                  </a:lnTo>
                  <a:lnTo>
                    <a:pt x="2134" y="23635"/>
                  </a:lnTo>
                  <a:lnTo>
                    <a:pt x="2134" y="23507"/>
                  </a:lnTo>
                  <a:lnTo>
                    <a:pt x="2347" y="23294"/>
                  </a:lnTo>
                  <a:lnTo>
                    <a:pt x="2390" y="23251"/>
                  </a:lnTo>
                  <a:lnTo>
                    <a:pt x="2944" y="23251"/>
                  </a:lnTo>
                  <a:lnTo>
                    <a:pt x="3030" y="23464"/>
                  </a:lnTo>
                  <a:lnTo>
                    <a:pt x="3414" y="23464"/>
                  </a:lnTo>
                  <a:lnTo>
                    <a:pt x="3925" y="23294"/>
                  </a:lnTo>
                  <a:lnTo>
                    <a:pt x="4053" y="23294"/>
                  </a:lnTo>
                  <a:lnTo>
                    <a:pt x="4437" y="23678"/>
                  </a:lnTo>
                  <a:lnTo>
                    <a:pt x="4480" y="23720"/>
                  </a:lnTo>
                  <a:lnTo>
                    <a:pt x="4523" y="23720"/>
                  </a:lnTo>
                  <a:lnTo>
                    <a:pt x="4651" y="23635"/>
                  </a:lnTo>
                  <a:lnTo>
                    <a:pt x="5163" y="23635"/>
                  </a:lnTo>
                  <a:lnTo>
                    <a:pt x="5419" y="23294"/>
                  </a:lnTo>
                  <a:lnTo>
                    <a:pt x="5845" y="23166"/>
                  </a:lnTo>
                  <a:lnTo>
                    <a:pt x="5973" y="23166"/>
                  </a:lnTo>
                  <a:lnTo>
                    <a:pt x="5931" y="22995"/>
                  </a:lnTo>
                  <a:lnTo>
                    <a:pt x="5717" y="22739"/>
                  </a:lnTo>
                  <a:lnTo>
                    <a:pt x="5632" y="22654"/>
                  </a:lnTo>
                  <a:lnTo>
                    <a:pt x="5973" y="22782"/>
                  </a:lnTo>
                  <a:lnTo>
                    <a:pt x="6272" y="22654"/>
                  </a:lnTo>
                  <a:lnTo>
                    <a:pt x="6400" y="22611"/>
                  </a:lnTo>
                  <a:lnTo>
                    <a:pt x="6570" y="22654"/>
                  </a:lnTo>
                  <a:lnTo>
                    <a:pt x="6656" y="22611"/>
                  </a:lnTo>
                  <a:lnTo>
                    <a:pt x="6869" y="22739"/>
                  </a:lnTo>
                  <a:lnTo>
                    <a:pt x="6869" y="22782"/>
                  </a:lnTo>
                  <a:lnTo>
                    <a:pt x="6698" y="22952"/>
                  </a:lnTo>
                  <a:lnTo>
                    <a:pt x="6656" y="23251"/>
                  </a:lnTo>
                  <a:lnTo>
                    <a:pt x="6656" y="23294"/>
                  </a:lnTo>
                  <a:lnTo>
                    <a:pt x="6698" y="23464"/>
                  </a:lnTo>
                  <a:lnTo>
                    <a:pt x="6997" y="23507"/>
                  </a:lnTo>
                  <a:lnTo>
                    <a:pt x="7040" y="23507"/>
                  </a:lnTo>
                  <a:lnTo>
                    <a:pt x="7082" y="23464"/>
                  </a:lnTo>
                  <a:lnTo>
                    <a:pt x="7296" y="23379"/>
                  </a:lnTo>
                  <a:lnTo>
                    <a:pt x="7722" y="22995"/>
                  </a:lnTo>
                  <a:lnTo>
                    <a:pt x="7765" y="22867"/>
                  </a:lnTo>
                  <a:lnTo>
                    <a:pt x="7850" y="22867"/>
                  </a:lnTo>
                  <a:lnTo>
                    <a:pt x="8277" y="22824"/>
                  </a:lnTo>
                  <a:lnTo>
                    <a:pt x="8320" y="22824"/>
                  </a:lnTo>
                  <a:lnTo>
                    <a:pt x="8831" y="22739"/>
                  </a:lnTo>
                  <a:lnTo>
                    <a:pt x="8959" y="22739"/>
                  </a:lnTo>
                  <a:lnTo>
                    <a:pt x="8917" y="22398"/>
                  </a:lnTo>
                  <a:lnTo>
                    <a:pt x="8917" y="22355"/>
                  </a:lnTo>
                  <a:lnTo>
                    <a:pt x="9173" y="22099"/>
                  </a:lnTo>
                  <a:lnTo>
                    <a:pt x="9258" y="22014"/>
                  </a:lnTo>
                  <a:lnTo>
                    <a:pt x="9471" y="21971"/>
                  </a:lnTo>
                  <a:lnTo>
                    <a:pt x="9557" y="21758"/>
                  </a:lnTo>
                  <a:lnTo>
                    <a:pt x="9685" y="21673"/>
                  </a:lnTo>
                  <a:lnTo>
                    <a:pt x="9813" y="21673"/>
                  </a:lnTo>
                  <a:lnTo>
                    <a:pt x="9898" y="21715"/>
                  </a:lnTo>
                  <a:lnTo>
                    <a:pt x="10069" y="21587"/>
                  </a:lnTo>
                  <a:lnTo>
                    <a:pt x="10197" y="21331"/>
                  </a:lnTo>
                  <a:lnTo>
                    <a:pt x="10495" y="20691"/>
                  </a:lnTo>
                  <a:lnTo>
                    <a:pt x="10751" y="20649"/>
                  </a:lnTo>
                  <a:lnTo>
                    <a:pt x="10709" y="20179"/>
                  </a:lnTo>
                  <a:lnTo>
                    <a:pt x="10453" y="20052"/>
                  </a:lnTo>
                  <a:lnTo>
                    <a:pt x="10410" y="20052"/>
                  </a:lnTo>
                  <a:lnTo>
                    <a:pt x="10453" y="19881"/>
                  </a:lnTo>
                  <a:lnTo>
                    <a:pt x="10453" y="19796"/>
                  </a:lnTo>
                  <a:lnTo>
                    <a:pt x="10453" y="19753"/>
                  </a:lnTo>
                  <a:lnTo>
                    <a:pt x="10282" y="19582"/>
                  </a:lnTo>
                  <a:lnTo>
                    <a:pt x="10453" y="19454"/>
                  </a:lnTo>
                  <a:lnTo>
                    <a:pt x="10282" y="19369"/>
                  </a:lnTo>
                  <a:lnTo>
                    <a:pt x="10239" y="19326"/>
                  </a:lnTo>
                  <a:lnTo>
                    <a:pt x="10666" y="18729"/>
                  </a:lnTo>
                  <a:lnTo>
                    <a:pt x="10623" y="18558"/>
                  </a:lnTo>
                  <a:lnTo>
                    <a:pt x="10623" y="18388"/>
                  </a:lnTo>
                  <a:lnTo>
                    <a:pt x="10837" y="18046"/>
                  </a:lnTo>
                  <a:lnTo>
                    <a:pt x="10964" y="18089"/>
                  </a:lnTo>
                  <a:lnTo>
                    <a:pt x="11092" y="18089"/>
                  </a:lnTo>
                  <a:lnTo>
                    <a:pt x="11306" y="18046"/>
                  </a:lnTo>
                  <a:lnTo>
                    <a:pt x="11604" y="18174"/>
                  </a:lnTo>
                  <a:lnTo>
                    <a:pt x="11604" y="18260"/>
                  </a:lnTo>
                  <a:lnTo>
                    <a:pt x="11690" y="18302"/>
                  </a:lnTo>
                  <a:lnTo>
                    <a:pt x="11946" y="17876"/>
                  </a:lnTo>
                  <a:lnTo>
                    <a:pt x="11988" y="17833"/>
                  </a:lnTo>
                  <a:lnTo>
                    <a:pt x="12202" y="17748"/>
                  </a:lnTo>
                  <a:lnTo>
                    <a:pt x="12244" y="17748"/>
                  </a:lnTo>
                  <a:lnTo>
                    <a:pt x="12372" y="17876"/>
                  </a:lnTo>
                  <a:lnTo>
                    <a:pt x="12799" y="17705"/>
                  </a:lnTo>
                  <a:lnTo>
                    <a:pt x="12799" y="17620"/>
                  </a:lnTo>
                  <a:lnTo>
                    <a:pt x="13012" y="17748"/>
                  </a:lnTo>
                  <a:lnTo>
                    <a:pt x="13012" y="17876"/>
                  </a:lnTo>
                  <a:lnTo>
                    <a:pt x="13183" y="17833"/>
                  </a:lnTo>
                  <a:lnTo>
                    <a:pt x="13268" y="17918"/>
                  </a:lnTo>
                  <a:lnTo>
                    <a:pt x="13311" y="17918"/>
                  </a:lnTo>
                  <a:lnTo>
                    <a:pt x="13439" y="17876"/>
                  </a:lnTo>
                  <a:lnTo>
                    <a:pt x="13481" y="17876"/>
                  </a:lnTo>
                  <a:lnTo>
                    <a:pt x="13652" y="17833"/>
                  </a:lnTo>
                  <a:lnTo>
                    <a:pt x="13695" y="17833"/>
                  </a:lnTo>
                  <a:lnTo>
                    <a:pt x="14036" y="17876"/>
                  </a:lnTo>
                  <a:lnTo>
                    <a:pt x="14121" y="17918"/>
                  </a:lnTo>
                  <a:lnTo>
                    <a:pt x="14249" y="17833"/>
                  </a:lnTo>
                  <a:lnTo>
                    <a:pt x="14377" y="17663"/>
                  </a:lnTo>
                  <a:lnTo>
                    <a:pt x="14463" y="17620"/>
                  </a:lnTo>
                  <a:lnTo>
                    <a:pt x="14591" y="17620"/>
                  </a:lnTo>
                  <a:lnTo>
                    <a:pt x="14676" y="17535"/>
                  </a:lnTo>
                  <a:lnTo>
                    <a:pt x="15017" y="17705"/>
                  </a:lnTo>
                  <a:lnTo>
                    <a:pt x="15103" y="17705"/>
                  </a:lnTo>
                  <a:lnTo>
                    <a:pt x="15103" y="17663"/>
                  </a:lnTo>
                  <a:lnTo>
                    <a:pt x="15359" y="17705"/>
                  </a:lnTo>
                  <a:lnTo>
                    <a:pt x="15401" y="17748"/>
                  </a:lnTo>
                  <a:lnTo>
                    <a:pt x="15529" y="17705"/>
                  </a:lnTo>
                  <a:lnTo>
                    <a:pt x="15657" y="17705"/>
                  </a:lnTo>
                  <a:lnTo>
                    <a:pt x="15785" y="17620"/>
                  </a:lnTo>
                  <a:lnTo>
                    <a:pt x="15828" y="17620"/>
                  </a:lnTo>
                  <a:lnTo>
                    <a:pt x="15828" y="17663"/>
                  </a:lnTo>
                  <a:lnTo>
                    <a:pt x="15956" y="17748"/>
                  </a:lnTo>
                  <a:lnTo>
                    <a:pt x="15998" y="17279"/>
                  </a:lnTo>
                  <a:lnTo>
                    <a:pt x="16169" y="17193"/>
                  </a:lnTo>
                  <a:lnTo>
                    <a:pt x="16169" y="17108"/>
                  </a:lnTo>
                  <a:lnTo>
                    <a:pt x="16297" y="17108"/>
                  </a:lnTo>
                  <a:lnTo>
                    <a:pt x="16596" y="17279"/>
                  </a:lnTo>
                  <a:lnTo>
                    <a:pt x="16724" y="17321"/>
                  </a:lnTo>
                  <a:lnTo>
                    <a:pt x="16809" y="17321"/>
                  </a:lnTo>
                  <a:lnTo>
                    <a:pt x="16894" y="16852"/>
                  </a:lnTo>
                  <a:lnTo>
                    <a:pt x="16894" y="16809"/>
                  </a:lnTo>
                  <a:lnTo>
                    <a:pt x="16852" y="16681"/>
                  </a:lnTo>
                  <a:lnTo>
                    <a:pt x="16596" y="16767"/>
                  </a:lnTo>
                  <a:lnTo>
                    <a:pt x="16724" y="16639"/>
                  </a:lnTo>
                  <a:lnTo>
                    <a:pt x="16724" y="16596"/>
                  </a:lnTo>
                  <a:lnTo>
                    <a:pt x="16681" y="16553"/>
                  </a:lnTo>
                  <a:lnTo>
                    <a:pt x="16468" y="16468"/>
                  </a:lnTo>
                  <a:lnTo>
                    <a:pt x="16510" y="16255"/>
                  </a:lnTo>
                  <a:lnTo>
                    <a:pt x="16596" y="16212"/>
                  </a:lnTo>
                  <a:lnTo>
                    <a:pt x="16638" y="16169"/>
                  </a:lnTo>
                  <a:lnTo>
                    <a:pt x="16638" y="15828"/>
                  </a:lnTo>
                  <a:lnTo>
                    <a:pt x="16510" y="15615"/>
                  </a:lnTo>
                  <a:lnTo>
                    <a:pt x="16510" y="15487"/>
                  </a:lnTo>
                  <a:lnTo>
                    <a:pt x="16297" y="15273"/>
                  </a:lnTo>
                  <a:lnTo>
                    <a:pt x="16382" y="15188"/>
                  </a:lnTo>
                  <a:lnTo>
                    <a:pt x="16638" y="15060"/>
                  </a:lnTo>
                  <a:lnTo>
                    <a:pt x="16724" y="14975"/>
                  </a:lnTo>
                  <a:lnTo>
                    <a:pt x="16937" y="14932"/>
                  </a:lnTo>
                  <a:lnTo>
                    <a:pt x="17108" y="14932"/>
                  </a:lnTo>
                  <a:lnTo>
                    <a:pt x="17108" y="14890"/>
                  </a:lnTo>
                  <a:lnTo>
                    <a:pt x="16937" y="14420"/>
                  </a:lnTo>
                  <a:lnTo>
                    <a:pt x="16638" y="14036"/>
                  </a:lnTo>
                  <a:lnTo>
                    <a:pt x="16681" y="13994"/>
                  </a:lnTo>
                  <a:lnTo>
                    <a:pt x="16809" y="13908"/>
                  </a:lnTo>
                  <a:lnTo>
                    <a:pt x="17321" y="14036"/>
                  </a:lnTo>
                  <a:lnTo>
                    <a:pt x="17364" y="14036"/>
                  </a:lnTo>
                  <a:lnTo>
                    <a:pt x="17790" y="13695"/>
                  </a:lnTo>
                  <a:lnTo>
                    <a:pt x="17918" y="13695"/>
                  </a:lnTo>
                  <a:lnTo>
                    <a:pt x="17961" y="13610"/>
                  </a:lnTo>
                  <a:lnTo>
                    <a:pt x="17662" y="13012"/>
                  </a:lnTo>
                  <a:lnTo>
                    <a:pt x="17705" y="12970"/>
                  </a:lnTo>
                  <a:lnTo>
                    <a:pt x="17918" y="12842"/>
                  </a:lnTo>
                  <a:lnTo>
                    <a:pt x="17961" y="12799"/>
                  </a:lnTo>
                  <a:lnTo>
                    <a:pt x="18131" y="12586"/>
                  </a:lnTo>
                  <a:lnTo>
                    <a:pt x="18430" y="12543"/>
                  </a:lnTo>
                  <a:lnTo>
                    <a:pt x="18302" y="12287"/>
                  </a:lnTo>
                  <a:lnTo>
                    <a:pt x="18345" y="12202"/>
                  </a:lnTo>
                  <a:lnTo>
                    <a:pt x="19155" y="11903"/>
                  </a:lnTo>
                  <a:lnTo>
                    <a:pt x="19155" y="11861"/>
                  </a:lnTo>
                  <a:lnTo>
                    <a:pt x="18857" y="11647"/>
                  </a:lnTo>
                  <a:lnTo>
                    <a:pt x="18558" y="11519"/>
                  </a:lnTo>
                  <a:lnTo>
                    <a:pt x="18601" y="11434"/>
                  </a:lnTo>
                  <a:lnTo>
                    <a:pt x="18771" y="11221"/>
                  </a:lnTo>
                  <a:lnTo>
                    <a:pt x="18643" y="11263"/>
                  </a:lnTo>
                  <a:lnTo>
                    <a:pt x="18387" y="11306"/>
                  </a:lnTo>
                  <a:lnTo>
                    <a:pt x="18089" y="11221"/>
                  </a:lnTo>
                  <a:lnTo>
                    <a:pt x="17790" y="11434"/>
                  </a:lnTo>
                  <a:lnTo>
                    <a:pt x="17364" y="11519"/>
                  </a:lnTo>
                  <a:lnTo>
                    <a:pt x="17534" y="11093"/>
                  </a:lnTo>
                  <a:lnTo>
                    <a:pt x="17278" y="10837"/>
                  </a:lnTo>
                  <a:lnTo>
                    <a:pt x="17321" y="10709"/>
                  </a:lnTo>
                  <a:lnTo>
                    <a:pt x="17278" y="10623"/>
                  </a:lnTo>
                  <a:lnTo>
                    <a:pt x="17492" y="10367"/>
                  </a:lnTo>
                  <a:lnTo>
                    <a:pt x="17748" y="10240"/>
                  </a:lnTo>
                  <a:lnTo>
                    <a:pt x="17748" y="10026"/>
                  </a:lnTo>
                  <a:lnTo>
                    <a:pt x="17876" y="9984"/>
                  </a:lnTo>
                  <a:lnTo>
                    <a:pt x="17662" y="9770"/>
                  </a:lnTo>
                  <a:lnTo>
                    <a:pt x="17705" y="9514"/>
                  </a:lnTo>
                  <a:lnTo>
                    <a:pt x="17662" y="9386"/>
                  </a:lnTo>
                  <a:lnTo>
                    <a:pt x="17662" y="9301"/>
                  </a:lnTo>
                  <a:lnTo>
                    <a:pt x="17662" y="9173"/>
                  </a:lnTo>
                  <a:lnTo>
                    <a:pt x="17662" y="9002"/>
                  </a:lnTo>
                  <a:lnTo>
                    <a:pt x="17278" y="9088"/>
                  </a:lnTo>
                  <a:lnTo>
                    <a:pt x="17150" y="8917"/>
                  </a:lnTo>
                  <a:lnTo>
                    <a:pt x="17150" y="8746"/>
                  </a:lnTo>
                  <a:lnTo>
                    <a:pt x="17150" y="8704"/>
                  </a:lnTo>
                  <a:lnTo>
                    <a:pt x="17108" y="8661"/>
                  </a:lnTo>
                  <a:lnTo>
                    <a:pt x="16724" y="8704"/>
                  </a:lnTo>
                  <a:lnTo>
                    <a:pt x="16596" y="8661"/>
                  </a:lnTo>
                  <a:lnTo>
                    <a:pt x="16724" y="7936"/>
                  </a:lnTo>
                  <a:lnTo>
                    <a:pt x="16809" y="7936"/>
                  </a:lnTo>
                  <a:lnTo>
                    <a:pt x="17022" y="8064"/>
                  </a:lnTo>
                  <a:lnTo>
                    <a:pt x="17278" y="7936"/>
                  </a:lnTo>
                  <a:lnTo>
                    <a:pt x="17278" y="7851"/>
                  </a:lnTo>
                  <a:lnTo>
                    <a:pt x="17236" y="7509"/>
                  </a:lnTo>
                  <a:lnTo>
                    <a:pt x="16894" y="7509"/>
                  </a:lnTo>
                  <a:lnTo>
                    <a:pt x="16681" y="7424"/>
                  </a:lnTo>
                  <a:lnTo>
                    <a:pt x="16852" y="7168"/>
                  </a:lnTo>
                  <a:lnTo>
                    <a:pt x="16894" y="7211"/>
                  </a:lnTo>
                  <a:lnTo>
                    <a:pt x="17108" y="7296"/>
                  </a:lnTo>
                  <a:lnTo>
                    <a:pt x="17364" y="7296"/>
                  </a:lnTo>
                  <a:lnTo>
                    <a:pt x="17705" y="7083"/>
                  </a:lnTo>
                  <a:lnTo>
                    <a:pt x="17790" y="7083"/>
                  </a:lnTo>
                  <a:lnTo>
                    <a:pt x="17876" y="7253"/>
                  </a:lnTo>
                  <a:lnTo>
                    <a:pt x="17918" y="7296"/>
                  </a:lnTo>
                  <a:lnTo>
                    <a:pt x="17961" y="7253"/>
                  </a:lnTo>
                  <a:lnTo>
                    <a:pt x="18003" y="7211"/>
                  </a:lnTo>
                  <a:lnTo>
                    <a:pt x="17961" y="6997"/>
                  </a:lnTo>
                  <a:lnTo>
                    <a:pt x="18089" y="6741"/>
                  </a:lnTo>
                  <a:lnTo>
                    <a:pt x="17961" y="6400"/>
                  </a:lnTo>
                  <a:lnTo>
                    <a:pt x="17961" y="6357"/>
                  </a:lnTo>
                  <a:lnTo>
                    <a:pt x="17876" y="6357"/>
                  </a:lnTo>
                  <a:lnTo>
                    <a:pt x="17705" y="6400"/>
                  </a:lnTo>
                  <a:lnTo>
                    <a:pt x="17577" y="6656"/>
                  </a:lnTo>
                  <a:lnTo>
                    <a:pt x="17534" y="6613"/>
                  </a:lnTo>
                  <a:lnTo>
                    <a:pt x="17321" y="6571"/>
                  </a:lnTo>
                  <a:lnTo>
                    <a:pt x="17321" y="6443"/>
                  </a:lnTo>
                  <a:lnTo>
                    <a:pt x="17449" y="6229"/>
                  </a:lnTo>
                  <a:lnTo>
                    <a:pt x="17364" y="6187"/>
                  </a:lnTo>
                  <a:lnTo>
                    <a:pt x="17108" y="6144"/>
                  </a:lnTo>
                  <a:lnTo>
                    <a:pt x="16937" y="5973"/>
                  </a:lnTo>
                  <a:lnTo>
                    <a:pt x="16681" y="6101"/>
                  </a:lnTo>
                  <a:lnTo>
                    <a:pt x="16510" y="5973"/>
                  </a:lnTo>
                  <a:lnTo>
                    <a:pt x="16596" y="5931"/>
                  </a:lnTo>
                  <a:lnTo>
                    <a:pt x="16638" y="5760"/>
                  </a:lnTo>
                  <a:lnTo>
                    <a:pt x="16596" y="5760"/>
                  </a:lnTo>
                  <a:lnTo>
                    <a:pt x="16382" y="5888"/>
                  </a:lnTo>
                  <a:lnTo>
                    <a:pt x="16254" y="5888"/>
                  </a:lnTo>
                  <a:lnTo>
                    <a:pt x="16254" y="5547"/>
                  </a:lnTo>
                  <a:lnTo>
                    <a:pt x="16041" y="5291"/>
                  </a:lnTo>
                  <a:lnTo>
                    <a:pt x="16169" y="4950"/>
                  </a:lnTo>
                  <a:lnTo>
                    <a:pt x="16041" y="4523"/>
                  </a:lnTo>
                  <a:lnTo>
                    <a:pt x="15956" y="4736"/>
                  </a:lnTo>
                  <a:lnTo>
                    <a:pt x="15401" y="5035"/>
                  </a:lnTo>
                  <a:lnTo>
                    <a:pt x="15188" y="4736"/>
                  </a:lnTo>
                  <a:lnTo>
                    <a:pt x="15145" y="4694"/>
                  </a:lnTo>
                  <a:lnTo>
                    <a:pt x="15145" y="4608"/>
                  </a:lnTo>
                  <a:lnTo>
                    <a:pt x="15145" y="4395"/>
                  </a:lnTo>
                  <a:lnTo>
                    <a:pt x="14975" y="4054"/>
                  </a:lnTo>
                  <a:lnTo>
                    <a:pt x="14932" y="4096"/>
                  </a:lnTo>
                  <a:lnTo>
                    <a:pt x="14676" y="4267"/>
                  </a:lnTo>
                  <a:lnTo>
                    <a:pt x="14377" y="4310"/>
                  </a:lnTo>
                  <a:lnTo>
                    <a:pt x="14335" y="4267"/>
                  </a:lnTo>
                  <a:lnTo>
                    <a:pt x="14249" y="4096"/>
                  </a:lnTo>
                  <a:lnTo>
                    <a:pt x="14292" y="4054"/>
                  </a:lnTo>
                  <a:lnTo>
                    <a:pt x="14249" y="4011"/>
                  </a:lnTo>
                  <a:lnTo>
                    <a:pt x="14164" y="3755"/>
                  </a:lnTo>
                  <a:lnTo>
                    <a:pt x="14164" y="3670"/>
                  </a:lnTo>
                  <a:lnTo>
                    <a:pt x="14036" y="3414"/>
                  </a:lnTo>
                  <a:lnTo>
                    <a:pt x="13823" y="3371"/>
                  </a:lnTo>
                  <a:lnTo>
                    <a:pt x="13737" y="3328"/>
                  </a:lnTo>
                  <a:lnTo>
                    <a:pt x="13737" y="3115"/>
                  </a:lnTo>
                  <a:lnTo>
                    <a:pt x="13695" y="3158"/>
                  </a:lnTo>
                  <a:lnTo>
                    <a:pt x="13652" y="3030"/>
                  </a:lnTo>
                  <a:lnTo>
                    <a:pt x="13439" y="2987"/>
                  </a:lnTo>
                  <a:lnTo>
                    <a:pt x="13439" y="2902"/>
                  </a:lnTo>
                  <a:lnTo>
                    <a:pt x="13268" y="2689"/>
                  </a:lnTo>
                  <a:lnTo>
                    <a:pt x="12799" y="2518"/>
                  </a:lnTo>
                  <a:lnTo>
                    <a:pt x="12671" y="2347"/>
                  </a:lnTo>
                  <a:lnTo>
                    <a:pt x="12671" y="2177"/>
                  </a:lnTo>
                  <a:lnTo>
                    <a:pt x="12884" y="2091"/>
                  </a:lnTo>
                  <a:lnTo>
                    <a:pt x="12970" y="1750"/>
                  </a:lnTo>
                  <a:lnTo>
                    <a:pt x="13098" y="1707"/>
                  </a:lnTo>
                  <a:lnTo>
                    <a:pt x="13098" y="1665"/>
                  </a:lnTo>
                  <a:lnTo>
                    <a:pt x="12970" y="1494"/>
                  </a:lnTo>
                  <a:lnTo>
                    <a:pt x="12970" y="1323"/>
                  </a:lnTo>
                  <a:lnTo>
                    <a:pt x="12970" y="1281"/>
                  </a:lnTo>
                  <a:lnTo>
                    <a:pt x="12756" y="1025"/>
                  </a:lnTo>
                  <a:lnTo>
                    <a:pt x="12586" y="897"/>
                  </a:lnTo>
                  <a:lnTo>
                    <a:pt x="12671" y="428"/>
                  </a:lnTo>
                  <a:lnTo>
                    <a:pt x="12628" y="470"/>
                  </a:lnTo>
                  <a:lnTo>
                    <a:pt x="12372" y="428"/>
                  </a:lnTo>
                  <a:lnTo>
                    <a:pt x="12244" y="257"/>
                  </a:lnTo>
                  <a:lnTo>
                    <a:pt x="12031" y="257"/>
                  </a:lnTo>
                  <a:lnTo>
                    <a:pt x="11988" y="214"/>
                  </a:lnTo>
                  <a:lnTo>
                    <a:pt x="11903" y="257"/>
                  </a:lnTo>
                  <a:lnTo>
                    <a:pt x="11306" y="172"/>
                  </a:lnTo>
                  <a:lnTo>
                    <a:pt x="11135" y="1"/>
                  </a:lnTo>
                  <a:close/>
                </a:path>
              </a:pathLst>
            </a:custGeom>
            <a:solidFill>
              <a:schemeClr val="accent2"/>
            </a:solid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49"/>
            <p:cNvSpPr/>
            <p:nvPr/>
          </p:nvSpPr>
          <p:spPr>
            <a:xfrm>
              <a:off x="6968504" y="2008996"/>
              <a:ext cx="353383" cy="292485"/>
            </a:xfrm>
            <a:custGeom>
              <a:rect b="b" l="l" r="r" t="t"/>
              <a:pathLst>
                <a:path extrusionOk="0" h="4096" w="4949">
                  <a:moveTo>
                    <a:pt x="2688" y="0"/>
                  </a:moveTo>
                  <a:lnTo>
                    <a:pt x="2347" y="85"/>
                  </a:lnTo>
                  <a:lnTo>
                    <a:pt x="2219" y="213"/>
                  </a:lnTo>
                  <a:lnTo>
                    <a:pt x="2133" y="213"/>
                  </a:lnTo>
                  <a:lnTo>
                    <a:pt x="1749" y="256"/>
                  </a:lnTo>
                  <a:lnTo>
                    <a:pt x="1707" y="256"/>
                  </a:lnTo>
                  <a:lnTo>
                    <a:pt x="1707" y="299"/>
                  </a:lnTo>
                  <a:lnTo>
                    <a:pt x="1707" y="640"/>
                  </a:lnTo>
                  <a:lnTo>
                    <a:pt x="1792" y="427"/>
                  </a:lnTo>
                  <a:lnTo>
                    <a:pt x="1920" y="427"/>
                  </a:lnTo>
                  <a:lnTo>
                    <a:pt x="2048" y="469"/>
                  </a:lnTo>
                  <a:lnTo>
                    <a:pt x="2133" y="384"/>
                  </a:lnTo>
                  <a:lnTo>
                    <a:pt x="2219" y="384"/>
                  </a:lnTo>
                  <a:lnTo>
                    <a:pt x="2475" y="469"/>
                  </a:lnTo>
                  <a:lnTo>
                    <a:pt x="2560" y="512"/>
                  </a:lnTo>
                  <a:lnTo>
                    <a:pt x="2603" y="597"/>
                  </a:lnTo>
                  <a:lnTo>
                    <a:pt x="2475" y="725"/>
                  </a:lnTo>
                  <a:lnTo>
                    <a:pt x="2560" y="811"/>
                  </a:lnTo>
                  <a:lnTo>
                    <a:pt x="2432" y="1024"/>
                  </a:lnTo>
                  <a:lnTo>
                    <a:pt x="2389" y="1024"/>
                  </a:lnTo>
                  <a:lnTo>
                    <a:pt x="1749" y="853"/>
                  </a:lnTo>
                  <a:lnTo>
                    <a:pt x="1493" y="725"/>
                  </a:lnTo>
                  <a:lnTo>
                    <a:pt x="1323" y="811"/>
                  </a:lnTo>
                  <a:lnTo>
                    <a:pt x="1280" y="853"/>
                  </a:lnTo>
                  <a:lnTo>
                    <a:pt x="939" y="1024"/>
                  </a:lnTo>
                  <a:lnTo>
                    <a:pt x="853" y="1067"/>
                  </a:lnTo>
                  <a:lnTo>
                    <a:pt x="683" y="1067"/>
                  </a:lnTo>
                  <a:lnTo>
                    <a:pt x="683" y="1024"/>
                  </a:lnTo>
                  <a:lnTo>
                    <a:pt x="512" y="1067"/>
                  </a:lnTo>
                  <a:lnTo>
                    <a:pt x="299" y="1067"/>
                  </a:lnTo>
                  <a:lnTo>
                    <a:pt x="256" y="1109"/>
                  </a:lnTo>
                  <a:lnTo>
                    <a:pt x="128" y="1237"/>
                  </a:lnTo>
                  <a:lnTo>
                    <a:pt x="86" y="1237"/>
                  </a:lnTo>
                  <a:lnTo>
                    <a:pt x="214" y="1323"/>
                  </a:lnTo>
                  <a:lnTo>
                    <a:pt x="214" y="1365"/>
                  </a:lnTo>
                  <a:lnTo>
                    <a:pt x="128" y="1493"/>
                  </a:lnTo>
                  <a:lnTo>
                    <a:pt x="86" y="1707"/>
                  </a:lnTo>
                  <a:lnTo>
                    <a:pt x="128" y="1749"/>
                  </a:lnTo>
                  <a:lnTo>
                    <a:pt x="214" y="1877"/>
                  </a:lnTo>
                  <a:lnTo>
                    <a:pt x="86" y="2133"/>
                  </a:lnTo>
                  <a:lnTo>
                    <a:pt x="43" y="2218"/>
                  </a:lnTo>
                  <a:lnTo>
                    <a:pt x="0" y="2432"/>
                  </a:lnTo>
                  <a:lnTo>
                    <a:pt x="0" y="2602"/>
                  </a:lnTo>
                  <a:lnTo>
                    <a:pt x="128" y="2645"/>
                  </a:lnTo>
                  <a:lnTo>
                    <a:pt x="256" y="2602"/>
                  </a:lnTo>
                  <a:lnTo>
                    <a:pt x="299" y="2645"/>
                  </a:lnTo>
                  <a:lnTo>
                    <a:pt x="469" y="2816"/>
                  </a:lnTo>
                  <a:lnTo>
                    <a:pt x="640" y="2858"/>
                  </a:lnTo>
                  <a:lnTo>
                    <a:pt x="683" y="2858"/>
                  </a:lnTo>
                  <a:lnTo>
                    <a:pt x="853" y="2730"/>
                  </a:lnTo>
                  <a:lnTo>
                    <a:pt x="939" y="2730"/>
                  </a:lnTo>
                  <a:lnTo>
                    <a:pt x="939" y="3072"/>
                  </a:lnTo>
                  <a:lnTo>
                    <a:pt x="939" y="3157"/>
                  </a:lnTo>
                  <a:lnTo>
                    <a:pt x="939" y="3200"/>
                  </a:lnTo>
                  <a:lnTo>
                    <a:pt x="939" y="3370"/>
                  </a:lnTo>
                  <a:lnTo>
                    <a:pt x="1195" y="3370"/>
                  </a:lnTo>
                  <a:lnTo>
                    <a:pt x="1621" y="3200"/>
                  </a:lnTo>
                  <a:lnTo>
                    <a:pt x="1707" y="3285"/>
                  </a:lnTo>
                  <a:lnTo>
                    <a:pt x="1707" y="3413"/>
                  </a:lnTo>
                  <a:lnTo>
                    <a:pt x="1963" y="3242"/>
                  </a:lnTo>
                  <a:lnTo>
                    <a:pt x="2005" y="3242"/>
                  </a:lnTo>
                  <a:lnTo>
                    <a:pt x="2048" y="3200"/>
                  </a:lnTo>
                  <a:lnTo>
                    <a:pt x="2133" y="3285"/>
                  </a:lnTo>
                  <a:lnTo>
                    <a:pt x="2219" y="3456"/>
                  </a:lnTo>
                  <a:lnTo>
                    <a:pt x="2261" y="3456"/>
                  </a:lnTo>
                  <a:lnTo>
                    <a:pt x="2261" y="3285"/>
                  </a:lnTo>
                  <a:lnTo>
                    <a:pt x="2560" y="3200"/>
                  </a:lnTo>
                  <a:lnTo>
                    <a:pt x="2645" y="3157"/>
                  </a:lnTo>
                  <a:lnTo>
                    <a:pt x="2816" y="3157"/>
                  </a:lnTo>
                  <a:lnTo>
                    <a:pt x="3200" y="2986"/>
                  </a:lnTo>
                  <a:lnTo>
                    <a:pt x="3242" y="2986"/>
                  </a:lnTo>
                  <a:lnTo>
                    <a:pt x="3328" y="3157"/>
                  </a:lnTo>
                  <a:lnTo>
                    <a:pt x="3413" y="3456"/>
                  </a:lnTo>
                  <a:lnTo>
                    <a:pt x="3413" y="3498"/>
                  </a:lnTo>
                  <a:lnTo>
                    <a:pt x="3498" y="3626"/>
                  </a:lnTo>
                  <a:lnTo>
                    <a:pt x="3541" y="3669"/>
                  </a:lnTo>
                  <a:lnTo>
                    <a:pt x="3541" y="3712"/>
                  </a:lnTo>
                  <a:lnTo>
                    <a:pt x="3626" y="3840"/>
                  </a:lnTo>
                  <a:lnTo>
                    <a:pt x="3840" y="3840"/>
                  </a:lnTo>
                  <a:lnTo>
                    <a:pt x="3882" y="4010"/>
                  </a:lnTo>
                  <a:lnTo>
                    <a:pt x="3882" y="4096"/>
                  </a:lnTo>
                  <a:lnTo>
                    <a:pt x="4181" y="4010"/>
                  </a:lnTo>
                  <a:lnTo>
                    <a:pt x="4266" y="4010"/>
                  </a:lnTo>
                  <a:lnTo>
                    <a:pt x="4266" y="3925"/>
                  </a:lnTo>
                  <a:lnTo>
                    <a:pt x="4352" y="3882"/>
                  </a:lnTo>
                  <a:lnTo>
                    <a:pt x="4309" y="3797"/>
                  </a:lnTo>
                  <a:lnTo>
                    <a:pt x="4266" y="3712"/>
                  </a:lnTo>
                  <a:lnTo>
                    <a:pt x="4181" y="3626"/>
                  </a:lnTo>
                  <a:lnTo>
                    <a:pt x="4266" y="3498"/>
                  </a:lnTo>
                  <a:lnTo>
                    <a:pt x="4394" y="3242"/>
                  </a:lnTo>
                  <a:lnTo>
                    <a:pt x="4608" y="3029"/>
                  </a:lnTo>
                  <a:lnTo>
                    <a:pt x="4608" y="2986"/>
                  </a:lnTo>
                  <a:lnTo>
                    <a:pt x="4522" y="2773"/>
                  </a:lnTo>
                  <a:lnTo>
                    <a:pt x="4736" y="2602"/>
                  </a:lnTo>
                  <a:lnTo>
                    <a:pt x="4693" y="2389"/>
                  </a:lnTo>
                  <a:lnTo>
                    <a:pt x="4949" y="2346"/>
                  </a:lnTo>
                  <a:lnTo>
                    <a:pt x="4821" y="2090"/>
                  </a:lnTo>
                  <a:lnTo>
                    <a:pt x="4522" y="2005"/>
                  </a:lnTo>
                  <a:lnTo>
                    <a:pt x="4522" y="1877"/>
                  </a:lnTo>
                  <a:lnTo>
                    <a:pt x="4693" y="1664"/>
                  </a:lnTo>
                  <a:lnTo>
                    <a:pt x="4693" y="1579"/>
                  </a:lnTo>
                  <a:lnTo>
                    <a:pt x="4693" y="1536"/>
                  </a:lnTo>
                  <a:lnTo>
                    <a:pt x="4565" y="1493"/>
                  </a:lnTo>
                  <a:lnTo>
                    <a:pt x="4608" y="1451"/>
                  </a:lnTo>
                  <a:lnTo>
                    <a:pt x="4693" y="1280"/>
                  </a:lnTo>
                  <a:lnTo>
                    <a:pt x="4565" y="1280"/>
                  </a:lnTo>
                  <a:lnTo>
                    <a:pt x="4266" y="1067"/>
                  </a:lnTo>
                  <a:lnTo>
                    <a:pt x="4181" y="1024"/>
                  </a:lnTo>
                  <a:lnTo>
                    <a:pt x="4181" y="853"/>
                  </a:lnTo>
                  <a:lnTo>
                    <a:pt x="3712" y="512"/>
                  </a:lnTo>
                  <a:lnTo>
                    <a:pt x="3669" y="384"/>
                  </a:lnTo>
                  <a:lnTo>
                    <a:pt x="3413" y="256"/>
                  </a:lnTo>
                  <a:lnTo>
                    <a:pt x="3328" y="213"/>
                  </a:lnTo>
                  <a:lnTo>
                    <a:pt x="3285" y="256"/>
                  </a:lnTo>
                  <a:lnTo>
                    <a:pt x="3242" y="213"/>
                  </a:lnTo>
                  <a:lnTo>
                    <a:pt x="3114" y="85"/>
                  </a:lnTo>
                  <a:lnTo>
                    <a:pt x="3072" y="85"/>
                  </a:lnTo>
                  <a:lnTo>
                    <a:pt x="3029" y="0"/>
                  </a:lnTo>
                  <a:close/>
                </a:path>
              </a:pathLst>
            </a:custGeom>
            <a:solidFill>
              <a:schemeClr val="accent2"/>
            </a:solid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49"/>
            <p:cNvSpPr/>
            <p:nvPr/>
          </p:nvSpPr>
          <p:spPr>
            <a:xfrm>
              <a:off x="6864895" y="1938874"/>
              <a:ext cx="289476" cy="146314"/>
            </a:xfrm>
            <a:custGeom>
              <a:rect b="b" l="l" r="r" t="t"/>
              <a:pathLst>
                <a:path extrusionOk="0" h="2049" w="4054">
                  <a:moveTo>
                    <a:pt x="1537" y="1"/>
                  </a:moveTo>
                  <a:lnTo>
                    <a:pt x="1494" y="86"/>
                  </a:lnTo>
                  <a:lnTo>
                    <a:pt x="1281" y="172"/>
                  </a:lnTo>
                  <a:lnTo>
                    <a:pt x="1238" y="214"/>
                  </a:lnTo>
                  <a:lnTo>
                    <a:pt x="939" y="385"/>
                  </a:lnTo>
                  <a:lnTo>
                    <a:pt x="897" y="555"/>
                  </a:lnTo>
                  <a:lnTo>
                    <a:pt x="598" y="513"/>
                  </a:lnTo>
                  <a:lnTo>
                    <a:pt x="513" y="641"/>
                  </a:lnTo>
                  <a:lnTo>
                    <a:pt x="385" y="598"/>
                  </a:lnTo>
                  <a:lnTo>
                    <a:pt x="214" y="726"/>
                  </a:lnTo>
                  <a:lnTo>
                    <a:pt x="171" y="769"/>
                  </a:lnTo>
                  <a:lnTo>
                    <a:pt x="1" y="1025"/>
                  </a:lnTo>
                  <a:lnTo>
                    <a:pt x="1" y="1153"/>
                  </a:lnTo>
                  <a:lnTo>
                    <a:pt x="385" y="1281"/>
                  </a:lnTo>
                  <a:lnTo>
                    <a:pt x="513" y="1622"/>
                  </a:lnTo>
                  <a:lnTo>
                    <a:pt x="641" y="1622"/>
                  </a:lnTo>
                  <a:lnTo>
                    <a:pt x="811" y="1707"/>
                  </a:lnTo>
                  <a:lnTo>
                    <a:pt x="1067" y="1707"/>
                  </a:lnTo>
                  <a:lnTo>
                    <a:pt x="1153" y="1793"/>
                  </a:lnTo>
                  <a:lnTo>
                    <a:pt x="1281" y="1835"/>
                  </a:lnTo>
                  <a:lnTo>
                    <a:pt x="1366" y="1878"/>
                  </a:lnTo>
                  <a:lnTo>
                    <a:pt x="1494" y="1878"/>
                  </a:lnTo>
                  <a:lnTo>
                    <a:pt x="1707" y="2006"/>
                  </a:lnTo>
                  <a:lnTo>
                    <a:pt x="1750" y="2049"/>
                  </a:lnTo>
                  <a:lnTo>
                    <a:pt x="1963" y="2049"/>
                  </a:lnTo>
                  <a:lnTo>
                    <a:pt x="2134" y="2006"/>
                  </a:lnTo>
                  <a:lnTo>
                    <a:pt x="2134" y="2049"/>
                  </a:lnTo>
                  <a:lnTo>
                    <a:pt x="2304" y="2049"/>
                  </a:lnTo>
                  <a:lnTo>
                    <a:pt x="2390" y="2006"/>
                  </a:lnTo>
                  <a:lnTo>
                    <a:pt x="2731" y="1835"/>
                  </a:lnTo>
                  <a:lnTo>
                    <a:pt x="2774" y="1793"/>
                  </a:lnTo>
                  <a:lnTo>
                    <a:pt x="2944" y="1707"/>
                  </a:lnTo>
                  <a:lnTo>
                    <a:pt x="3200" y="1835"/>
                  </a:lnTo>
                  <a:lnTo>
                    <a:pt x="3840" y="2006"/>
                  </a:lnTo>
                  <a:lnTo>
                    <a:pt x="3883" y="2006"/>
                  </a:lnTo>
                  <a:lnTo>
                    <a:pt x="4011" y="1793"/>
                  </a:lnTo>
                  <a:lnTo>
                    <a:pt x="3926" y="1707"/>
                  </a:lnTo>
                  <a:lnTo>
                    <a:pt x="4054" y="1579"/>
                  </a:lnTo>
                  <a:lnTo>
                    <a:pt x="4011" y="1494"/>
                  </a:lnTo>
                  <a:lnTo>
                    <a:pt x="3926" y="1451"/>
                  </a:lnTo>
                  <a:lnTo>
                    <a:pt x="3670" y="1366"/>
                  </a:lnTo>
                  <a:lnTo>
                    <a:pt x="3584" y="1366"/>
                  </a:lnTo>
                  <a:lnTo>
                    <a:pt x="3499" y="1451"/>
                  </a:lnTo>
                  <a:lnTo>
                    <a:pt x="3371" y="1409"/>
                  </a:lnTo>
                  <a:lnTo>
                    <a:pt x="3243" y="1409"/>
                  </a:lnTo>
                  <a:lnTo>
                    <a:pt x="3158" y="1622"/>
                  </a:lnTo>
                  <a:lnTo>
                    <a:pt x="3158" y="1281"/>
                  </a:lnTo>
                  <a:lnTo>
                    <a:pt x="3158" y="1238"/>
                  </a:lnTo>
                  <a:lnTo>
                    <a:pt x="3158" y="1067"/>
                  </a:lnTo>
                  <a:lnTo>
                    <a:pt x="3158" y="1025"/>
                  </a:lnTo>
                  <a:lnTo>
                    <a:pt x="3072" y="641"/>
                  </a:lnTo>
                  <a:lnTo>
                    <a:pt x="3030" y="555"/>
                  </a:lnTo>
                  <a:lnTo>
                    <a:pt x="2987" y="513"/>
                  </a:lnTo>
                  <a:lnTo>
                    <a:pt x="2859" y="427"/>
                  </a:lnTo>
                  <a:lnTo>
                    <a:pt x="2859" y="300"/>
                  </a:lnTo>
                  <a:lnTo>
                    <a:pt x="2859" y="214"/>
                  </a:lnTo>
                  <a:lnTo>
                    <a:pt x="2731" y="1"/>
                  </a:lnTo>
                  <a:close/>
                </a:path>
              </a:pathLst>
            </a:custGeom>
            <a:solidFill>
              <a:schemeClr val="accent2"/>
            </a:solid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49"/>
            <p:cNvSpPr/>
            <p:nvPr/>
          </p:nvSpPr>
          <p:spPr>
            <a:xfrm>
              <a:off x="6941084" y="1750000"/>
              <a:ext cx="368664" cy="350397"/>
            </a:xfrm>
            <a:custGeom>
              <a:rect b="b" l="l" r="r" t="t"/>
              <a:pathLst>
                <a:path extrusionOk="0" h="4907" w="5163">
                  <a:moveTo>
                    <a:pt x="4480" y="1"/>
                  </a:moveTo>
                  <a:lnTo>
                    <a:pt x="4309" y="44"/>
                  </a:lnTo>
                  <a:lnTo>
                    <a:pt x="4309" y="172"/>
                  </a:lnTo>
                  <a:lnTo>
                    <a:pt x="4010" y="214"/>
                  </a:lnTo>
                  <a:lnTo>
                    <a:pt x="3669" y="726"/>
                  </a:lnTo>
                  <a:lnTo>
                    <a:pt x="3456" y="811"/>
                  </a:lnTo>
                  <a:lnTo>
                    <a:pt x="3456" y="897"/>
                  </a:lnTo>
                  <a:lnTo>
                    <a:pt x="3413" y="897"/>
                  </a:lnTo>
                  <a:lnTo>
                    <a:pt x="3413" y="939"/>
                  </a:lnTo>
                  <a:lnTo>
                    <a:pt x="3285" y="939"/>
                  </a:lnTo>
                  <a:lnTo>
                    <a:pt x="2944" y="1153"/>
                  </a:lnTo>
                  <a:lnTo>
                    <a:pt x="2816" y="1366"/>
                  </a:lnTo>
                  <a:lnTo>
                    <a:pt x="2603" y="1366"/>
                  </a:lnTo>
                  <a:lnTo>
                    <a:pt x="2560" y="1323"/>
                  </a:lnTo>
                  <a:lnTo>
                    <a:pt x="2389" y="1366"/>
                  </a:lnTo>
                  <a:lnTo>
                    <a:pt x="2176" y="1281"/>
                  </a:lnTo>
                  <a:lnTo>
                    <a:pt x="2133" y="1281"/>
                  </a:lnTo>
                  <a:lnTo>
                    <a:pt x="1963" y="1323"/>
                  </a:lnTo>
                  <a:lnTo>
                    <a:pt x="1877" y="1323"/>
                  </a:lnTo>
                  <a:lnTo>
                    <a:pt x="1536" y="1025"/>
                  </a:lnTo>
                  <a:lnTo>
                    <a:pt x="1493" y="1025"/>
                  </a:lnTo>
                  <a:lnTo>
                    <a:pt x="1451" y="939"/>
                  </a:lnTo>
                  <a:lnTo>
                    <a:pt x="1323" y="939"/>
                  </a:lnTo>
                  <a:lnTo>
                    <a:pt x="1280" y="897"/>
                  </a:lnTo>
                  <a:lnTo>
                    <a:pt x="1152" y="939"/>
                  </a:lnTo>
                  <a:lnTo>
                    <a:pt x="1067" y="1110"/>
                  </a:lnTo>
                  <a:lnTo>
                    <a:pt x="939" y="1110"/>
                  </a:lnTo>
                  <a:lnTo>
                    <a:pt x="853" y="1153"/>
                  </a:lnTo>
                  <a:lnTo>
                    <a:pt x="725" y="1366"/>
                  </a:lnTo>
                  <a:lnTo>
                    <a:pt x="683" y="1323"/>
                  </a:lnTo>
                  <a:lnTo>
                    <a:pt x="640" y="1281"/>
                  </a:lnTo>
                  <a:lnTo>
                    <a:pt x="598" y="1323"/>
                  </a:lnTo>
                  <a:lnTo>
                    <a:pt x="384" y="1238"/>
                  </a:lnTo>
                  <a:lnTo>
                    <a:pt x="256" y="1153"/>
                  </a:lnTo>
                  <a:lnTo>
                    <a:pt x="171" y="1110"/>
                  </a:lnTo>
                  <a:lnTo>
                    <a:pt x="86" y="1153"/>
                  </a:lnTo>
                  <a:lnTo>
                    <a:pt x="0" y="1281"/>
                  </a:lnTo>
                  <a:lnTo>
                    <a:pt x="0" y="1323"/>
                  </a:lnTo>
                  <a:lnTo>
                    <a:pt x="43" y="1451"/>
                  </a:lnTo>
                  <a:lnTo>
                    <a:pt x="0" y="1494"/>
                  </a:lnTo>
                  <a:lnTo>
                    <a:pt x="43" y="1494"/>
                  </a:lnTo>
                  <a:lnTo>
                    <a:pt x="384" y="1537"/>
                  </a:lnTo>
                  <a:lnTo>
                    <a:pt x="427" y="1537"/>
                  </a:lnTo>
                  <a:lnTo>
                    <a:pt x="725" y="1707"/>
                  </a:lnTo>
                  <a:lnTo>
                    <a:pt x="725" y="1921"/>
                  </a:lnTo>
                  <a:lnTo>
                    <a:pt x="640" y="2134"/>
                  </a:lnTo>
                  <a:lnTo>
                    <a:pt x="598" y="2177"/>
                  </a:lnTo>
                  <a:lnTo>
                    <a:pt x="512" y="2219"/>
                  </a:lnTo>
                  <a:lnTo>
                    <a:pt x="512" y="2305"/>
                  </a:lnTo>
                  <a:lnTo>
                    <a:pt x="470" y="2347"/>
                  </a:lnTo>
                  <a:lnTo>
                    <a:pt x="427" y="2347"/>
                  </a:lnTo>
                  <a:lnTo>
                    <a:pt x="427" y="2433"/>
                  </a:lnTo>
                  <a:lnTo>
                    <a:pt x="470" y="2646"/>
                  </a:lnTo>
                  <a:lnTo>
                    <a:pt x="1664" y="2646"/>
                  </a:lnTo>
                  <a:lnTo>
                    <a:pt x="1792" y="2859"/>
                  </a:lnTo>
                  <a:lnTo>
                    <a:pt x="1792" y="2945"/>
                  </a:lnTo>
                  <a:lnTo>
                    <a:pt x="1792" y="3072"/>
                  </a:lnTo>
                  <a:lnTo>
                    <a:pt x="1920" y="3158"/>
                  </a:lnTo>
                  <a:lnTo>
                    <a:pt x="1963" y="3200"/>
                  </a:lnTo>
                  <a:lnTo>
                    <a:pt x="2005" y="3286"/>
                  </a:lnTo>
                  <a:lnTo>
                    <a:pt x="2091" y="3670"/>
                  </a:lnTo>
                  <a:lnTo>
                    <a:pt x="2091" y="3712"/>
                  </a:lnTo>
                  <a:lnTo>
                    <a:pt x="2091" y="3883"/>
                  </a:lnTo>
                  <a:lnTo>
                    <a:pt x="2133" y="3883"/>
                  </a:lnTo>
                  <a:lnTo>
                    <a:pt x="2517" y="3840"/>
                  </a:lnTo>
                  <a:lnTo>
                    <a:pt x="2603" y="3840"/>
                  </a:lnTo>
                  <a:lnTo>
                    <a:pt x="2731" y="3712"/>
                  </a:lnTo>
                  <a:lnTo>
                    <a:pt x="3072" y="3627"/>
                  </a:lnTo>
                  <a:lnTo>
                    <a:pt x="3413" y="3627"/>
                  </a:lnTo>
                  <a:lnTo>
                    <a:pt x="3456" y="3712"/>
                  </a:lnTo>
                  <a:lnTo>
                    <a:pt x="3498" y="3712"/>
                  </a:lnTo>
                  <a:lnTo>
                    <a:pt x="3626" y="3840"/>
                  </a:lnTo>
                  <a:lnTo>
                    <a:pt x="3669" y="3883"/>
                  </a:lnTo>
                  <a:lnTo>
                    <a:pt x="3712" y="3840"/>
                  </a:lnTo>
                  <a:lnTo>
                    <a:pt x="3797" y="3883"/>
                  </a:lnTo>
                  <a:lnTo>
                    <a:pt x="4053" y="4011"/>
                  </a:lnTo>
                  <a:lnTo>
                    <a:pt x="4096" y="4139"/>
                  </a:lnTo>
                  <a:lnTo>
                    <a:pt x="4565" y="4480"/>
                  </a:lnTo>
                  <a:lnTo>
                    <a:pt x="4565" y="4651"/>
                  </a:lnTo>
                  <a:lnTo>
                    <a:pt x="4650" y="4694"/>
                  </a:lnTo>
                  <a:lnTo>
                    <a:pt x="4949" y="4907"/>
                  </a:lnTo>
                  <a:lnTo>
                    <a:pt x="5077" y="4736"/>
                  </a:lnTo>
                  <a:lnTo>
                    <a:pt x="4992" y="4651"/>
                  </a:lnTo>
                  <a:lnTo>
                    <a:pt x="4949" y="4438"/>
                  </a:lnTo>
                  <a:lnTo>
                    <a:pt x="4906" y="4438"/>
                  </a:lnTo>
                  <a:lnTo>
                    <a:pt x="4906" y="4267"/>
                  </a:lnTo>
                  <a:lnTo>
                    <a:pt x="4864" y="4139"/>
                  </a:lnTo>
                  <a:lnTo>
                    <a:pt x="4693" y="3798"/>
                  </a:lnTo>
                  <a:lnTo>
                    <a:pt x="4778" y="3712"/>
                  </a:lnTo>
                  <a:lnTo>
                    <a:pt x="4906" y="3584"/>
                  </a:lnTo>
                  <a:lnTo>
                    <a:pt x="4906" y="3499"/>
                  </a:lnTo>
                  <a:lnTo>
                    <a:pt x="4565" y="3499"/>
                  </a:lnTo>
                  <a:lnTo>
                    <a:pt x="4650" y="3200"/>
                  </a:lnTo>
                  <a:lnTo>
                    <a:pt x="4522" y="3072"/>
                  </a:lnTo>
                  <a:lnTo>
                    <a:pt x="4437" y="3030"/>
                  </a:lnTo>
                  <a:lnTo>
                    <a:pt x="4906" y="2731"/>
                  </a:lnTo>
                  <a:lnTo>
                    <a:pt x="4906" y="2561"/>
                  </a:lnTo>
                  <a:lnTo>
                    <a:pt x="4949" y="2518"/>
                  </a:lnTo>
                  <a:lnTo>
                    <a:pt x="4992" y="2518"/>
                  </a:lnTo>
                  <a:lnTo>
                    <a:pt x="4906" y="2433"/>
                  </a:lnTo>
                  <a:lnTo>
                    <a:pt x="4949" y="2091"/>
                  </a:lnTo>
                  <a:lnTo>
                    <a:pt x="5077" y="2091"/>
                  </a:lnTo>
                  <a:lnTo>
                    <a:pt x="5162" y="1963"/>
                  </a:lnTo>
                  <a:lnTo>
                    <a:pt x="5162" y="1921"/>
                  </a:lnTo>
                  <a:lnTo>
                    <a:pt x="5077" y="1750"/>
                  </a:lnTo>
                  <a:lnTo>
                    <a:pt x="4992" y="1579"/>
                  </a:lnTo>
                  <a:lnTo>
                    <a:pt x="4949" y="1494"/>
                  </a:lnTo>
                  <a:lnTo>
                    <a:pt x="4949" y="1451"/>
                  </a:lnTo>
                  <a:lnTo>
                    <a:pt x="4522" y="897"/>
                  </a:lnTo>
                  <a:lnTo>
                    <a:pt x="4736" y="811"/>
                  </a:lnTo>
                  <a:lnTo>
                    <a:pt x="4778" y="641"/>
                  </a:lnTo>
                  <a:lnTo>
                    <a:pt x="4693" y="300"/>
                  </a:lnTo>
                  <a:lnTo>
                    <a:pt x="4650" y="257"/>
                  </a:lnTo>
                  <a:lnTo>
                    <a:pt x="4522" y="1"/>
                  </a:lnTo>
                  <a:close/>
                </a:path>
              </a:pathLst>
            </a:custGeom>
            <a:solidFill>
              <a:schemeClr val="accent2"/>
            </a:solid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49"/>
            <p:cNvSpPr/>
            <p:nvPr/>
          </p:nvSpPr>
          <p:spPr>
            <a:xfrm>
              <a:off x="6502441" y="2152169"/>
              <a:ext cx="785955" cy="834754"/>
            </a:xfrm>
            <a:custGeom>
              <a:rect b="b" l="l" r="r" t="t"/>
              <a:pathLst>
                <a:path extrusionOk="0" h="11690" w="11007">
                  <a:moveTo>
                    <a:pt x="4522" y="0"/>
                  </a:moveTo>
                  <a:lnTo>
                    <a:pt x="4437" y="85"/>
                  </a:lnTo>
                  <a:lnTo>
                    <a:pt x="4522" y="213"/>
                  </a:lnTo>
                  <a:lnTo>
                    <a:pt x="4479" y="555"/>
                  </a:lnTo>
                  <a:lnTo>
                    <a:pt x="4437" y="512"/>
                  </a:lnTo>
                  <a:lnTo>
                    <a:pt x="4266" y="427"/>
                  </a:lnTo>
                  <a:lnTo>
                    <a:pt x="4053" y="555"/>
                  </a:lnTo>
                  <a:lnTo>
                    <a:pt x="3840" y="555"/>
                  </a:lnTo>
                  <a:lnTo>
                    <a:pt x="3669" y="725"/>
                  </a:lnTo>
                  <a:lnTo>
                    <a:pt x="3669" y="768"/>
                  </a:lnTo>
                  <a:lnTo>
                    <a:pt x="3584" y="939"/>
                  </a:lnTo>
                  <a:lnTo>
                    <a:pt x="3541" y="939"/>
                  </a:lnTo>
                  <a:lnTo>
                    <a:pt x="3413" y="811"/>
                  </a:lnTo>
                  <a:lnTo>
                    <a:pt x="3114" y="939"/>
                  </a:lnTo>
                  <a:lnTo>
                    <a:pt x="3029" y="981"/>
                  </a:lnTo>
                  <a:lnTo>
                    <a:pt x="3200" y="1237"/>
                  </a:lnTo>
                  <a:lnTo>
                    <a:pt x="3157" y="1408"/>
                  </a:lnTo>
                  <a:lnTo>
                    <a:pt x="3200" y="1451"/>
                  </a:lnTo>
                  <a:lnTo>
                    <a:pt x="3157" y="1493"/>
                  </a:lnTo>
                  <a:lnTo>
                    <a:pt x="2986" y="1792"/>
                  </a:lnTo>
                  <a:lnTo>
                    <a:pt x="2986" y="1920"/>
                  </a:lnTo>
                  <a:lnTo>
                    <a:pt x="2944" y="1920"/>
                  </a:lnTo>
                  <a:lnTo>
                    <a:pt x="2816" y="1877"/>
                  </a:lnTo>
                  <a:lnTo>
                    <a:pt x="2730" y="2133"/>
                  </a:lnTo>
                  <a:lnTo>
                    <a:pt x="2688" y="2133"/>
                  </a:lnTo>
                  <a:lnTo>
                    <a:pt x="2517" y="2091"/>
                  </a:lnTo>
                  <a:lnTo>
                    <a:pt x="2389" y="2091"/>
                  </a:lnTo>
                  <a:lnTo>
                    <a:pt x="2304" y="2133"/>
                  </a:lnTo>
                  <a:lnTo>
                    <a:pt x="2176" y="2091"/>
                  </a:lnTo>
                  <a:lnTo>
                    <a:pt x="2091" y="2261"/>
                  </a:lnTo>
                  <a:lnTo>
                    <a:pt x="1963" y="2304"/>
                  </a:lnTo>
                  <a:lnTo>
                    <a:pt x="1877" y="2688"/>
                  </a:lnTo>
                  <a:lnTo>
                    <a:pt x="1877" y="2730"/>
                  </a:lnTo>
                  <a:lnTo>
                    <a:pt x="1749" y="2773"/>
                  </a:lnTo>
                  <a:lnTo>
                    <a:pt x="1621" y="2773"/>
                  </a:lnTo>
                  <a:lnTo>
                    <a:pt x="1536" y="2901"/>
                  </a:lnTo>
                  <a:lnTo>
                    <a:pt x="1664" y="3114"/>
                  </a:lnTo>
                  <a:lnTo>
                    <a:pt x="1707" y="3157"/>
                  </a:lnTo>
                  <a:lnTo>
                    <a:pt x="1963" y="3200"/>
                  </a:lnTo>
                  <a:lnTo>
                    <a:pt x="1963" y="3413"/>
                  </a:lnTo>
                  <a:lnTo>
                    <a:pt x="2091" y="3541"/>
                  </a:lnTo>
                  <a:lnTo>
                    <a:pt x="2091" y="3584"/>
                  </a:lnTo>
                  <a:lnTo>
                    <a:pt x="2133" y="3626"/>
                  </a:lnTo>
                  <a:lnTo>
                    <a:pt x="2346" y="3797"/>
                  </a:lnTo>
                  <a:lnTo>
                    <a:pt x="2304" y="4010"/>
                  </a:lnTo>
                  <a:lnTo>
                    <a:pt x="2176" y="4010"/>
                  </a:lnTo>
                  <a:lnTo>
                    <a:pt x="1963" y="4053"/>
                  </a:lnTo>
                  <a:lnTo>
                    <a:pt x="1920" y="4224"/>
                  </a:lnTo>
                  <a:lnTo>
                    <a:pt x="1920" y="4266"/>
                  </a:lnTo>
                  <a:lnTo>
                    <a:pt x="1963" y="4437"/>
                  </a:lnTo>
                  <a:lnTo>
                    <a:pt x="1920" y="4480"/>
                  </a:lnTo>
                  <a:lnTo>
                    <a:pt x="1664" y="4991"/>
                  </a:lnTo>
                  <a:lnTo>
                    <a:pt x="1664" y="5205"/>
                  </a:lnTo>
                  <a:lnTo>
                    <a:pt x="1621" y="5247"/>
                  </a:lnTo>
                  <a:lnTo>
                    <a:pt x="1067" y="5205"/>
                  </a:lnTo>
                  <a:lnTo>
                    <a:pt x="1024" y="5290"/>
                  </a:lnTo>
                  <a:lnTo>
                    <a:pt x="768" y="5119"/>
                  </a:lnTo>
                  <a:lnTo>
                    <a:pt x="683" y="5119"/>
                  </a:lnTo>
                  <a:lnTo>
                    <a:pt x="384" y="5077"/>
                  </a:lnTo>
                  <a:lnTo>
                    <a:pt x="256" y="5418"/>
                  </a:lnTo>
                  <a:lnTo>
                    <a:pt x="768" y="5717"/>
                  </a:lnTo>
                  <a:lnTo>
                    <a:pt x="981" y="5759"/>
                  </a:lnTo>
                  <a:lnTo>
                    <a:pt x="1024" y="5930"/>
                  </a:lnTo>
                  <a:lnTo>
                    <a:pt x="853" y="5930"/>
                  </a:lnTo>
                  <a:lnTo>
                    <a:pt x="811" y="5887"/>
                  </a:lnTo>
                  <a:lnTo>
                    <a:pt x="597" y="5973"/>
                  </a:lnTo>
                  <a:lnTo>
                    <a:pt x="597" y="6101"/>
                  </a:lnTo>
                  <a:lnTo>
                    <a:pt x="256" y="6698"/>
                  </a:lnTo>
                  <a:lnTo>
                    <a:pt x="256" y="6997"/>
                  </a:lnTo>
                  <a:lnTo>
                    <a:pt x="213" y="7039"/>
                  </a:lnTo>
                  <a:lnTo>
                    <a:pt x="0" y="7210"/>
                  </a:lnTo>
                  <a:lnTo>
                    <a:pt x="0" y="7423"/>
                  </a:lnTo>
                  <a:lnTo>
                    <a:pt x="128" y="7594"/>
                  </a:lnTo>
                  <a:lnTo>
                    <a:pt x="213" y="7636"/>
                  </a:lnTo>
                  <a:lnTo>
                    <a:pt x="256" y="7850"/>
                  </a:lnTo>
                  <a:lnTo>
                    <a:pt x="384" y="7978"/>
                  </a:lnTo>
                  <a:lnTo>
                    <a:pt x="427" y="7978"/>
                  </a:lnTo>
                  <a:lnTo>
                    <a:pt x="341" y="8106"/>
                  </a:lnTo>
                  <a:lnTo>
                    <a:pt x="384" y="8447"/>
                  </a:lnTo>
                  <a:lnTo>
                    <a:pt x="171" y="8660"/>
                  </a:lnTo>
                  <a:lnTo>
                    <a:pt x="213" y="8660"/>
                  </a:lnTo>
                  <a:lnTo>
                    <a:pt x="213" y="8874"/>
                  </a:lnTo>
                  <a:lnTo>
                    <a:pt x="683" y="8831"/>
                  </a:lnTo>
                  <a:lnTo>
                    <a:pt x="768" y="8831"/>
                  </a:lnTo>
                  <a:lnTo>
                    <a:pt x="981" y="8916"/>
                  </a:lnTo>
                  <a:lnTo>
                    <a:pt x="1024" y="8959"/>
                  </a:lnTo>
                  <a:lnTo>
                    <a:pt x="853" y="9343"/>
                  </a:lnTo>
                  <a:lnTo>
                    <a:pt x="811" y="9386"/>
                  </a:lnTo>
                  <a:lnTo>
                    <a:pt x="1024" y="9471"/>
                  </a:lnTo>
                  <a:lnTo>
                    <a:pt x="1109" y="9727"/>
                  </a:lnTo>
                  <a:lnTo>
                    <a:pt x="1195" y="9812"/>
                  </a:lnTo>
                  <a:lnTo>
                    <a:pt x="981" y="9983"/>
                  </a:lnTo>
                  <a:lnTo>
                    <a:pt x="896" y="10367"/>
                  </a:lnTo>
                  <a:lnTo>
                    <a:pt x="1067" y="10623"/>
                  </a:lnTo>
                  <a:lnTo>
                    <a:pt x="981" y="10793"/>
                  </a:lnTo>
                  <a:lnTo>
                    <a:pt x="1024" y="11007"/>
                  </a:lnTo>
                  <a:lnTo>
                    <a:pt x="683" y="11092"/>
                  </a:lnTo>
                  <a:lnTo>
                    <a:pt x="768" y="11305"/>
                  </a:lnTo>
                  <a:lnTo>
                    <a:pt x="811" y="11433"/>
                  </a:lnTo>
                  <a:lnTo>
                    <a:pt x="981" y="11433"/>
                  </a:lnTo>
                  <a:lnTo>
                    <a:pt x="1067" y="11604"/>
                  </a:lnTo>
                  <a:lnTo>
                    <a:pt x="1195" y="11647"/>
                  </a:lnTo>
                  <a:lnTo>
                    <a:pt x="1280" y="11647"/>
                  </a:lnTo>
                  <a:lnTo>
                    <a:pt x="1536" y="11689"/>
                  </a:lnTo>
                  <a:lnTo>
                    <a:pt x="1877" y="11604"/>
                  </a:lnTo>
                  <a:lnTo>
                    <a:pt x="2091" y="11647"/>
                  </a:lnTo>
                  <a:lnTo>
                    <a:pt x="2261" y="11519"/>
                  </a:lnTo>
                  <a:lnTo>
                    <a:pt x="2261" y="11433"/>
                  </a:lnTo>
                  <a:lnTo>
                    <a:pt x="2816" y="11433"/>
                  </a:lnTo>
                  <a:lnTo>
                    <a:pt x="3029" y="11220"/>
                  </a:lnTo>
                  <a:lnTo>
                    <a:pt x="3157" y="11177"/>
                  </a:lnTo>
                  <a:lnTo>
                    <a:pt x="3242" y="11177"/>
                  </a:lnTo>
                  <a:lnTo>
                    <a:pt x="3200" y="11305"/>
                  </a:lnTo>
                  <a:lnTo>
                    <a:pt x="3200" y="11391"/>
                  </a:lnTo>
                  <a:lnTo>
                    <a:pt x="3669" y="11305"/>
                  </a:lnTo>
                  <a:lnTo>
                    <a:pt x="4053" y="11391"/>
                  </a:lnTo>
                  <a:lnTo>
                    <a:pt x="4053" y="11263"/>
                  </a:lnTo>
                  <a:lnTo>
                    <a:pt x="3968" y="11220"/>
                  </a:lnTo>
                  <a:lnTo>
                    <a:pt x="3882" y="11092"/>
                  </a:lnTo>
                  <a:lnTo>
                    <a:pt x="3882" y="10964"/>
                  </a:lnTo>
                  <a:lnTo>
                    <a:pt x="4096" y="11007"/>
                  </a:lnTo>
                  <a:lnTo>
                    <a:pt x="4181" y="10964"/>
                  </a:lnTo>
                  <a:lnTo>
                    <a:pt x="4309" y="11007"/>
                  </a:lnTo>
                  <a:lnTo>
                    <a:pt x="4394" y="11007"/>
                  </a:lnTo>
                  <a:lnTo>
                    <a:pt x="4394" y="10751"/>
                  </a:lnTo>
                  <a:lnTo>
                    <a:pt x="4821" y="10239"/>
                  </a:lnTo>
                  <a:lnTo>
                    <a:pt x="4906" y="10452"/>
                  </a:lnTo>
                  <a:lnTo>
                    <a:pt x="5162" y="10623"/>
                  </a:lnTo>
                  <a:lnTo>
                    <a:pt x="5461" y="10623"/>
                  </a:lnTo>
                  <a:lnTo>
                    <a:pt x="5290" y="10964"/>
                  </a:lnTo>
                  <a:lnTo>
                    <a:pt x="5461" y="10964"/>
                  </a:lnTo>
                  <a:lnTo>
                    <a:pt x="5375" y="11263"/>
                  </a:lnTo>
                  <a:lnTo>
                    <a:pt x="5375" y="11391"/>
                  </a:lnTo>
                  <a:lnTo>
                    <a:pt x="5546" y="11263"/>
                  </a:lnTo>
                  <a:lnTo>
                    <a:pt x="5759" y="11007"/>
                  </a:lnTo>
                  <a:lnTo>
                    <a:pt x="5802" y="10964"/>
                  </a:lnTo>
                  <a:lnTo>
                    <a:pt x="6229" y="11092"/>
                  </a:lnTo>
                  <a:lnTo>
                    <a:pt x="6314" y="11049"/>
                  </a:lnTo>
                  <a:lnTo>
                    <a:pt x="6527" y="10623"/>
                  </a:lnTo>
                  <a:lnTo>
                    <a:pt x="6613" y="10580"/>
                  </a:lnTo>
                  <a:lnTo>
                    <a:pt x="6741" y="10580"/>
                  </a:lnTo>
                  <a:lnTo>
                    <a:pt x="6783" y="10537"/>
                  </a:lnTo>
                  <a:lnTo>
                    <a:pt x="6996" y="10879"/>
                  </a:lnTo>
                  <a:lnTo>
                    <a:pt x="7252" y="11049"/>
                  </a:lnTo>
                  <a:lnTo>
                    <a:pt x="7466" y="11092"/>
                  </a:lnTo>
                  <a:lnTo>
                    <a:pt x="7850" y="11007"/>
                  </a:lnTo>
                  <a:lnTo>
                    <a:pt x="7935" y="10879"/>
                  </a:lnTo>
                  <a:lnTo>
                    <a:pt x="8020" y="10836"/>
                  </a:lnTo>
                  <a:lnTo>
                    <a:pt x="7892" y="10665"/>
                  </a:lnTo>
                  <a:lnTo>
                    <a:pt x="7850" y="10537"/>
                  </a:lnTo>
                  <a:lnTo>
                    <a:pt x="7850" y="10452"/>
                  </a:lnTo>
                  <a:lnTo>
                    <a:pt x="8020" y="10537"/>
                  </a:lnTo>
                  <a:lnTo>
                    <a:pt x="8106" y="10452"/>
                  </a:lnTo>
                  <a:lnTo>
                    <a:pt x="8447" y="10452"/>
                  </a:lnTo>
                  <a:lnTo>
                    <a:pt x="8532" y="10537"/>
                  </a:lnTo>
                  <a:lnTo>
                    <a:pt x="8532" y="10537"/>
                  </a:lnTo>
                  <a:lnTo>
                    <a:pt x="8490" y="10196"/>
                  </a:lnTo>
                  <a:lnTo>
                    <a:pt x="8660" y="9940"/>
                  </a:lnTo>
                  <a:lnTo>
                    <a:pt x="8490" y="9897"/>
                  </a:lnTo>
                  <a:lnTo>
                    <a:pt x="8447" y="9812"/>
                  </a:lnTo>
                  <a:lnTo>
                    <a:pt x="8490" y="9769"/>
                  </a:lnTo>
                  <a:lnTo>
                    <a:pt x="8660" y="9684"/>
                  </a:lnTo>
                  <a:lnTo>
                    <a:pt x="8788" y="9727"/>
                  </a:lnTo>
                  <a:lnTo>
                    <a:pt x="8788" y="9556"/>
                  </a:lnTo>
                  <a:lnTo>
                    <a:pt x="9343" y="9343"/>
                  </a:lnTo>
                  <a:lnTo>
                    <a:pt x="9172" y="9172"/>
                  </a:lnTo>
                  <a:lnTo>
                    <a:pt x="9385" y="9044"/>
                  </a:lnTo>
                  <a:lnTo>
                    <a:pt x="9727" y="9087"/>
                  </a:lnTo>
                  <a:lnTo>
                    <a:pt x="9983" y="8874"/>
                  </a:lnTo>
                  <a:lnTo>
                    <a:pt x="10409" y="8916"/>
                  </a:lnTo>
                  <a:lnTo>
                    <a:pt x="10367" y="8874"/>
                  </a:lnTo>
                  <a:lnTo>
                    <a:pt x="9855" y="8276"/>
                  </a:lnTo>
                  <a:lnTo>
                    <a:pt x="9727" y="8234"/>
                  </a:lnTo>
                  <a:lnTo>
                    <a:pt x="9727" y="7850"/>
                  </a:lnTo>
                  <a:lnTo>
                    <a:pt x="9641" y="7807"/>
                  </a:lnTo>
                  <a:lnTo>
                    <a:pt x="9727" y="7764"/>
                  </a:lnTo>
                  <a:lnTo>
                    <a:pt x="9599" y="7594"/>
                  </a:lnTo>
                  <a:lnTo>
                    <a:pt x="9599" y="7551"/>
                  </a:lnTo>
                  <a:lnTo>
                    <a:pt x="9727" y="7466"/>
                  </a:lnTo>
                  <a:lnTo>
                    <a:pt x="9641" y="6954"/>
                  </a:lnTo>
                  <a:lnTo>
                    <a:pt x="9769" y="6826"/>
                  </a:lnTo>
                  <a:lnTo>
                    <a:pt x="9769" y="6783"/>
                  </a:lnTo>
                  <a:lnTo>
                    <a:pt x="9812" y="6698"/>
                  </a:lnTo>
                  <a:lnTo>
                    <a:pt x="9812" y="6357"/>
                  </a:lnTo>
                  <a:lnTo>
                    <a:pt x="9769" y="6357"/>
                  </a:lnTo>
                  <a:lnTo>
                    <a:pt x="9727" y="6186"/>
                  </a:lnTo>
                  <a:lnTo>
                    <a:pt x="9556" y="6143"/>
                  </a:lnTo>
                  <a:lnTo>
                    <a:pt x="9769" y="5546"/>
                  </a:lnTo>
                  <a:lnTo>
                    <a:pt x="9599" y="5546"/>
                  </a:lnTo>
                  <a:lnTo>
                    <a:pt x="9940" y="5077"/>
                  </a:lnTo>
                  <a:lnTo>
                    <a:pt x="9940" y="4906"/>
                  </a:lnTo>
                  <a:lnTo>
                    <a:pt x="10153" y="4821"/>
                  </a:lnTo>
                  <a:lnTo>
                    <a:pt x="9983" y="4821"/>
                  </a:lnTo>
                  <a:lnTo>
                    <a:pt x="9983" y="4778"/>
                  </a:lnTo>
                  <a:lnTo>
                    <a:pt x="9940" y="4608"/>
                  </a:lnTo>
                  <a:lnTo>
                    <a:pt x="10239" y="4352"/>
                  </a:lnTo>
                  <a:lnTo>
                    <a:pt x="10281" y="4266"/>
                  </a:lnTo>
                  <a:lnTo>
                    <a:pt x="10281" y="3968"/>
                  </a:lnTo>
                  <a:lnTo>
                    <a:pt x="10239" y="3925"/>
                  </a:lnTo>
                  <a:lnTo>
                    <a:pt x="10025" y="3840"/>
                  </a:lnTo>
                  <a:lnTo>
                    <a:pt x="10025" y="3712"/>
                  </a:lnTo>
                  <a:lnTo>
                    <a:pt x="9855" y="3498"/>
                  </a:lnTo>
                  <a:lnTo>
                    <a:pt x="9940" y="3413"/>
                  </a:lnTo>
                  <a:lnTo>
                    <a:pt x="10239" y="3370"/>
                  </a:lnTo>
                  <a:lnTo>
                    <a:pt x="10409" y="2986"/>
                  </a:lnTo>
                  <a:lnTo>
                    <a:pt x="10367" y="2944"/>
                  </a:lnTo>
                  <a:lnTo>
                    <a:pt x="10153" y="2858"/>
                  </a:lnTo>
                  <a:lnTo>
                    <a:pt x="10367" y="2517"/>
                  </a:lnTo>
                  <a:lnTo>
                    <a:pt x="10409" y="2474"/>
                  </a:lnTo>
                  <a:lnTo>
                    <a:pt x="10580" y="2474"/>
                  </a:lnTo>
                  <a:lnTo>
                    <a:pt x="10665" y="2517"/>
                  </a:lnTo>
                  <a:lnTo>
                    <a:pt x="10879" y="2346"/>
                  </a:lnTo>
                  <a:lnTo>
                    <a:pt x="11007" y="2346"/>
                  </a:lnTo>
                  <a:lnTo>
                    <a:pt x="11007" y="2261"/>
                  </a:lnTo>
                  <a:lnTo>
                    <a:pt x="10921" y="2048"/>
                  </a:lnTo>
                  <a:lnTo>
                    <a:pt x="10793" y="2005"/>
                  </a:lnTo>
                  <a:lnTo>
                    <a:pt x="10708" y="2005"/>
                  </a:lnTo>
                  <a:lnTo>
                    <a:pt x="10409" y="2091"/>
                  </a:lnTo>
                  <a:lnTo>
                    <a:pt x="10409" y="2005"/>
                  </a:lnTo>
                  <a:lnTo>
                    <a:pt x="10367" y="1835"/>
                  </a:lnTo>
                  <a:lnTo>
                    <a:pt x="10153" y="1835"/>
                  </a:lnTo>
                  <a:lnTo>
                    <a:pt x="10068" y="1707"/>
                  </a:lnTo>
                  <a:lnTo>
                    <a:pt x="10068" y="1664"/>
                  </a:lnTo>
                  <a:lnTo>
                    <a:pt x="10025" y="1621"/>
                  </a:lnTo>
                  <a:lnTo>
                    <a:pt x="9940" y="1493"/>
                  </a:lnTo>
                  <a:lnTo>
                    <a:pt x="9940" y="1451"/>
                  </a:lnTo>
                  <a:lnTo>
                    <a:pt x="9855" y="1152"/>
                  </a:lnTo>
                  <a:lnTo>
                    <a:pt x="9769" y="981"/>
                  </a:lnTo>
                  <a:lnTo>
                    <a:pt x="9727" y="981"/>
                  </a:lnTo>
                  <a:lnTo>
                    <a:pt x="9343" y="1152"/>
                  </a:lnTo>
                  <a:lnTo>
                    <a:pt x="9172" y="1152"/>
                  </a:lnTo>
                  <a:lnTo>
                    <a:pt x="9087" y="1195"/>
                  </a:lnTo>
                  <a:lnTo>
                    <a:pt x="8788" y="1280"/>
                  </a:lnTo>
                  <a:lnTo>
                    <a:pt x="8788" y="1451"/>
                  </a:lnTo>
                  <a:lnTo>
                    <a:pt x="8746" y="1451"/>
                  </a:lnTo>
                  <a:lnTo>
                    <a:pt x="8660" y="1280"/>
                  </a:lnTo>
                  <a:lnTo>
                    <a:pt x="8575" y="1195"/>
                  </a:lnTo>
                  <a:lnTo>
                    <a:pt x="8532" y="1237"/>
                  </a:lnTo>
                  <a:lnTo>
                    <a:pt x="8490" y="1237"/>
                  </a:lnTo>
                  <a:lnTo>
                    <a:pt x="8234" y="1408"/>
                  </a:lnTo>
                  <a:lnTo>
                    <a:pt x="8234" y="1280"/>
                  </a:lnTo>
                  <a:lnTo>
                    <a:pt x="8148" y="1195"/>
                  </a:lnTo>
                  <a:lnTo>
                    <a:pt x="7722" y="1365"/>
                  </a:lnTo>
                  <a:lnTo>
                    <a:pt x="7466" y="1365"/>
                  </a:lnTo>
                  <a:lnTo>
                    <a:pt x="7466" y="1195"/>
                  </a:lnTo>
                  <a:lnTo>
                    <a:pt x="7466" y="1152"/>
                  </a:lnTo>
                  <a:lnTo>
                    <a:pt x="7466" y="1067"/>
                  </a:lnTo>
                  <a:lnTo>
                    <a:pt x="7466" y="725"/>
                  </a:lnTo>
                  <a:lnTo>
                    <a:pt x="7380" y="725"/>
                  </a:lnTo>
                  <a:lnTo>
                    <a:pt x="7210" y="853"/>
                  </a:lnTo>
                  <a:lnTo>
                    <a:pt x="7167" y="853"/>
                  </a:lnTo>
                  <a:lnTo>
                    <a:pt x="6996" y="811"/>
                  </a:lnTo>
                  <a:lnTo>
                    <a:pt x="6826" y="640"/>
                  </a:lnTo>
                  <a:lnTo>
                    <a:pt x="6783" y="597"/>
                  </a:lnTo>
                  <a:lnTo>
                    <a:pt x="6655" y="640"/>
                  </a:lnTo>
                  <a:lnTo>
                    <a:pt x="6570" y="1024"/>
                  </a:lnTo>
                  <a:lnTo>
                    <a:pt x="6399" y="1152"/>
                  </a:lnTo>
                  <a:lnTo>
                    <a:pt x="6357" y="1024"/>
                  </a:lnTo>
                  <a:lnTo>
                    <a:pt x="6357" y="853"/>
                  </a:lnTo>
                  <a:lnTo>
                    <a:pt x="5973" y="981"/>
                  </a:lnTo>
                  <a:lnTo>
                    <a:pt x="5930" y="853"/>
                  </a:lnTo>
                  <a:lnTo>
                    <a:pt x="5973" y="768"/>
                  </a:lnTo>
                  <a:lnTo>
                    <a:pt x="6015" y="768"/>
                  </a:lnTo>
                  <a:lnTo>
                    <a:pt x="5930" y="427"/>
                  </a:lnTo>
                  <a:lnTo>
                    <a:pt x="5887" y="427"/>
                  </a:lnTo>
                  <a:lnTo>
                    <a:pt x="5717" y="341"/>
                  </a:lnTo>
                  <a:lnTo>
                    <a:pt x="5546" y="384"/>
                  </a:lnTo>
                  <a:lnTo>
                    <a:pt x="5162" y="213"/>
                  </a:lnTo>
                  <a:lnTo>
                    <a:pt x="5247" y="171"/>
                  </a:lnTo>
                  <a:lnTo>
                    <a:pt x="5119" y="0"/>
                  </a:lnTo>
                  <a:lnTo>
                    <a:pt x="5119" y="128"/>
                  </a:lnTo>
                  <a:lnTo>
                    <a:pt x="4821" y="128"/>
                  </a:lnTo>
                  <a:lnTo>
                    <a:pt x="4693" y="0"/>
                  </a:lnTo>
                  <a:close/>
                </a:path>
              </a:pathLst>
            </a:custGeom>
            <a:solidFill>
              <a:schemeClr val="accent2"/>
            </a:solid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49"/>
            <p:cNvSpPr/>
            <p:nvPr/>
          </p:nvSpPr>
          <p:spPr>
            <a:xfrm>
              <a:off x="6773496" y="1856683"/>
              <a:ext cx="219428" cy="377746"/>
            </a:xfrm>
            <a:custGeom>
              <a:rect b="b" l="l" r="r" t="t"/>
              <a:pathLst>
                <a:path extrusionOk="0" h="5290" w="3073">
                  <a:moveTo>
                    <a:pt x="2347" y="0"/>
                  </a:moveTo>
                  <a:lnTo>
                    <a:pt x="2006" y="85"/>
                  </a:lnTo>
                  <a:lnTo>
                    <a:pt x="1707" y="256"/>
                  </a:lnTo>
                  <a:lnTo>
                    <a:pt x="1665" y="299"/>
                  </a:lnTo>
                  <a:lnTo>
                    <a:pt x="1579" y="384"/>
                  </a:lnTo>
                  <a:lnTo>
                    <a:pt x="1366" y="512"/>
                  </a:lnTo>
                  <a:lnTo>
                    <a:pt x="1323" y="597"/>
                  </a:lnTo>
                  <a:lnTo>
                    <a:pt x="1238" y="683"/>
                  </a:lnTo>
                  <a:lnTo>
                    <a:pt x="1153" y="725"/>
                  </a:lnTo>
                  <a:lnTo>
                    <a:pt x="897" y="1024"/>
                  </a:lnTo>
                  <a:lnTo>
                    <a:pt x="811" y="1024"/>
                  </a:lnTo>
                  <a:lnTo>
                    <a:pt x="470" y="1237"/>
                  </a:lnTo>
                  <a:lnTo>
                    <a:pt x="385" y="1280"/>
                  </a:lnTo>
                  <a:lnTo>
                    <a:pt x="300" y="1365"/>
                  </a:lnTo>
                  <a:lnTo>
                    <a:pt x="172" y="1664"/>
                  </a:lnTo>
                  <a:lnTo>
                    <a:pt x="172" y="1749"/>
                  </a:lnTo>
                  <a:lnTo>
                    <a:pt x="44" y="1877"/>
                  </a:lnTo>
                  <a:lnTo>
                    <a:pt x="86" y="1920"/>
                  </a:lnTo>
                  <a:lnTo>
                    <a:pt x="86" y="2005"/>
                  </a:lnTo>
                  <a:lnTo>
                    <a:pt x="44" y="2176"/>
                  </a:lnTo>
                  <a:lnTo>
                    <a:pt x="172" y="2389"/>
                  </a:lnTo>
                  <a:lnTo>
                    <a:pt x="214" y="2432"/>
                  </a:lnTo>
                  <a:lnTo>
                    <a:pt x="44" y="2432"/>
                  </a:lnTo>
                  <a:lnTo>
                    <a:pt x="1" y="2602"/>
                  </a:lnTo>
                  <a:lnTo>
                    <a:pt x="1" y="2730"/>
                  </a:lnTo>
                  <a:lnTo>
                    <a:pt x="1" y="2816"/>
                  </a:lnTo>
                  <a:lnTo>
                    <a:pt x="44" y="2858"/>
                  </a:lnTo>
                  <a:lnTo>
                    <a:pt x="44" y="3029"/>
                  </a:lnTo>
                  <a:lnTo>
                    <a:pt x="44" y="3072"/>
                  </a:lnTo>
                  <a:lnTo>
                    <a:pt x="44" y="3157"/>
                  </a:lnTo>
                  <a:lnTo>
                    <a:pt x="172" y="3242"/>
                  </a:lnTo>
                  <a:lnTo>
                    <a:pt x="214" y="3242"/>
                  </a:lnTo>
                  <a:lnTo>
                    <a:pt x="428" y="3200"/>
                  </a:lnTo>
                  <a:lnTo>
                    <a:pt x="470" y="3242"/>
                  </a:lnTo>
                  <a:lnTo>
                    <a:pt x="641" y="3584"/>
                  </a:lnTo>
                  <a:lnTo>
                    <a:pt x="598" y="3626"/>
                  </a:lnTo>
                  <a:lnTo>
                    <a:pt x="897" y="3626"/>
                  </a:lnTo>
                  <a:lnTo>
                    <a:pt x="1025" y="3712"/>
                  </a:lnTo>
                  <a:lnTo>
                    <a:pt x="1025" y="3882"/>
                  </a:lnTo>
                  <a:lnTo>
                    <a:pt x="1281" y="3925"/>
                  </a:lnTo>
                  <a:lnTo>
                    <a:pt x="1323" y="4010"/>
                  </a:lnTo>
                  <a:lnTo>
                    <a:pt x="1323" y="4138"/>
                  </a:lnTo>
                  <a:lnTo>
                    <a:pt x="1451" y="4309"/>
                  </a:lnTo>
                  <a:lnTo>
                    <a:pt x="1366" y="4351"/>
                  </a:lnTo>
                  <a:lnTo>
                    <a:pt x="1750" y="4522"/>
                  </a:lnTo>
                  <a:lnTo>
                    <a:pt x="1921" y="4479"/>
                  </a:lnTo>
                  <a:lnTo>
                    <a:pt x="2091" y="4565"/>
                  </a:lnTo>
                  <a:lnTo>
                    <a:pt x="2134" y="4565"/>
                  </a:lnTo>
                  <a:lnTo>
                    <a:pt x="2219" y="4906"/>
                  </a:lnTo>
                  <a:lnTo>
                    <a:pt x="2177" y="4906"/>
                  </a:lnTo>
                  <a:lnTo>
                    <a:pt x="2134" y="4991"/>
                  </a:lnTo>
                  <a:lnTo>
                    <a:pt x="2177" y="5119"/>
                  </a:lnTo>
                  <a:lnTo>
                    <a:pt x="2561" y="4991"/>
                  </a:lnTo>
                  <a:lnTo>
                    <a:pt x="2561" y="5162"/>
                  </a:lnTo>
                  <a:lnTo>
                    <a:pt x="2603" y="5290"/>
                  </a:lnTo>
                  <a:lnTo>
                    <a:pt x="2774" y="5162"/>
                  </a:lnTo>
                  <a:lnTo>
                    <a:pt x="2859" y="4778"/>
                  </a:lnTo>
                  <a:lnTo>
                    <a:pt x="2731" y="4735"/>
                  </a:lnTo>
                  <a:lnTo>
                    <a:pt x="2731" y="4565"/>
                  </a:lnTo>
                  <a:lnTo>
                    <a:pt x="2774" y="4351"/>
                  </a:lnTo>
                  <a:lnTo>
                    <a:pt x="2817" y="4266"/>
                  </a:lnTo>
                  <a:lnTo>
                    <a:pt x="2945" y="4010"/>
                  </a:lnTo>
                  <a:lnTo>
                    <a:pt x="2859" y="3882"/>
                  </a:lnTo>
                  <a:lnTo>
                    <a:pt x="2817" y="3840"/>
                  </a:lnTo>
                  <a:lnTo>
                    <a:pt x="2859" y="3626"/>
                  </a:lnTo>
                  <a:lnTo>
                    <a:pt x="2945" y="3498"/>
                  </a:lnTo>
                  <a:lnTo>
                    <a:pt x="2945" y="3456"/>
                  </a:lnTo>
                  <a:lnTo>
                    <a:pt x="2817" y="3370"/>
                  </a:lnTo>
                  <a:lnTo>
                    <a:pt x="2859" y="3370"/>
                  </a:lnTo>
                  <a:lnTo>
                    <a:pt x="2987" y="3242"/>
                  </a:lnTo>
                  <a:lnTo>
                    <a:pt x="3030" y="3200"/>
                  </a:lnTo>
                  <a:lnTo>
                    <a:pt x="2987" y="3157"/>
                  </a:lnTo>
                  <a:lnTo>
                    <a:pt x="2774" y="3029"/>
                  </a:lnTo>
                  <a:lnTo>
                    <a:pt x="2646" y="3029"/>
                  </a:lnTo>
                  <a:lnTo>
                    <a:pt x="2561" y="2986"/>
                  </a:lnTo>
                  <a:lnTo>
                    <a:pt x="2433" y="2944"/>
                  </a:lnTo>
                  <a:lnTo>
                    <a:pt x="2347" y="2858"/>
                  </a:lnTo>
                  <a:lnTo>
                    <a:pt x="2091" y="2858"/>
                  </a:lnTo>
                  <a:lnTo>
                    <a:pt x="1921" y="2773"/>
                  </a:lnTo>
                  <a:lnTo>
                    <a:pt x="1793" y="2773"/>
                  </a:lnTo>
                  <a:lnTo>
                    <a:pt x="1665" y="2432"/>
                  </a:lnTo>
                  <a:lnTo>
                    <a:pt x="1281" y="2304"/>
                  </a:lnTo>
                  <a:lnTo>
                    <a:pt x="1281" y="2176"/>
                  </a:lnTo>
                  <a:lnTo>
                    <a:pt x="1451" y="1920"/>
                  </a:lnTo>
                  <a:lnTo>
                    <a:pt x="1494" y="1877"/>
                  </a:lnTo>
                  <a:lnTo>
                    <a:pt x="1665" y="1749"/>
                  </a:lnTo>
                  <a:lnTo>
                    <a:pt x="1793" y="1792"/>
                  </a:lnTo>
                  <a:lnTo>
                    <a:pt x="1878" y="1664"/>
                  </a:lnTo>
                  <a:lnTo>
                    <a:pt x="2177" y="1706"/>
                  </a:lnTo>
                  <a:lnTo>
                    <a:pt x="2219" y="1536"/>
                  </a:lnTo>
                  <a:lnTo>
                    <a:pt x="2518" y="1365"/>
                  </a:lnTo>
                  <a:lnTo>
                    <a:pt x="2561" y="1323"/>
                  </a:lnTo>
                  <a:lnTo>
                    <a:pt x="2774" y="1237"/>
                  </a:lnTo>
                  <a:lnTo>
                    <a:pt x="2817" y="1152"/>
                  </a:lnTo>
                  <a:lnTo>
                    <a:pt x="2774" y="939"/>
                  </a:lnTo>
                  <a:lnTo>
                    <a:pt x="2774" y="853"/>
                  </a:lnTo>
                  <a:lnTo>
                    <a:pt x="2817" y="853"/>
                  </a:lnTo>
                  <a:lnTo>
                    <a:pt x="2859" y="811"/>
                  </a:lnTo>
                  <a:lnTo>
                    <a:pt x="2859" y="725"/>
                  </a:lnTo>
                  <a:lnTo>
                    <a:pt x="2945" y="683"/>
                  </a:lnTo>
                  <a:lnTo>
                    <a:pt x="2987" y="640"/>
                  </a:lnTo>
                  <a:lnTo>
                    <a:pt x="3072" y="427"/>
                  </a:lnTo>
                  <a:lnTo>
                    <a:pt x="3072" y="213"/>
                  </a:lnTo>
                  <a:lnTo>
                    <a:pt x="2774" y="43"/>
                  </a:lnTo>
                  <a:lnTo>
                    <a:pt x="2731" y="43"/>
                  </a:lnTo>
                  <a:lnTo>
                    <a:pt x="2390" y="0"/>
                  </a:lnTo>
                  <a:close/>
                </a:path>
              </a:pathLst>
            </a:custGeom>
            <a:solidFill>
              <a:schemeClr val="accent2"/>
            </a:solid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49"/>
            <p:cNvSpPr/>
            <p:nvPr/>
          </p:nvSpPr>
          <p:spPr>
            <a:xfrm>
              <a:off x="6139917" y="1369253"/>
              <a:ext cx="1157618" cy="560549"/>
            </a:xfrm>
            <a:custGeom>
              <a:rect b="b" l="l" r="r" t="t"/>
              <a:pathLst>
                <a:path extrusionOk="0" h="7850" w="16212">
                  <a:moveTo>
                    <a:pt x="1707" y="0"/>
                  </a:moveTo>
                  <a:lnTo>
                    <a:pt x="1622" y="86"/>
                  </a:lnTo>
                  <a:lnTo>
                    <a:pt x="1579" y="214"/>
                  </a:lnTo>
                  <a:lnTo>
                    <a:pt x="1152" y="598"/>
                  </a:lnTo>
                  <a:lnTo>
                    <a:pt x="1067" y="726"/>
                  </a:lnTo>
                  <a:lnTo>
                    <a:pt x="1152" y="811"/>
                  </a:lnTo>
                  <a:lnTo>
                    <a:pt x="1024" y="1067"/>
                  </a:lnTo>
                  <a:lnTo>
                    <a:pt x="1024" y="1109"/>
                  </a:lnTo>
                  <a:lnTo>
                    <a:pt x="1067" y="1323"/>
                  </a:lnTo>
                  <a:lnTo>
                    <a:pt x="982" y="1365"/>
                  </a:lnTo>
                  <a:lnTo>
                    <a:pt x="982" y="1493"/>
                  </a:lnTo>
                  <a:lnTo>
                    <a:pt x="1024" y="1579"/>
                  </a:lnTo>
                  <a:lnTo>
                    <a:pt x="854" y="1920"/>
                  </a:lnTo>
                  <a:lnTo>
                    <a:pt x="939" y="1963"/>
                  </a:lnTo>
                  <a:lnTo>
                    <a:pt x="939" y="2005"/>
                  </a:lnTo>
                  <a:lnTo>
                    <a:pt x="768" y="2304"/>
                  </a:lnTo>
                  <a:lnTo>
                    <a:pt x="811" y="2560"/>
                  </a:lnTo>
                  <a:lnTo>
                    <a:pt x="768" y="2560"/>
                  </a:lnTo>
                  <a:lnTo>
                    <a:pt x="640" y="2645"/>
                  </a:lnTo>
                  <a:lnTo>
                    <a:pt x="640" y="2773"/>
                  </a:lnTo>
                  <a:lnTo>
                    <a:pt x="342" y="3157"/>
                  </a:lnTo>
                  <a:lnTo>
                    <a:pt x="214" y="3371"/>
                  </a:lnTo>
                  <a:lnTo>
                    <a:pt x="171" y="3584"/>
                  </a:lnTo>
                  <a:lnTo>
                    <a:pt x="299" y="3626"/>
                  </a:lnTo>
                  <a:lnTo>
                    <a:pt x="171" y="3626"/>
                  </a:lnTo>
                  <a:lnTo>
                    <a:pt x="1" y="3797"/>
                  </a:lnTo>
                  <a:lnTo>
                    <a:pt x="86" y="3882"/>
                  </a:lnTo>
                  <a:lnTo>
                    <a:pt x="128" y="3925"/>
                  </a:lnTo>
                  <a:lnTo>
                    <a:pt x="214" y="3882"/>
                  </a:lnTo>
                  <a:lnTo>
                    <a:pt x="555" y="3712"/>
                  </a:lnTo>
                  <a:lnTo>
                    <a:pt x="640" y="3712"/>
                  </a:lnTo>
                  <a:lnTo>
                    <a:pt x="1024" y="3797"/>
                  </a:lnTo>
                  <a:lnTo>
                    <a:pt x="1238" y="3882"/>
                  </a:lnTo>
                  <a:lnTo>
                    <a:pt x="1280" y="3925"/>
                  </a:lnTo>
                  <a:lnTo>
                    <a:pt x="1408" y="4010"/>
                  </a:lnTo>
                  <a:lnTo>
                    <a:pt x="1451" y="4096"/>
                  </a:lnTo>
                  <a:lnTo>
                    <a:pt x="1408" y="4309"/>
                  </a:lnTo>
                  <a:lnTo>
                    <a:pt x="1835" y="4522"/>
                  </a:lnTo>
                  <a:lnTo>
                    <a:pt x="1878" y="4565"/>
                  </a:lnTo>
                  <a:lnTo>
                    <a:pt x="2006" y="4480"/>
                  </a:lnTo>
                  <a:lnTo>
                    <a:pt x="2048" y="4437"/>
                  </a:lnTo>
                  <a:lnTo>
                    <a:pt x="2091" y="4480"/>
                  </a:lnTo>
                  <a:lnTo>
                    <a:pt x="2347" y="4480"/>
                  </a:lnTo>
                  <a:lnTo>
                    <a:pt x="2432" y="4224"/>
                  </a:lnTo>
                  <a:lnTo>
                    <a:pt x="2517" y="4138"/>
                  </a:lnTo>
                  <a:lnTo>
                    <a:pt x="2688" y="4266"/>
                  </a:lnTo>
                  <a:lnTo>
                    <a:pt x="3072" y="4266"/>
                  </a:lnTo>
                  <a:lnTo>
                    <a:pt x="3115" y="4010"/>
                  </a:lnTo>
                  <a:lnTo>
                    <a:pt x="3115" y="3925"/>
                  </a:lnTo>
                  <a:lnTo>
                    <a:pt x="3413" y="3840"/>
                  </a:lnTo>
                  <a:lnTo>
                    <a:pt x="3541" y="3840"/>
                  </a:lnTo>
                  <a:lnTo>
                    <a:pt x="3755" y="3925"/>
                  </a:lnTo>
                  <a:lnTo>
                    <a:pt x="3840" y="4010"/>
                  </a:lnTo>
                  <a:lnTo>
                    <a:pt x="3840" y="4096"/>
                  </a:lnTo>
                  <a:lnTo>
                    <a:pt x="4181" y="4266"/>
                  </a:lnTo>
                  <a:lnTo>
                    <a:pt x="4224" y="4266"/>
                  </a:lnTo>
                  <a:lnTo>
                    <a:pt x="4224" y="4352"/>
                  </a:lnTo>
                  <a:lnTo>
                    <a:pt x="4011" y="4864"/>
                  </a:lnTo>
                  <a:lnTo>
                    <a:pt x="4139" y="4949"/>
                  </a:lnTo>
                  <a:lnTo>
                    <a:pt x="4181" y="5162"/>
                  </a:lnTo>
                  <a:lnTo>
                    <a:pt x="4139" y="5333"/>
                  </a:lnTo>
                  <a:lnTo>
                    <a:pt x="4181" y="5333"/>
                  </a:lnTo>
                  <a:lnTo>
                    <a:pt x="4437" y="5162"/>
                  </a:lnTo>
                  <a:lnTo>
                    <a:pt x="4480" y="5162"/>
                  </a:lnTo>
                  <a:lnTo>
                    <a:pt x="4565" y="4864"/>
                  </a:lnTo>
                  <a:lnTo>
                    <a:pt x="4992" y="4480"/>
                  </a:lnTo>
                  <a:lnTo>
                    <a:pt x="4992" y="4522"/>
                  </a:lnTo>
                  <a:lnTo>
                    <a:pt x="5034" y="4522"/>
                  </a:lnTo>
                  <a:lnTo>
                    <a:pt x="5034" y="4650"/>
                  </a:lnTo>
                  <a:lnTo>
                    <a:pt x="5418" y="5077"/>
                  </a:lnTo>
                  <a:lnTo>
                    <a:pt x="5461" y="5120"/>
                  </a:lnTo>
                  <a:lnTo>
                    <a:pt x="5546" y="5077"/>
                  </a:lnTo>
                  <a:lnTo>
                    <a:pt x="5717" y="5077"/>
                  </a:lnTo>
                  <a:lnTo>
                    <a:pt x="5760" y="5120"/>
                  </a:lnTo>
                  <a:lnTo>
                    <a:pt x="5888" y="5077"/>
                  </a:lnTo>
                  <a:lnTo>
                    <a:pt x="6101" y="5162"/>
                  </a:lnTo>
                  <a:lnTo>
                    <a:pt x="6314" y="5162"/>
                  </a:lnTo>
                  <a:lnTo>
                    <a:pt x="6485" y="5333"/>
                  </a:lnTo>
                  <a:lnTo>
                    <a:pt x="6528" y="5376"/>
                  </a:lnTo>
                  <a:lnTo>
                    <a:pt x="6570" y="5418"/>
                  </a:lnTo>
                  <a:lnTo>
                    <a:pt x="6613" y="5504"/>
                  </a:lnTo>
                  <a:lnTo>
                    <a:pt x="6826" y="5717"/>
                  </a:lnTo>
                  <a:lnTo>
                    <a:pt x="6912" y="5632"/>
                  </a:lnTo>
                  <a:lnTo>
                    <a:pt x="7210" y="5589"/>
                  </a:lnTo>
                  <a:lnTo>
                    <a:pt x="7551" y="5418"/>
                  </a:lnTo>
                  <a:lnTo>
                    <a:pt x="7594" y="5504"/>
                  </a:lnTo>
                  <a:lnTo>
                    <a:pt x="7637" y="5589"/>
                  </a:lnTo>
                  <a:lnTo>
                    <a:pt x="7850" y="5376"/>
                  </a:lnTo>
                  <a:lnTo>
                    <a:pt x="7850" y="5290"/>
                  </a:lnTo>
                  <a:lnTo>
                    <a:pt x="8191" y="5418"/>
                  </a:lnTo>
                  <a:lnTo>
                    <a:pt x="8447" y="5205"/>
                  </a:lnTo>
                  <a:lnTo>
                    <a:pt x="8533" y="5418"/>
                  </a:lnTo>
                  <a:lnTo>
                    <a:pt x="8447" y="5717"/>
                  </a:lnTo>
                  <a:lnTo>
                    <a:pt x="8490" y="5845"/>
                  </a:lnTo>
                  <a:lnTo>
                    <a:pt x="8533" y="5930"/>
                  </a:lnTo>
                  <a:lnTo>
                    <a:pt x="9130" y="6015"/>
                  </a:lnTo>
                  <a:lnTo>
                    <a:pt x="9173" y="6058"/>
                  </a:lnTo>
                  <a:lnTo>
                    <a:pt x="9386" y="6442"/>
                  </a:lnTo>
                  <a:lnTo>
                    <a:pt x="9386" y="6485"/>
                  </a:lnTo>
                  <a:lnTo>
                    <a:pt x="9386" y="6613"/>
                  </a:lnTo>
                  <a:lnTo>
                    <a:pt x="9343" y="6698"/>
                  </a:lnTo>
                  <a:lnTo>
                    <a:pt x="9301" y="6783"/>
                  </a:lnTo>
                  <a:lnTo>
                    <a:pt x="9770" y="6826"/>
                  </a:lnTo>
                  <a:lnTo>
                    <a:pt x="9812" y="6826"/>
                  </a:lnTo>
                  <a:lnTo>
                    <a:pt x="9812" y="7039"/>
                  </a:lnTo>
                  <a:lnTo>
                    <a:pt x="9770" y="7125"/>
                  </a:lnTo>
                  <a:lnTo>
                    <a:pt x="9727" y="7210"/>
                  </a:lnTo>
                  <a:lnTo>
                    <a:pt x="9770" y="7509"/>
                  </a:lnTo>
                  <a:lnTo>
                    <a:pt x="9727" y="7551"/>
                  </a:lnTo>
                  <a:lnTo>
                    <a:pt x="9770" y="7679"/>
                  </a:lnTo>
                  <a:lnTo>
                    <a:pt x="9770" y="7850"/>
                  </a:lnTo>
                  <a:lnTo>
                    <a:pt x="10026" y="7551"/>
                  </a:lnTo>
                  <a:lnTo>
                    <a:pt x="10111" y="7509"/>
                  </a:lnTo>
                  <a:lnTo>
                    <a:pt x="10196" y="7423"/>
                  </a:lnTo>
                  <a:lnTo>
                    <a:pt x="10239" y="7338"/>
                  </a:lnTo>
                  <a:lnTo>
                    <a:pt x="10452" y="7210"/>
                  </a:lnTo>
                  <a:lnTo>
                    <a:pt x="10538" y="7125"/>
                  </a:lnTo>
                  <a:lnTo>
                    <a:pt x="10580" y="7082"/>
                  </a:lnTo>
                  <a:lnTo>
                    <a:pt x="10879" y="6911"/>
                  </a:lnTo>
                  <a:lnTo>
                    <a:pt x="11220" y="6826"/>
                  </a:lnTo>
                  <a:lnTo>
                    <a:pt x="11263" y="6783"/>
                  </a:lnTo>
                  <a:lnTo>
                    <a:pt x="11220" y="6655"/>
                  </a:lnTo>
                  <a:lnTo>
                    <a:pt x="11220" y="6613"/>
                  </a:lnTo>
                  <a:lnTo>
                    <a:pt x="11306" y="6485"/>
                  </a:lnTo>
                  <a:lnTo>
                    <a:pt x="11391" y="6442"/>
                  </a:lnTo>
                  <a:lnTo>
                    <a:pt x="11476" y="6485"/>
                  </a:lnTo>
                  <a:lnTo>
                    <a:pt x="11604" y="6570"/>
                  </a:lnTo>
                  <a:lnTo>
                    <a:pt x="11818" y="6655"/>
                  </a:lnTo>
                  <a:lnTo>
                    <a:pt x="11860" y="6613"/>
                  </a:lnTo>
                  <a:lnTo>
                    <a:pt x="11903" y="6655"/>
                  </a:lnTo>
                  <a:lnTo>
                    <a:pt x="11945" y="6698"/>
                  </a:lnTo>
                  <a:lnTo>
                    <a:pt x="12073" y="6485"/>
                  </a:lnTo>
                  <a:lnTo>
                    <a:pt x="12159" y="6442"/>
                  </a:lnTo>
                  <a:lnTo>
                    <a:pt x="12287" y="6442"/>
                  </a:lnTo>
                  <a:lnTo>
                    <a:pt x="12372" y="6271"/>
                  </a:lnTo>
                  <a:lnTo>
                    <a:pt x="12500" y="6229"/>
                  </a:lnTo>
                  <a:lnTo>
                    <a:pt x="12543" y="6271"/>
                  </a:lnTo>
                  <a:lnTo>
                    <a:pt x="12671" y="6271"/>
                  </a:lnTo>
                  <a:lnTo>
                    <a:pt x="12713" y="6357"/>
                  </a:lnTo>
                  <a:lnTo>
                    <a:pt x="12756" y="6357"/>
                  </a:lnTo>
                  <a:lnTo>
                    <a:pt x="13097" y="6655"/>
                  </a:lnTo>
                  <a:lnTo>
                    <a:pt x="13183" y="6655"/>
                  </a:lnTo>
                  <a:lnTo>
                    <a:pt x="13353" y="6613"/>
                  </a:lnTo>
                  <a:lnTo>
                    <a:pt x="13396" y="6613"/>
                  </a:lnTo>
                  <a:lnTo>
                    <a:pt x="13609" y="6698"/>
                  </a:lnTo>
                  <a:lnTo>
                    <a:pt x="13780" y="6655"/>
                  </a:lnTo>
                  <a:lnTo>
                    <a:pt x="13823" y="6698"/>
                  </a:lnTo>
                  <a:lnTo>
                    <a:pt x="14036" y="6698"/>
                  </a:lnTo>
                  <a:lnTo>
                    <a:pt x="14164" y="6485"/>
                  </a:lnTo>
                  <a:lnTo>
                    <a:pt x="14505" y="6271"/>
                  </a:lnTo>
                  <a:lnTo>
                    <a:pt x="14633" y="6271"/>
                  </a:lnTo>
                  <a:lnTo>
                    <a:pt x="14633" y="6229"/>
                  </a:lnTo>
                  <a:lnTo>
                    <a:pt x="14676" y="6229"/>
                  </a:lnTo>
                  <a:lnTo>
                    <a:pt x="14676" y="6143"/>
                  </a:lnTo>
                  <a:lnTo>
                    <a:pt x="14889" y="6058"/>
                  </a:lnTo>
                  <a:lnTo>
                    <a:pt x="15230" y="5546"/>
                  </a:lnTo>
                  <a:lnTo>
                    <a:pt x="15529" y="5504"/>
                  </a:lnTo>
                  <a:lnTo>
                    <a:pt x="15529" y="5376"/>
                  </a:lnTo>
                  <a:lnTo>
                    <a:pt x="15529" y="5333"/>
                  </a:lnTo>
                  <a:lnTo>
                    <a:pt x="15316" y="5290"/>
                  </a:lnTo>
                  <a:lnTo>
                    <a:pt x="15273" y="5162"/>
                  </a:lnTo>
                  <a:lnTo>
                    <a:pt x="15273" y="5077"/>
                  </a:lnTo>
                  <a:lnTo>
                    <a:pt x="15444" y="5120"/>
                  </a:lnTo>
                  <a:lnTo>
                    <a:pt x="15657" y="4992"/>
                  </a:lnTo>
                  <a:lnTo>
                    <a:pt x="15785" y="4864"/>
                  </a:lnTo>
                  <a:lnTo>
                    <a:pt x="15785" y="4693"/>
                  </a:lnTo>
                  <a:lnTo>
                    <a:pt x="15998" y="4522"/>
                  </a:lnTo>
                  <a:lnTo>
                    <a:pt x="16212" y="4522"/>
                  </a:lnTo>
                  <a:lnTo>
                    <a:pt x="15913" y="4224"/>
                  </a:lnTo>
                  <a:lnTo>
                    <a:pt x="16169" y="3712"/>
                  </a:lnTo>
                  <a:lnTo>
                    <a:pt x="15998" y="3712"/>
                  </a:lnTo>
                  <a:lnTo>
                    <a:pt x="15998" y="3669"/>
                  </a:lnTo>
                  <a:lnTo>
                    <a:pt x="15956" y="3456"/>
                  </a:lnTo>
                  <a:lnTo>
                    <a:pt x="15657" y="3285"/>
                  </a:lnTo>
                  <a:lnTo>
                    <a:pt x="15572" y="2816"/>
                  </a:lnTo>
                  <a:lnTo>
                    <a:pt x="15358" y="2816"/>
                  </a:lnTo>
                  <a:lnTo>
                    <a:pt x="15358" y="2731"/>
                  </a:lnTo>
                  <a:lnTo>
                    <a:pt x="15316" y="2773"/>
                  </a:lnTo>
                  <a:lnTo>
                    <a:pt x="15230" y="2859"/>
                  </a:lnTo>
                  <a:lnTo>
                    <a:pt x="15230" y="3243"/>
                  </a:lnTo>
                  <a:lnTo>
                    <a:pt x="15102" y="3243"/>
                  </a:lnTo>
                  <a:lnTo>
                    <a:pt x="14505" y="3072"/>
                  </a:lnTo>
                  <a:lnTo>
                    <a:pt x="14676" y="2859"/>
                  </a:lnTo>
                  <a:lnTo>
                    <a:pt x="14676" y="2731"/>
                  </a:lnTo>
                  <a:lnTo>
                    <a:pt x="14590" y="2731"/>
                  </a:lnTo>
                  <a:lnTo>
                    <a:pt x="14292" y="2603"/>
                  </a:lnTo>
                  <a:lnTo>
                    <a:pt x="14292" y="2517"/>
                  </a:lnTo>
                  <a:lnTo>
                    <a:pt x="14249" y="2517"/>
                  </a:lnTo>
                  <a:lnTo>
                    <a:pt x="14036" y="2389"/>
                  </a:lnTo>
                  <a:lnTo>
                    <a:pt x="13993" y="2347"/>
                  </a:lnTo>
                  <a:lnTo>
                    <a:pt x="13609" y="2432"/>
                  </a:lnTo>
                  <a:lnTo>
                    <a:pt x="13609" y="2389"/>
                  </a:lnTo>
                  <a:lnTo>
                    <a:pt x="13652" y="2304"/>
                  </a:lnTo>
                  <a:lnTo>
                    <a:pt x="13652" y="2219"/>
                  </a:lnTo>
                  <a:lnTo>
                    <a:pt x="13737" y="2176"/>
                  </a:lnTo>
                  <a:lnTo>
                    <a:pt x="13183" y="2005"/>
                  </a:lnTo>
                  <a:lnTo>
                    <a:pt x="12969" y="2091"/>
                  </a:lnTo>
                  <a:lnTo>
                    <a:pt x="12585" y="1877"/>
                  </a:lnTo>
                  <a:lnTo>
                    <a:pt x="12543" y="1920"/>
                  </a:lnTo>
                  <a:lnTo>
                    <a:pt x="12329" y="2133"/>
                  </a:lnTo>
                  <a:lnTo>
                    <a:pt x="12287" y="2091"/>
                  </a:lnTo>
                  <a:lnTo>
                    <a:pt x="11732" y="1280"/>
                  </a:lnTo>
                  <a:lnTo>
                    <a:pt x="11690" y="1237"/>
                  </a:lnTo>
                  <a:lnTo>
                    <a:pt x="11476" y="1237"/>
                  </a:lnTo>
                  <a:lnTo>
                    <a:pt x="11434" y="1280"/>
                  </a:lnTo>
                  <a:lnTo>
                    <a:pt x="11391" y="1323"/>
                  </a:lnTo>
                  <a:lnTo>
                    <a:pt x="11220" y="1579"/>
                  </a:lnTo>
                  <a:lnTo>
                    <a:pt x="11178" y="1877"/>
                  </a:lnTo>
                  <a:lnTo>
                    <a:pt x="11092" y="1877"/>
                  </a:lnTo>
                  <a:lnTo>
                    <a:pt x="10836" y="1920"/>
                  </a:lnTo>
                  <a:lnTo>
                    <a:pt x="10794" y="1877"/>
                  </a:lnTo>
                  <a:lnTo>
                    <a:pt x="10751" y="1963"/>
                  </a:lnTo>
                  <a:lnTo>
                    <a:pt x="10410" y="2005"/>
                  </a:lnTo>
                  <a:lnTo>
                    <a:pt x="10154" y="2005"/>
                  </a:lnTo>
                  <a:lnTo>
                    <a:pt x="9983" y="1963"/>
                  </a:lnTo>
                  <a:lnTo>
                    <a:pt x="10111" y="1920"/>
                  </a:lnTo>
                  <a:lnTo>
                    <a:pt x="10324" y="1707"/>
                  </a:lnTo>
                  <a:lnTo>
                    <a:pt x="10111" y="1365"/>
                  </a:lnTo>
                  <a:lnTo>
                    <a:pt x="9983" y="1365"/>
                  </a:lnTo>
                  <a:lnTo>
                    <a:pt x="9898" y="1493"/>
                  </a:lnTo>
                  <a:lnTo>
                    <a:pt x="9556" y="1536"/>
                  </a:lnTo>
                  <a:lnTo>
                    <a:pt x="9471" y="1493"/>
                  </a:lnTo>
                  <a:lnTo>
                    <a:pt x="9343" y="1451"/>
                  </a:lnTo>
                  <a:lnTo>
                    <a:pt x="9343" y="1451"/>
                  </a:lnTo>
                  <a:lnTo>
                    <a:pt x="9386" y="1493"/>
                  </a:lnTo>
                  <a:lnTo>
                    <a:pt x="9301" y="1707"/>
                  </a:lnTo>
                  <a:lnTo>
                    <a:pt x="9130" y="1707"/>
                  </a:lnTo>
                  <a:lnTo>
                    <a:pt x="9130" y="1664"/>
                  </a:lnTo>
                  <a:lnTo>
                    <a:pt x="9045" y="1536"/>
                  </a:lnTo>
                  <a:lnTo>
                    <a:pt x="9130" y="1451"/>
                  </a:lnTo>
                  <a:lnTo>
                    <a:pt x="9045" y="1323"/>
                  </a:lnTo>
                  <a:lnTo>
                    <a:pt x="8959" y="1280"/>
                  </a:lnTo>
                  <a:lnTo>
                    <a:pt x="8831" y="1237"/>
                  </a:lnTo>
                  <a:lnTo>
                    <a:pt x="8746" y="1280"/>
                  </a:lnTo>
                  <a:lnTo>
                    <a:pt x="8618" y="1109"/>
                  </a:lnTo>
                  <a:lnTo>
                    <a:pt x="8405" y="1152"/>
                  </a:lnTo>
                  <a:lnTo>
                    <a:pt x="8021" y="1109"/>
                  </a:lnTo>
                  <a:lnTo>
                    <a:pt x="8021" y="1067"/>
                  </a:lnTo>
                  <a:lnTo>
                    <a:pt x="7978" y="726"/>
                  </a:lnTo>
                  <a:lnTo>
                    <a:pt x="7807" y="726"/>
                  </a:lnTo>
                  <a:lnTo>
                    <a:pt x="7807" y="640"/>
                  </a:lnTo>
                  <a:lnTo>
                    <a:pt x="7679" y="683"/>
                  </a:lnTo>
                  <a:lnTo>
                    <a:pt x="7594" y="811"/>
                  </a:lnTo>
                  <a:lnTo>
                    <a:pt x="7253" y="896"/>
                  </a:lnTo>
                  <a:lnTo>
                    <a:pt x="7125" y="1067"/>
                  </a:lnTo>
                  <a:lnTo>
                    <a:pt x="7040" y="1109"/>
                  </a:lnTo>
                  <a:lnTo>
                    <a:pt x="6784" y="1152"/>
                  </a:lnTo>
                  <a:lnTo>
                    <a:pt x="6741" y="1237"/>
                  </a:lnTo>
                  <a:lnTo>
                    <a:pt x="6485" y="1493"/>
                  </a:lnTo>
                  <a:lnTo>
                    <a:pt x="6314" y="1451"/>
                  </a:lnTo>
                  <a:lnTo>
                    <a:pt x="6058" y="1280"/>
                  </a:lnTo>
                  <a:lnTo>
                    <a:pt x="5973" y="1323"/>
                  </a:lnTo>
                  <a:lnTo>
                    <a:pt x="5845" y="1493"/>
                  </a:lnTo>
                  <a:lnTo>
                    <a:pt x="5760" y="1536"/>
                  </a:lnTo>
                  <a:lnTo>
                    <a:pt x="5418" y="1579"/>
                  </a:lnTo>
                  <a:lnTo>
                    <a:pt x="5333" y="1536"/>
                  </a:lnTo>
                  <a:lnTo>
                    <a:pt x="4565" y="1749"/>
                  </a:lnTo>
                  <a:lnTo>
                    <a:pt x="4565" y="1707"/>
                  </a:lnTo>
                  <a:lnTo>
                    <a:pt x="4437" y="1493"/>
                  </a:lnTo>
                  <a:lnTo>
                    <a:pt x="4395" y="1493"/>
                  </a:lnTo>
                  <a:lnTo>
                    <a:pt x="4352" y="1536"/>
                  </a:lnTo>
                  <a:lnTo>
                    <a:pt x="3968" y="1579"/>
                  </a:lnTo>
                  <a:lnTo>
                    <a:pt x="3797" y="1707"/>
                  </a:lnTo>
                  <a:lnTo>
                    <a:pt x="3755" y="1707"/>
                  </a:lnTo>
                  <a:lnTo>
                    <a:pt x="3755" y="1536"/>
                  </a:lnTo>
                  <a:lnTo>
                    <a:pt x="3712" y="1451"/>
                  </a:lnTo>
                  <a:lnTo>
                    <a:pt x="3413" y="1451"/>
                  </a:lnTo>
                  <a:lnTo>
                    <a:pt x="3115" y="1237"/>
                  </a:lnTo>
                  <a:lnTo>
                    <a:pt x="3072" y="1280"/>
                  </a:lnTo>
                  <a:lnTo>
                    <a:pt x="3072" y="1323"/>
                  </a:lnTo>
                  <a:lnTo>
                    <a:pt x="2987" y="1323"/>
                  </a:lnTo>
                  <a:lnTo>
                    <a:pt x="2773" y="1237"/>
                  </a:lnTo>
                  <a:lnTo>
                    <a:pt x="2731" y="1323"/>
                  </a:lnTo>
                  <a:lnTo>
                    <a:pt x="2475" y="1493"/>
                  </a:lnTo>
                  <a:lnTo>
                    <a:pt x="2219" y="1365"/>
                  </a:lnTo>
                  <a:lnTo>
                    <a:pt x="2219" y="1280"/>
                  </a:lnTo>
                  <a:lnTo>
                    <a:pt x="2134" y="1067"/>
                  </a:lnTo>
                  <a:lnTo>
                    <a:pt x="1920" y="1024"/>
                  </a:lnTo>
                  <a:lnTo>
                    <a:pt x="1920" y="939"/>
                  </a:lnTo>
                  <a:lnTo>
                    <a:pt x="1792" y="811"/>
                  </a:lnTo>
                  <a:lnTo>
                    <a:pt x="1792" y="726"/>
                  </a:lnTo>
                  <a:lnTo>
                    <a:pt x="2091" y="598"/>
                  </a:lnTo>
                  <a:lnTo>
                    <a:pt x="2091" y="384"/>
                  </a:lnTo>
                  <a:lnTo>
                    <a:pt x="2219" y="299"/>
                  </a:lnTo>
                  <a:lnTo>
                    <a:pt x="2091" y="256"/>
                  </a:lnTo>
                  <a:lnTo>
                    <a:pt x="1707" y="0"/>
                  </a:lnTo>
                  <a:close/>
                </a:path>
              </a:pathLst>
            </a:custGeom>
            <a:solidFill>
              <a:schemeClr val="accent2"/>
            </a:solid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49"/>
            <p:cNvSpPr/>
            <p:nvPr/>
          </p:nvSpPr>
          <p:spPr>
            <a:xfrm>
              <a:off x="5951049" y="1628178"/>
              <a:ext cx="916983" cy="1096748"/>
            </a:xfrm>
            <a:custGeom>
              <a:rect b="b" l="l" r="r" t="t"/>
              <a:pathLst>
                <a:path extrusionOk="0" h="15359" w="12842">
                  <a:moveTo>
                    <a:pt x="1067" y="0"/>
                  </a:moveTo>
                  <a:lnTo>
                    <a:pt x="1110" y="171"/>
                  </a:lnTo>
                  <a:lnTo>
                    <a:pt x="939" y="640"/>
                  </a:lnTo>
                  <a:lnTo>
                    <a:pt x="854" y="640"/>
                  </a:lnTo>
                  <a:lnTo>
                    <a:pt x="640" y="811"/>
                  </a:lnTo>
                  <a:lnTo>
                    <a:pt x="470" y="726"/>
                  </a:lnTo>
                  <a:lnTo>
                    <a:pt x="257" y="512"/>
                  </a:lnTo>
                  <a:lnTo>
                    <a:pt x="1" y="726"/>
                  </a:lnTo>
                  <a:lnTo>
                    <a:pt x="43" y="811"/>
                  </a:lnTo>
                  <a:lnTo>
                    <a:pt x="43" y="939"/>
                  </a:lnTo>
                  <a:lnTo>
                    <a:pt x="171" y="1152"/>
                  </a:lnTo>
                  <a:lnTo>
                    <a:pt x="171" y="1323"/>
                  </a:lnTo>
                  <a:lnTo>
                    <a:pt x="171" y="1366"/>
                  </a:lnTo>
                  <a:lnTo>
                    <a:pt x="384" y="1536"/>
                  </a:lnTo>
                  <a:lnTo>
                    <a:pt x="427" y="1579"/>
                  </a:lnTo>
                  <a:lnTo>
                    <a:pt x="470" y="1664"/>
                  </a:lnTo>
                  <a:lnTo>
                    <a:pt x="427" y="1792"/>
                  </a:lnTo>
                  <a:lnTo>
                    <a:pt x="512" y="1792"/>
                  </a:lnTo>
                  <a:lnTo>
                    <a:pt x="512" y="1878"/>
                  </a:lnTo>
                  <a:lnTo>
                    <a:pt x="512" y="1963"/>
                  </a:lnTo>
                  <a:lnTo>
                    <a:pt x="427" y="2219"/>
                  </a:lnTo>
                  <a:lnTo>
                    <a:pt x="257" y="2304"/>
                  </a:lnTo>
                  <a:lnTo>
                    <a:pt x="384" y="2560"/>
                  </a:lnTo>
                  <a:lnTo>
                    <a:pt x="427" y="2603"/>
                  </a:lnTo>
                  <a:lnTo>
                    <a:pt x="512" y="2517"/>
                  </a:lnTo>
                  <a:lnTo>
                    <a:pt x="811" y="2517"/>
                  </a:lnTo>
                  <a:lnTo>
                    <a:pt x="1024" y="2389"/>
                  </a:lnTo>
                  <a:lnTo>
                    <a:pt x="1110" y="2517"/>
                  </a:lnTo>
                  <a:lnTo>
                    <a:pt x="1152" y="2560"/>
                  </a:lnTo>
                  <a:lnTo>
                    <a:pt x="1110" y="2603"/>
                  </a:lnTo>
                  <a:lnTo>
                    <a:pt x="811" y="2816"/>
                  </a:lnTo>
                  <a:lnTo>
                    <a:pt x="896" y="3157"/>
                  </a:lnTo>
                  <a:lnTo>
                    <a:pt x="1067" y="3157"/>
                  </a:lnTo>
                  <a:lnTo>
                    <a:pt x="1024" y="3200"/>
                  </a:lnTo>
                  <a:lnTo>
                    <a:pt x="896" y="3413"/>
                  </a:lnTo>
                  <a:lnTo>
                    <a:pt x="1067" y="3627"/>
                  </a:lnTo>
                  <a:lnTo>
                    <a:pt x="1067" y="3840"/>
                  </a:lnTo>
                  <a:lnTo>
                    <a:pt x="1110" y="3883"/>
                  </a:lnTo>
                  <a:lnTo>
                    <a:pt x="1280" y="3797"/>
                  </a:lnTo>
                  <a:lnTo>
                    <a:pt x="1494" y="3883"/>
                  </a:lnTo>
                  <a:lnTo>
                    <a:pt x="1536" y="3925"/>
                  </a:lnTo>
                  <a:lnTo>
                    <a:pt x="1536" y="4011"/>
                  </a:lnTo>
                  <a:lnTo>
                    <a:pt x="1579" y="4139"/>
                  </a:lnTo>
                  <a:lnTo>
                    <a:pt x="1494" y="4224"/>
                  </a:lnTo>
                  <a:lnTo>
                    <a:pt x="1878" y="4565"/>
                  </a:lnTo>
                  <a:lnTo>
                    <a:pt x="1920" y="4651"/>
                  </a:lnTo>
                  <a:lnTo>
                    <a:pt x="1878" y="4736"/>
                  </a:lnTo>
                  <a:lnTo>
                    <a:pt x="1664" y="5077"/>
                  </a:lnTo>
                  <a:lnTo>
                    <a:pt x="1750" y="5205"/>
                  </a:lnTo>
                  <a:lnTo>
                    <a:pt x="1878" y="5205"/>
                  </a:lnTo>
                  <a:lnTo>
                    <a:pt x="1878" y="5162"/>
                  </a:lnTo>
                  <a:lnTo>
                    <a:pt x="2006" y="5205"/>
                  </a:lnTo>
                  <a:lnTo>
                    <a:pt x="2091" y="5290"/>
                  </a:lnTo>
                  <a:lnTo>
                    <a:pt x="2219" y="5376"/>
                  </a:lnTo>
                  <a:lnTo>
                    <a:pt x="2134" y="5717"/>
                  </a:lnTo>
                  <a:lnTo>
                    <a:pt x="2219" y="5717"/>
                  </a:lnTo>
                  <a:lnTo>
                    <a:pt x="2304" y="5760"/>
                  </a:lnTo>
                  <a:lnTo>
                    <a:pt x="2432" y="5845"/>
                  </a:lnTo>
                  <a:lnTo>
                    <a:pt x="2432" y="5930"/>
                  </a:lnTo>
                  <a:lnTo>
                    <a:pt x="2219" y="6058"/>
                  </a:lnTo>
                  <a:lnTo>
                    <a:pt x="2347" y="6357"/>
                  </a:lnTo>
                  <a:lnTo>
                    <a:pt x="2219" y="6485"/>
                  </a:lnTo>
                  <a:lnTo>
                    <a:pt x="2176" y="6570"/>
                  </a:lnTo>
                  <a:lnTo>
                    <a:pt x="2134" y="7125"/>
                  </a:lnTo>
                  <a:lnTo>
                    <a:pt x="2347" y="7423"/>
                  </a:lnTo>
                  <a:lnTo>
                    <a:pt x="2219" y="7551"/>
                  </a:lnTo>
                  <a:lnTo>
                    <a:pt x="2304" y="7637"/>
                  </a:lnTo>
                  <a:lnTo>
                    <a:pt x="2603" y="7722"/>
                  </a:lnTo>
                  <a:lnTo>
                    <a:pt x="2944" y="7978"/>
                  </a:lnTo>
                  <a:lnTo>
                    <a:pt x="2859" y="8191"/>
                  </a:lnTo>
                  <a:lnTo>
                    <a:pt x="2859" y="8319"/>
                  </a:lnTo>
                  <a:lnTo>
                    <a:pt x="2773" y="8319"/>
                  </a:lnTo>
                  <a:lnTo>
                    <a:pt x="2347" y="8831"/>
                  </a:lnTo>
                  <a:lnTo>
                    <a:pt x="2432" y="8917"/>
                  </a:lnTo>
                  <a:lnTo>
                    <a:pt x="2176" y="9130"/>
                  </a:lnTo>
                  <a:lnTo>
                    <a:pt x="2219" y="9173"/>
                  </a:lnTo>
                  <a:lnTo>
                    <a:pt x="2219" y="9215"/>
                  </a:lnTo>
                  <a:lnTo>
                    <a:pt x="2603" y="9386"/>
                  </a:lnTo>
                  <a:lnTo>
                    <a:pt x="2731" y="9429"/>
                  </a:lnTo>
                  <a:lnTo>
                    <a:pt x="2646" y="9599"/>
                  </a:lnTo>
                  <a:lnTo>
                    <a:pt x="2603" y="9642"/>
                  </a:lnTo>
                  <a:lnTo>
                    <a:pt x="2560" y="9983"/>
                  </a:lnTo>
                  <a:lnTo>
                    <a:pt x="2560" y="10026"/>
                  </a:lnTo>
                  <a:lnTo>
                    <a:pt x="2646" y="10111"/>
                  </a:lnTo>
                  <a:lnTo>
                    <a:pt x="2859" y="10324"/>
                  </a:lnTo>
                  <a:lnTo>
                    <a:pt x="3243" y="10282"/>
                  </a:lnTo>
                  <a:lnTo>
                    <a:pt x="3200" y="10452"/>
                  </a:lnTo>
                  <a:lnTo>
                    <a:pt x="3285" y="10623"/>
                  </a:lnTo>
                  <a:lnTo>
                    <a:pt x="3371" y="10623"/>
                  </a:lnTo>
                  <a:lnTo>
                    <a:pt x="3371" y="10751"/>
                  </a:lnTo>
                  <a:lnTo>
                    <a:pt x="3456" y="10879"/>
                  </a:lnTo>
                  <a:lnTo>
                    <a:pt x="3456" y="11050"/>
                  </a:lnTo>
                  <a:lnTo>
                    <a:pt x="3584" y="11135"/>
                  </a:lnTo>
                  <a:lnTo>
                    <a:pt x="3627" y="11178"/>
                  </a:lnTo>
                  <a:lnTo>
                    <a:pt x="3883" y="11092"/>
                  </a:lnTo>
                  <a:lnTo>
                    <a:pt x="4011" y="11135"/>
                  </a:lnTo>
                  <a:lnTo>
                    <a:pt x="3925" y="11178"/>
                  </a:lnTo>
                  <a:lnTo>
                    <a:pt x="3925" y="11263"/>
                  </a:lnTo>
                  <a:lnTo>
                    <a:pt x="4011" y="11178"/>
                  </a:lnTo>
                  <a:lnTo>
                    <a:pt x="4437" y="11178"/>
                  </a:lnTo>
                  <a:lnTo>
                    <a:pt x="4480" y="11348"/>
                  </a:lnTo>
                  <a:lnTo>
                    <a:pt x="4267" y="11775"/>
                  </a:lnTo>
                  <a:lnTo>
                    <a:pt x="4224" y="11903"/>
                  </a:lnTo>
                  <a:lnTo>
                    <a:pt x="4267" y="11946"/>
                  </a:lnTo>
                  <a:lnTo>
                    <a:pt x="4309" y="12031"/>
                  </a:lnTo>
                  <a:lnTo>
                    <a:pt x="4565" y="12159"/>
                  </a:lnTo>
                  <a:lnTo>
                    <a:pt x="4907" y="12159"/>
                  </a:lnTo>
                  <a:lnTo>
                    <a:pt x="4949" y="12116"/>
                  </a:lnTo>
                  <a:lnTo>
                    <a:pt x="5162" y="12201"/>
                  </a:lnTo>
                  <a:lnTo>
                    <a:pt x="5205" y="12415"/>
                  </a:lnTo>
                  <a:lnTo>
                    <a:pt x="5418" y="12585"/>
                  </a:lnTo>
                  <a:lnTo>
                    <a:pt x="5418" y="12628"/>
                  </a:lnTo>
                  <a:lnTo>
                    <a:pt x="5589" y="12628"/>
                  </a:lnTo>
                  <a:lnTo>
                    <a:pt x="5418" y="13268"/>
                  </a:lnTo>
                  <a:lnTo>
                    <a:pt x="5418" y="13609"/>
                  </a:lnTo>
                  <a:lnTo>
                    <a:pt x="5632" y="14036"/>
                  </a:lnTo>
                  <a:lnTo>
                    <a:pt x="5589" y="14121"/>
                  </a:lnTo>
                  <a:lnTo>
                    <a:pt x="5717" y="14249"/>
                  </a:lnTo>
                  <a:lnTo>
                    <a:pt x="5760" y="14292"/>
                  </a:lnTo>
                  <a:lnTo>
                    <a:pt x="5717" y="14335"/>
                  </a:lnTo>
                  <a:lnTo>
                    <a:pt x="5845" y="14718"/>
                  </a:lnTo>
                  <a:lnTo>
                    <a:pt x="5973" y="14718"/>
                  </a:lnTo>
                  <a:lnTo>
                    <a:pt x="6357" y="14676"/>
                  </a:lnTo>
                  <a:lnTo>
                    <a:pt x="6442" y="14804"/>
                  </a:lnTo>
                  <a:lnTo>
                    <a:pt x="6442" y="14932"/>
                  </a:lnTo>
                  <a:lnTo>
                    <a:pt x="6613" y="15188"/>
                  </a:lnTo>
                  <a:lnTo>
                    <a:pt x="6784" y="15188"/>
                  </a:lnTo>
                  <a:lnTo>
                    <a:pt x="6826" y="15230"/>
                  </a:lnTo>
                  <a:lnTo>
                    <a:pt x="7040" y="15316"/>
                  </a:lnTo>
                  <a:lnTo>
                    <a:pt x="7125" y="15316"/>
                  </a:lnTo>
                  <a:lnTo>
                    <a:pt x="7210" y="15358"/>
                  </a:lnTo>
                  <a:lnTo>
                    <a:pt x="7509" y="15316"/>
                  </a:lnTo>
                  <a:lnTo>
                    <a:pt x="7637" y="15188"/>
                  </a:lnTo>
                  <a:lnTo>
                    <a:pt x="7765" y="15145"/>
                  </a:lnTo>
                  <a:lnTo>
                    <a:pt x="7850" y="14932"/>
                  </a:lnTo>
                  <a:lnTo>
                    <a:pt x="7722" y="14761"/>
                  </a:lnTo>
                  <a:lnTo>
                    <a:pt x="7722" y="14548"/>
                  </a:lnTo>
                  <a:lnTo>
                    <a:pt x="7935" y="14377"/>
                  </a:lnTo>
                  <a:lnTo>
                    <a:pt x="7978" y="14335"/>
                  </a:lnTo>
                  <a:lnTo>
                    <a:pt x="7978" y="14036"/>
                  </a:lnTo>
                  <a:lnTo>
                    <a:pt x="8319" y="13439"/>
                  </a:lnTo>
                  <a:lnTo>
                    <a:pt x="8319" y="13311"/>
                  </a:lnTo>
                  <a:lnTo>
                    <a:pt x="8533" y="13225"/>
                  </a:lnTo>
                  <a:lnTo>
                    <a:pt x="8575" y="13268"/>
                  </a:lnTo>
                  <a:lnTo>
                    <a:pt x="8746" y="13268"/>
                  </a:lnTo>
                  <a:lnTo>
                    <a:pt x="8703" y="13097"/>
                  </a:lnTo>
                  <a:lnTo>
                    <a:pt x="8490" y="13055"/>
                  </a:lnTo>
                  <a:lnTo>
                    <a:pt x="7978" y="12756"/>
                  </a:lnTo>
                  <a:lnTo>
                    <a:pt x="8106" y="12415"/>
                  </a:lnTo>
                  <a:lnTo>
                    <a:pt x="8405" y="12457"/>
                  </a:lnTo>
                  <a:lnTo>
                    <a:pt x="8490" y="12457"/>
                  </a:lnTo>
                  <a:lnTo>
                    <a:pt x="8746" y="12628"/>
                  </a:lnTo>
                  <a:lnTo>
                    <a:pt x="8789" y="12543"/>
                  </a:lnTo>
                  <a:lnTo>
                    <a:pt x="9343" y="12585"/>
                  </a:lnTo>
                  <a:lnTo>
                    <a:pt x="9386" y="12543"/>
                  </a:lnTo>
                  <a:lnTo>
                    <a:pt x="9386" y="12329"/>
                  </a:lnTo>
                  <a:lnTo>
                    <a:pt x="9642" y="11818"/>
                  </a:lnTo>
                  <a:lnTo>
                    <a:pt x="9685" y="11775"/>
                  </a:lnTo>
                  <a:lnTo>
                    <a:pt x="9642" y="11604"/>
                  </a:lnTo>
                  <a:lnTo>
                    <a:pt x="9642" y="11562"/>
                  </a:lnTo>
                  <a:lnTo>
                    <a:pt x="9685" y="11391"/>
                  </a:lnTo>
                  <a:lnTo>
                    <a:pt x="9898" y="11348"/>
                  </a:lnTo>
                  <a:lnTo>
                    <a:pt x="10026" y="11348"/>
                  </a:lnTo>
                  <a:lnTo>
                    <a:pt x="10068" y="11135"/>
                  </a:lnTo>
                  <a:lnTo>
                    <a:pt x="9855" y="10964"/>
                  </a:lnTo>
                  <a:lnTo>
                    <a:pt x="9813" y="10922"/>
                  </a:lnTo>
                  <a:lnTo>
                    <a:pt x="9813" y="10879"/>
                  </a:lnTo>
                  <a:lnTo>
                    <a:pt x="9685" y="10751"/>
                  </a:lnTo>
                  <a:lnTo>
                    <a:pt x="9685" y="10538"/>
                  </a:lnTo>
                  <a:lnTo>
                    <a:pt x="9429" y="10495"/>
                  </a:lnTo>
                  <a:lnTo>
                    <a:pt x="9386" y="10452"/>
                  </a:lnTo>
                  <a:lnTo>
                    <a:pt x="9258" y="10239"/>
                  </a:lnTo>
                  <a:lnTo>
                    <a:pt x="9343" y="10111"/>
                  </a:lnTo>
                  <a:lnTo>
                    <a:pt x="9471" y="10111"/>
                  </a:lnTo>
                  <a:lnTo>
                    <a:pt x="9599" y="10068"/>
                  </a:lnTo>
                  <a:lnTo>
                    <a:pt x="9599" y="10026"/>
                  </a:lnTo>
                  <a:lnTo>
                    <a:pt x="9685" y="9642"/>
                  </a:lnTo>
                  <a:lnTo>
                    <a:pt x="9813" y="9599"/>
                  </a:lnTo>
                  <a:lnTo>
                    <a:pt x="9898" y="9429"/>
                  </a:lnTo>
                  <a:lnTo>
                    <a:pt x="10026" y="9471"/>
                  </a:lnTo>
                  <a:lnTo>
                    <a:pt x="10111" y="9429"/>
                  </a:lnTo>
                  <a:lnTo>
                    <a:pt x="10239" y="9429"/>
                  </a:lnTo>
                  <a:lnTo>
                    <a:pt x="10410" y="9471"/>
                  </a:lnTo>
                  <a:lnTo>
                    <a:pt x="10452" y="9471"/>
                  </a:lnTo>
                  <a:lnTo>
                    <a:pt x="10538" y="9215"/>
                  </a:lnTo>
                  <a:lnTo>
                    <a:pt x="10666" y="9258"/>
                  </a:lnTo>
                  <a:lnTo>
                    <a:pt x="10708" y="9258"/>
                  </a:lnTo>
                  <a:lnTo>
                    <a:pt x="10708" y="9130"/>
                  </a:lnTo>
                  <a:lnTo>
                    <a:pt x="10879" y="8831"/>
                  </a:lnTo>
                  <a:lnTo>
                    <a:pt x="10922" y="8789"/>
                  </a:lnTo>
                  <a:lnTo>
                    <a:pt x="10879" y="8746"/>
                  </a:lnTo>
                  <a:lnTo>
                    <a:pt x="10922" y="8575"/>
                  </a:lnTo>
                  <a:lnTo>
                    <a:pt x="10751" y="8319"/>
                  </a:lnTo>
                  <a:lnTo>
                    <a:pt x="10836" y="8277"/>
                  </a:lnTo>
                  <a:lnTo>
                    <a:pt x="11135" y="8149"/>
                  </a:lnTo>
                  <a:lnTo>
                    <a:pt x="11263" y="8277"/>
                  </a:lnTo>
                  <a:lnTo>
                    <a:pt x="11306" y="8277"/>
                  </a:lnTo>
                  <a:lnTo>
                    <a:pt x="11391" y="8106"/>
                  </a:lnTo>
                  <a:lnTo>
                    <a:pt x="11391" y="8063"/>
                  </a:lnTo>
                  <a:lnTo>
                    <a:pt x="11562" y="7893"/>
                  </a:lnTo>
                  <a:lnTo>
                    <a:pt x="11775" y="7893"/>
                  </a:lnTo>
                  <a:lnTo>
                    <a:pt x="11988" y="7765"/>
                  </a:lnTo>
                  <a:lnTo>
                    <a:pt x="12159" y="7850"/>
                  </a:lnTo>
                  <a:lnTo>
                    <a:pt x="12201" y="7893"/>
                  </a:lnTo>
                  <a:lnTo>
                    <a:pt x="12244" y="7551"/>
                  </a:lnTo>
                  <a:lnTo>
                    <a:pt x="12159" y="7423"/>
                  </a:lnTo>
                  <a:lnTo>
                    <a:pt x="12244" y="7338"/>
                  </a:lnTo>
                  <a:lnTo>
                    <a:pt x="12415" y="7338"/>
                  </a:lnTo>
                  <a:lnTo>
                    <a:pt x="12543" y="7466"/>
                  </a:lnTo>
                  <a:lnTo>
                    <a:pt x="12841" y="7466"/>
                  </a:lnTo>
                  <a:lnTo>
                    <a:pt x="12841" y="7338"/>
                  </a:lnTo>
                  <a:lnTo>
                    <a:pt x="12841" y="7210"/>
                  </a:lnTo>
                  <a:lnTo>
                    <a:pt x="12799" y="7125"/>
                  </a:lnTo>
                  <a:lnTo>
                    <a:pt x="12543" y="7082"/>
                  </a:lnTo>
                  <a:lnTo>
                    <a:pt x="12543" y="6912"/>
                  </a:lnTo>
                  <a:lnTo>
                    <a:pt x="12415" y="6826"/>
                  </a:lnTo>
                  <a:lnTo>
                    <a:pt x="12116" y="6826"/>
                  </a:lnTo>
                  <a:lnTo>
                    <a:pt x="12159" y="6784"/>
                  </a:lnTo>
                  <a:lnTo>
                    <a:pt x="11988" y="6442"/>
                  </a:lnTo>
                  <a:lnTo>
                    <a:pt x="11946" y="6400"/>
                  </a:lnTo>
                  <a:lnTo>
                    <a:pt x="11732" y="6442"/>
                  </a:lnTo>
                  <a:lnTo>
                    <a:pt x="11690" y="6442"/>
                  </a:lnTo>
                  <a:lnTo>
                    <a:pt x="11562" y="6357"/>
                  </a:lnTo>
                  <a:lnTo>
                    <a:pt x="11562" y="6272"/>
                  </a:lnTo>
                  <a:lnTo>
                    <a:pt x="11562" y="6229"/>
                  </a:lnTo>
                  <a:lnTo>
                    <a:pt x="11562" y="6058"/>
                  </a:lnTo>
                  <a:lnTo>
                    <a:pt x="11519" y="6016"/>
                  </a:lnTo>
                  <a:lnTo>
                    <a:pt x="11519" y="5930"/>
                  </a:lnTo>
                  <a:lnTo>
                    <a:pt x="11519" y="5802"/>
                  </a:lnTo>
                  <a:lnTo>
                    <a:pt x="11562" y="5632"/>
                  </a:lnTo>
                  <a:lnTo>
                    <a:pt x="11732" y="5632"/>
                  </a:lnTo>
                  <a:lnTo>
                    <a:pt x="11690" y="5589"/>
                  </a:lnTo>
                  <a:lnTo>
                    <a:pt x="11562" y="5376"/>
                  </a:lnTo>
                  <a:lnTo>
                    <a:pt x="11604" y="5205"/>
                  </a:lnTo>
                  <a:lnTo>
                    <a:pt x="11604" y="5120"/>
                  </a:lnTo>
                  <a:lnTo>
                    <a:pt x="11562" y="5077"/>
                  </a:lnTo>
                  <a:lnTo>
                    <a:pt x="11690" y="4949"/>
                  </a:lnTo>
                  <a:lnTo>
                    <a:pt x="11690" y="4864"/>
                  </a:lnTo>
                  <a:lnTo>
                    <a:pt x="11818" y="4565"/>
                  </a:lnTo>
                  <a:lnTo>
                    <a:pt x="11903" y="4480"/>
                  </a:lnTo>
                  <a:lnTo>
                    <a:pt x="11988" y="4437"/>
                  </a:lnTo>
                  <a:lnTo>
                    <a:pt x="12329" y="4224"/>
                  </a:lnTo>
                  <a:lnTo>
                    <a:pt x="12415" y="4224"/>
                  </a:lnTo>
                  <a:lnTo>
                    <a:pt x="12415" y="4053"/>
                  </a:lnTo>
                  <a:lnTo>
                    <a:pt x="12372" y="3925"/>
                  </a:lnTo>
                  <a:lnTo>
                    <a:pt x="12415" y="3883"/>
                  </a:lnTo>
                  <a:lnTo>
                    <a:pt x="12372" y="3584"/>
                  </a:lnTo>
                  <a:lnTo>
                    <a:pt x="12415" y="3499"/>
                  </a:lnTo>
                  <a:lnTo>
                    <a:pt x="12457" y="3413"/>
                  </a:lnTo>
                  <a:lnTo>
                    <a:pt x="12457" y="3200"/>
                  </a:lnTo>
                  <a:lnTo>
                    <a:pt x="12415" y="3200"/>
                  </a:lnTo>
                  <a:lnTo>
                    <a:pt x="11946" y="3157"/>
                  </a:lnTo>
                  <a:lnTo>
                    <a:pt x="11988" y="3072"/>
                  </a:lnTo>
                  <a:lnTo>
                    <a:pt x="12031" y="2987"/>
                  </a:lnTo>
                  <a:lnTo>
                    <a:pt x="12031" y="2859"/>
                  </a:lnTo>
                  <a:lnTo>
                    <a:pt x="12031" y="2816"/>
                  </a:lnTo>
                  <a:lnTo>
                    <a:pt x="11818" y="2432"/>
                  </a:lnTo>
                  <a:lnTo>
                    <a:pt x="11775" y="2389"/>
                  </a:lnTo>
                  <a:lnTo>
                    <a:pt x="11178" y="2304"/>
                  </a:lnTo>
                  <a:lnTo>
                    <a:pt x="11135" y="2219"/>
                  </a:lnTo>
                  <a:lnTo>
                    <a:pt x="11092" y="2091"/>
                  </a:lnTo>
                  <a:lnTo>
                    <a:pt x="11178" y="1792"/>
                  </a:lnTo>
                  <a:lnTo>
                    <a:pt x="11092" y="1579"/>
                  </a:lnTo>
                  <a:lnTo>
                    <a:pt x="10836" y="1792"/>
                  </a:lnTo>
                  <a:lnTo>
                    <a:pt x="10495" y="1664"/>
                  </a:lnTo>
                  <a:lnTo>
                    <a:pt x="10495" y="1750"/>
                  </a:lnTo>
                  <a:lnTo>
                    <a:pt x="10282" y="1963"/>
                  </a:lnTo>
                  <a:lnTo>
                    <a:pt x="10239" y="1878"/>
                  </a:lnTo>
                  <a:lnTo>
                    <a:pt x="10196" y="1792"/>
                  </a:lnTo>
                  <a:lnTo>
                    <a:pt x="9855" y="1963"/>
                  </a:lnTo>
                  <a:lnTo>
                    <a:pt x="9557" y="2006"/>
                  </a:lnTo>
                  <a:lnTo>
                    <a:pt x="9471" y="2091"/>
                  </a:lnTo>
                  <a:lnTo>
                    <a:pt x="9258" y="1878"/>
                  </a:lnTo>
                  <a:lnTo>
                    <a:pt x="9215" y="1792"/>
                  </a:lnTo>
                  <a:lnTo>
                    <a:pt x="9173" y="1750"/>
                  </a:lnTo>
                  <a:lnTo>
                    <a:pt x="9130" y="1707"/>
                  </a:lnTo>
                  <a:lnTo>
                    <a:pt x="8959" y="1536"/>
                  </a:lnTo>
                  <a:lnTo>
                    <a:pt x="8746" y="1536"/>
                  </a:lnTo>
                  <a:lnTo>
                    <a:pt x="8533" y="1451"/>
                  </a:lnTo>
                  <a:lnTo>
                    <a:pt x="8405" y="1494"/>
                  </a:lnTo>
                  <a:lnTo>
                    <a:pt x="8362" y="1451"/>
                  </a:lnTo>
                  <a:lnTo>
                    <a:pt x="8191" y="1451"/>
                  </a:lnTo>
                  <a:lnTo>
                    <a:pt x="8106" y="1494"/>
                  </a:lnTo>
                  <a:lnTo>
                    <a:pt x="8063" y="1451"/>
                  </a:lnTo>
                  <a:lnTo>
                    <a:pt x="7679" y="1024"/>
                  </a:lnTo>
                  <a:lnTo>
                    <a:pt x="7679" y="896"/>
                  </a:lnTo>
                  <a:lnTo>
                    <a:pt x="7637" y="896"/>
                  </a:lnTo>
                  <a:lnTo>
                    <a:pt x="7637" y="854"/>
                  </a:lnTo>
                  <a:lnTo>
                    <a:pt x="7210" y="1238"/>
                  </a:lnTo>
                  <a:lnTo>
                    <a:pt x="7125" y="1536"/>
                  </a:lnTo>
                  <a:lnTo>
                    <a:pt x="7082" y="1536"/>
                  </a:lnTo>
                  <a:lnTo>
                    <a:pt x="6826" y="1707"/>
                  </a:lnTo>
                  <a:lnTo>
                    <a:pt x="6784" y="1707"/>
                  </a:lnTo>
                  <a:lnTo>
                    <a:pt x="6826" y="1536"/>
                  </a:lnTo>
                  <a:lnTo>
                    <a:pt x="6784" y="1323"/>
                  </a:lnTo>
                  <a:lnTo>
                    <a:pt x="6656" y="1238"/>
                  </a:lnTo>
                  <a:lnTo>
                    <a:pt x="6869" y="726"/>
                  </a:lnTo>
                  <a:lnTo>
                    <a:pt x="6869" y="640"/>
                  </a:lnTo>
                  <a:lnTo>
                    <a:pt x="6826" y="640"/>
                  </a:lnTo>
                  <a:lnTo>
                    <a:pt x="6485" y="470"/>
                  </a:lnTo>
                  <a:lnTo>
                    <a:pt x="6485" y="384"/>
                  </a:lnTo>
                  <a:lnTo>
                    <a:pt x="6400" y="299"/>
                  </a:lnTo>
                  <a:lnTo>
                    <a:pt x="6186" y="214"/>
                  </a:lnTo>
                  <a:lnTo>
                    <a:pt x="6058" y="214"/>
                  </a:lnTo>
                  <a:lnTo>
                    <a:pt x="5760" y="299"/>
                  </a:lnTo>
                  <a:lnTo>
                    <a:pt x="5760" y="384"/>
                  </a:lnTo>
                  <a:lnTo>
                    <a:pt x="5717" y="640"/>
                  </a:lnTo>
                  <a:lnTo>
                    <a:pt x="5333" y="640"/>
                  </a:lnTo>
                  <a:lnTo>
                    <a:pt x="5162" y="512"/>
                  </a:lnTo>
                  <a:lnTo>
                    <a:pt x="5077" y="598"/>
                  </a:lnTo>
                  <a:lnTo>
                    <a:pt x="4992" y="854"/>
                  </a:lnTo>
                  <a:lnTo>
                    <a:pt x="4736" y="854"/>
                  </a:lnTo>
                  <a:lnTo>
                    <a:pt x="4693" y="811"/>
                  </a:lnTo>
                  <a:lnTo>
                    <a:pt x="4651" y="854"/>
                  </a:lnTo>
                  <a:lnTo>
                    <a:pt x="4523" y="939"/>
                  </a:lnTo>
                  <a:lnTo>
                    <a:pt x="4480" y="896"/>
                  </a:lnTo>
                  <a:lnTo>
                    <a:pt x="4053" y="683"/>
                  </a:lnTo>
                  <a:lnTo>
                    <a:pt x="4096" y="470"/>
                  </a:lnTo>
                  <a:lnTo>
                    <a:pt x="4053" y="384"/>
                  </a:lnTo>
                  <a:lnTo>
                    <a:pt x="3925" y="299"/>
                  </a:lnTo>
                  <a:lnTo>
                    <a:pt x="3883" y="256"/>
                  </a:lnTo>
                  <a:lnTo>
                    <a:pt x="3669" y="171"/>
                  </a:lnTo>
                  <a:lnTo>
                    <a:pt x="3285" y="86"/>
                  </a:lnTo>
                  <a:lnTo>
                    <a:pt x="3200" y="86"/>
                  </a:lnTo>
                  <a:lnTo>
                    <a:pt x="2859" y="256"/>
                  </a:lnTo>
                  <a:lnTo>
                    <a:pt x="2773" y="299"/>
                  </a:lnTo>
                  <a:lnTo>
                    <a:pt x="2731" y="256"/>
                  </a:lnTo>
                  <a:lnTo>
                    <a:pt x="2646" y="171"/>
                  </a:lnTo>
                  <a:lnTo>
                    <a:pt x="2603" y="86"/>
                  </a:lnTo>
                  <a:lnTo>
                    <a:pt x="2518" y="0"/>
                  </a:lnTo>
                  <a:lnTo>
                    <a:pt x="2432" y="43"/>
                  </a:lnTo>
                  <a:lnTo>
                    <a:pt x="2347" y="43"/>
                  </a:lnTo>
                  <a:lnTo>
                    <a:pt x="2091" y="214"/>
                  </a:lnTo>
                  <a:lnTo>
                    <a:pt x="2006" y="256"/>
                  </a:lnTo>
                  <a:lnTo>
                    <a:pt x="1878" y="384"/>
                  </a:lnTo>
                  <a:lnTo>
                    <a:pt x="1664" y="299"/>
                  </a:lnTo>
                  <a:lnTo>
                    <a:pt x="1536" y="256"/>
                  </a:lnTo>
                  <a:lnTo>
                    <a:pt x="1238" y="427"/>
                  </a:lnTo>
                  <a:lnTo>
                    <a:pt x="1238" y="299"/>
                  </a:lnTo>
                  <a:lnTo>
                    <a:pt x="1152" y="86"/>
                  </a:lnTo>
                  <a:lnTo>
                    <a:pt x="1067" y="0"/>
                  </a:lnTo>
                  <a:close/>
                </a:path>
              </a:pathLst>
            </a:custGeom>
            <a:solidFill>
              <a:schemeClr val="accent2"/>
            </a:solid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75" name="Google Shape;1375;p49"/>
          <p:cNvGrpSpPr/>
          <p:nvPr/>
        </p:nvGrpSpPr>
        <p:grpSpPr>
          <a:xfrm>
            <a:off x="5981850" y="3255702"/>
            <a:ext cx="2448900" cy="1343251"/>
            <a:chOff x="5981850" y="3255702"/>
            <a:chExt cx="2448900" cy="1343251"/>
          </a:xfrm>
        </p:grpSpPr>
        <p:sp>
          <p:nvSpPr>
            <p:cNvPr id="1376" name="Google Shape;1376;p49"/>
            <p:cNvSpPr txBox="1"/>
            <p:nvPr/>
          </p:nvSpPr>
          <p:spPr>
            <a:xfrm>
              <a:off x="5981850" y="3832452"/>
              <a:ext cx="2448900" cy="7665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chemeClr val="lt1"/>
                  </a:solidFill>
                  <a:latin typeface="DM Sans"/>
                  <a:ea typeface="DM Sans"/>
                  <a:cs typeface="DM Sans"/>
                  <a:sym typeface="DM Sans"/>
                </a:rPr>
                <a:t>Venus has a beautiful name and is the second planet from the Sun</a:t>
              </a:r>
              <a:endParaRPr>
                <a:solidFill>
                  <a:schemeClr val="lt1"/>
                </a:solidFill>
                <a:latin typeface="DM Sans"/>
                <a:ea typeface="DM Sans"/>
                <a:cs typeface="DM Sans"/>
                <a:sym typeface="DM Sans"/>
              </a:endParaRPr>
            </a:p>
          </p:txBody>
        </p:sp>
        <p:sp>
          <p:nvSpPr>
            <p:cNvPr id="1377" name="Google Shape;1377;p49"/>
            <p:cNvSpPr txBox="1"/>
            <p:nvPr/>
          </p:nvSpPr>
          <p:spPr>
            <a:xfrm>
              <a:off x="5981850" y="3255702"/>
              <a:ext cx="2446200" cy="5745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en" sz="2000">
                  <a:solidFill>
                    <a:schemeClr val="lt1"/>
                  </a:solidFill>
                  <a:latin typeface="Prata"/>
                  <a:ea typeface="Prata"/>
                  <a:cs typeface="Prata"/>
                  <a:sym typeface="Prata"/>
                </a:rPr>
                <a:t>PARIS PARTIES</a:t>
              </a:r>
              <a:endParaRPr sz="2000">
                <a:solidFill>
                  <a:schemeClr val="lt1"/>
                </a:solidFill>
                <a:latin typeface="Prata"/>
                <a:ea typeface="Prata"/>
                <a:cs typeface="Prata"/>
                <a:sym typeface="Prata"/>
              </a:endParaRPr>
            </a:p>
          </p:txBody>
        </p:sp>
      </p:gr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E2A47"/>
        </a:solidFill>
      </p:bgPr>
    </p:bg>
    <p:spTree>
      <p:nvGrpSpPr>
        <p:cNvPr id="1381" name="Shape 1381"/>
        <p:cNvGrpSpPr/>
        <p:nvPr/>
      </p:nvGrpSpPr>
      <p:grpSpPr>
        <a:xfrm>
          <a:off x="0" y="0"/>
          <a:ext cx="0" cy="0"/>
          <a:chOff x="0" y="0"/>
          <a:chExt cx="0" cy="0"/>
        </a:xfrm>
      </p:grpSpPr>
      <p:sp>
        <p:nvSpPr>
          <p:cNvPr id="1382" name="Google Shape;1382;p50"/>
          <p:cNvSpPr txBox="1"/>
          <p:nvPr/>
        </p:nvSpPr>
        <p:spPr>
          <a:xfrm>
            <a:off x="1048350" y="323850"/>
            <a:ext cx="7047300" cy="482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rPr>
              <a:t>Instructions for use</a:t>
            </a:r>
            <a:endParaRPr sz="2400">
              <a:solidFill>
                <a:srgbClr val="FFFFFF"/>
              </a:solidFill>
            </a:endParaRPr>
          </a:p>
        </p:txBody>
      </p:sp>
      <p:sp>
        <p:nvSpPr>
          <p:cNvPr id="1383" name="Google Shape;1383;p50"/>
          <p:cNvSpPr txBox="1"/>
          <p:nvPr/>
        </p:nvSpPr>
        <p:spPr>
          <a:xfrm>
            <a:off x="1048350" y="4314290"/>
            <a:ext cx="7047300" cy="4401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000">
                <a:solidFill>
                  <a:srgbClr val="FFFFFF"/>
                </a:solidFill>
              </a:rPr>
              <a:t>For more information about editing slides, please read</a:t>
            </a:r>
            <a:r>
              <a:rPr lang="en" sz="900">
                <a:solidFill>
                  <a:srgbClr val="FFFFFF"/>
                </a:solidFill>
              </a:rPr>
              <a:t> </a:t>
            </a:r>
            <a:r>
              <a:rPr lang="en" sz="1000">
                <a:solidFill>
                  <a:srgbClr val="FFFFFF"/>
                </a:solidFill>
              </a:rPr>
              <a:t>our FAQs or visit our blog:</a:t>
            </a:r>
            <a:endParaRPr sz="1000">
              <a:solidFill>
                <a:srgbClr val="FFFFFF"/>
              </a:solidFill>
            </a:endParaRPr>
          </a:p>
          <a:p>
            <a:pPr indent="0" lvl="0" marL="0" rtl="0" algn="ctr">
              <a:lnSpc>
                <a:spcPct val="115000"/>
              </a:lnSpc>
              <a:spcBef>
                <a:spcPts val="0"/>
              </a:spcBef>
              <a:spcAft>
                <a:spcPts val="0"/>
              </a:spcAft>
              <a:buNone/>
            </a:pPr>
            <a:r>
              <a:rPr lang="en" sz="1000" u="sng">
                <a:solidFill>
                  <a:srgbClr val="869FB2"/>
                </a:solidFill>
                <a:hlinkClick r:id="rId3">
                  <a:extLst>
                    <a:ext uri="{A12FA001-AC4F-418D-AE19-62706E023703}">
                      <ahyp:hlinkClr val="tx"/>
                    </a:ext>
                  </a:extLst>
                </a:hlinkClick>
              </a:rPr>
              <a:t>https://slidesgo.com/faqs</a:t>
            </a:r>
            <a:r>
              <a:rPr lang="en" sz="1200">
                <a:solidFill>
                  <a:srgbClr val="FFFFFF"/>
                </a:solidFill>
              </a:rPr>
              <a:t> </a:t>
            </a:r>
            <a:r>
              <a:rPr lang="en" sz="1000">
                <a:solidFill>
                  <a:srgbClr val="FFFFFF"/>
                </a:solidFill>
              </a:rPr>
              <a:t>and</a:t>
            </a:r>
            <a:r>
              <a:rPr lang="en" sz="1200">
                <a:solidFill>
                  <a:srgbClr val="FFFFFF"/>
                </a:solidFill>
              </a:rPr>
              <a:t> </a:t>
            </a:r>
            <a:r>
              <a:rPr lang="en" sz="1000" u="sng">
                <a:solidFill>
                  <a:srgbClr val="869FB2"/>
                </a:solidFill>
                <a:hlinkClick r:id="rId4">
                  <a:extLst>
                    <a:ext uri="{A12FA001-AC4F-418D-AE19-62706E023703}">
                      <ahyp:hlinkClr val="tx"/>
                    </a:ext>
                  </a:extLst>
                </a:hlinkClick>
              </a:rPr>
              <a:t>https://slidesgo.com/slidesgo-school</a:t>
            </a:r>
            <a:endParaRPr sz="1000" u="sng">
              <a:solidFill>
                <a:srgbClr val="869FB2"/>
              </a:solidFill>
            </a:endParaRPr>
          </a:p>
        </p:txBody>
      </p:sp>
      <p:sp>
        <p:nvSpPr>
          <p:cNvPr id="1384" name="Google Shape;1384;p50"/>
          <p:cNvSpPr txBox="1"/>
          <p:nvPr/>
        </p:nvSpPr>
        <p:spPr>
          <a:xfrm>
            <a:off x="1048350" y="902900"/>
            <a:ext cx="7047300" cy="2686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rgbClr val="000000"/>
              </a:buClr>
              <a:buSzPts val="1100"/>
              <a:buFont typeface="Arial"/>
              <a:buNone/>
            </a:pPr>
            <a:r>
              <a:rPr lang="en" sz="1000">
                <a:solidFill>
                  <a:srgbClr val="FFFFFF"/>
                </a:solidFill>
              </a:rPr>
              <a:t>If you have a free account, in order to use this template, you must credit </a:t>
            </a:r>
            <a:r>
              <a:rPr b="1" lang="en" sz="1000" u="sng">
                <a:solidFill>
                  <a:srgbClr val="869FB2"/>
                </a:solidFill>
                <a:hlinkClick r:id="rId5">
                  <a:extLst>
                    <a:ext uri="{A12FA001-AC4F-418D-AE19-62706E023703}">
                      <ahyp:hlinkClr val="tx"/>
                    </a:ext>
                  </a:extLst>
                </a:hlinkClick>
              </a:rPr>
              <a:t>Slidesgo</a:t>
            </a:r>
            <a:r>
              <a:rPr lang="en" sz="1000">
                <a:solidFill>
                  <a:srgbClr val="435D74"/>
                </a:solidFill>
              </a:rPr>
              <a:t> </a:t>
            </a:r>
            <a:r>
              <a:rPr lang="en" sz="1000">
                <a:solidFill>
                  <a:srgbClr val="FFFFFF"/>
                </a:solidFill>
              </a:rPr>
              <a:t>in your final presentation. Please refer to the next slide to read the instructions for premium users.</a:t>
            </a:r>
            <a:endParaRPr sz="1000">
              <a:solidFill>
                <a:srgbClr val="FFFFFF"/>
              </a:solidFill>
            </a:endParaRPr>
          </a:p>
          <a:p>
            <a:pPr indent="0" lvl="0" marL="0" rtl="0" algn="l">
              <a:lnSpc>
                <a:spcPct val="115000"/>
              </a:lnSpc>
              <a:spcBef>
                <a:spcPts val="1400"/>
              </a:spcBef>
              <a:spcAft>
                <a:spcPts val="0"/>
              </a:spcAft>
              <a:buClr>
                <a:srgbClr val="000000"/>
              </a:buClr>
              <a:buSzPts val="1100"/>
              <a:buFont typeface="Arial"/>
              <a:buNone/>
            </a:pPr>
            <a:r>
              <a:rPr b="1" lang="en" sz="1000">
                <a:solidFill>
                  <a:srgbClr val="869FB2"/>
                </a:solidFill>
              </a:rPr>
              <a:t>As a Free user, you are allowed to:</a:t>
            </a:r>
            <a:endParaRPr b="1" sz="1000">
              <a:solidFill>
                <a:srgbClr val="869FB2"/>
              </a:solidFill>
            </a:endParaRPr>
          </a:p>
          <a:p>
            <a:pPr indent="0" lvl="0" marL="0" rtl="0" algn="l">
              <a:lnSpc>
                <a:spcPct val="115000"/>
              </a:lnSpc>
              <a:spcBef>
                <a:spcPts val="400"/>
              </a:spcBef>
              <a:spcAft>
                <a:spcPts val="0"/>
              </a:spcAft>
              <a:buClr>
                <a:srgbClr val="000000"/>
              </a:buClr>
              <a:buSzPts val="1100"/>
              <a:buFont typeface="Arial"/>
              <a:buNone/>
            </a:pPr>
            <a:r>
              <a:rPr lang="en" sz="1000">
                <a:solidFill>
                  <a:srgbClr val="FFFFFF"/>
                </a:solidFill>
              </a:rPr>
              <a:t>- Modify this template.</a:t>
            </a:r>
            <a:endParaRPr sz="1000">
              <a:solidFill>
                <a:srgbClr val="FFFFFF"/>
              </a:solidFill>
            </a:endParaRPr>
          </a:p>
          <a:p>
            <a:pPr indent="0" lvl="0" marL="0" rtl="0" algn="l">
              <a:lnSpc>
                <a:spcPct val="115000"/>
              </a:lnSpc>
              <a:spcBef>
                <a:spcPts val="0"/>
              </a:spcBef>
              <a:spcAft>
                <a:spcPts val="0"/>
              </a:spcAft>
              <a:buClr>
                <a:srgbClr val="000000"/>
              </a:buClr>
              <a:buSzPts val="1100"/>
              <a:buFont typeface="Arial"/>
              <a:buNone/>
            </a:pPr>
            <a:r>
              <a:rPr lang="en" sz="1000">
                <a:solidFill>
                  <a:srgbClr val="FFFFFF"/>
                </a:solidFill>
              </a:rPr>
              <a:t>- Use it for both personal and commercial projects.</a:t>
            </a:r>
            <a:endParaRPr sz="1000">
              <a:solidFill>
                <a:srgbClr val="FFFFFF"/>
              </a:solidFill>
            </a:endParaRPr>
          </a:p>
          <a:p>
            <a:pPr indent="0" lvl="0" marL="0" rtl="0" algn="l">
              <a:lnSpc>
                <a:spcPct val="115000"/>
              </a:lnSpc>
              <a:spcBef>
                <a:spcPts val="1400"/>
              </a:spcBef>
              <a:spcAft>
                <a:spcPts val="0"/>
              </a:spcAft>
              <a:buClr>
                <a:srgbClr val="000000"/>
              </a:buClr>
              <a:buSzPts val="1100"/>
              <a:buFont typeface="Arial"/>
              <a:buNone/>
            </a:pPr>
            <a:r>
              <a:rPr b="1" lang="en" sz="1000">
                <a:solidFill>
                  <a:srgbClr val="869FB2"/>
                </a:solidFill>
              </a:rPr>
              <a:t>You are not allowed to:</a:t>
            </a:r>
            <a:endParaRPr b="1" sz="1000">
              <a:solidFill>
                <a:srgbClr val="869FB2"/>
              </a:solidFill>
            </a:endParaRPr>
          </a:p>
          <a:p>
            <a:pPr indent="0" lvl="0" marL="0" rtl="0" algn="l">
              <a:lnSpc>
                <a:spcPct val="115000"/>
              </a:lnSpc>
              <a:spcBef>
                <a:spcPts val="400"/>
              </a:spcBef>
              <a:spcAft>
                <a:spcPts val="0"/>
              </a:spcAft>
              <a:buClr>
                <a:srgbClr val="000000"/>
              </a:buClr>
              <a:buSzPts val="1100"/>
              <a:buFont typeface="Arial"/>
              <a:buNone/>
            </a:pPr>
            <a:r>
              <a:rPr lang="en" sz="1000">
                <a:solidFill>
                  <a:srgbClr val="FFFFFF"/>
                </a:solidFill>
              </a:rPr>
              <a:t>- Sublicense, sell or rent any of Slidesgo Content (or a modified version of Slidesgo Content).</a:t>
            </a:r>
            <a:endParaRPr sz="1000">
              <a:solidFill>
                <a:srgbClr val="FFFFFF"/>
              </a:solidFill>
            </a:endParaRPr>
          </a:p>
          <a:p>
            <a:pPr indent="0" lvl="0" marL="0" rtl="0" algn="l">
              <a:lnSpc>
                <a:spcPct val="115000"/>
              </a:lnSpc>
              <a:spcBef>
                <a:spcPts val="0"/>
              </a:spcBef>
              <a:spcAft>
                <a:spcPts val="0"/>
              </a:spcAft>
              <a:buClr>
                <a:srgbClr val="000000"/>
              </a:buClr>
              <a:buSzPts val="1100"/>
              <a:buFont typeface="Arial"/>
              <a:buNone/>
            </a:pPr>
            <a:r>
              <a:rPr lang="en" sz="1000">
                <a:solidFill>
                  <a:srgbClr val="FFFFFF"/>
                </a:solidFill>
              </a:rPr>
              <a:t>- Distribute Slidesgo Content unless it has been expressly authorized by Slidesgo.</a:t>
            </a:r>
            <a:endParaRPr sz="1000">
              <a:solidFill>
                <a:srgbClr val="FFFFFF"/>
              </a:solidFill>
            </a:endParaRPr>
          </a:p>
          <a:p>
            <a:pPr indent="0" lvl="0" marL="0" rtl="0" algn="l">
              <a:lnSpc>
                <a:spcPct val="115000"/>
              </a:lnSpc>
              <a:spcBef>
                <a:spcPts val="0"/>
              </a:spcBef>
              <a:spcAft>
                <a:spcPts val="0"/>
              </a:spcAft>
              <a:buClr>
                <a:srgbClr val="000000"/>
              </a:buClr>
              <a:buSzPts val="1100"/>
              <a:buFont typeface="Arial"/>
              <a:buNone/>
            </a:pPr>
            <a:r>
              <a:rPr lang="en" sz="1000">
                <a:solidFill>
                  <a:srgbClr val="FFFFFF"/>
                </a:solidFill>
              </a:rPr>
              <a:t>- Include Slidesgo Content in an online or offline database or file.</a:t>
            </a:r>
            <a:endParaRPr sz="1000">
              <a:solidFill>
                <a:srgbClr val="FFFFFF"/>
              </a:solidFill>
            </a:endParaRPr>
          </a:p>
          <a:p>
            <a:pPr indent="0" lvl="0" marL="0" rtl="0" algn="l">
              <a:lnSpc>
                <a:spcPct val="115000"/>
              </a:lnSpc>
              <a:spcBef>
                <a:spcPts val="0"/>
              </a:spcBef>
              <a:spcAft>
                <a:spcPts val="0"/>
              </a:spcAft>
              <a:buClr>
                <a:srgbClr val="000000"/>
              </a:buClr>
              <a:buSzPts val="1100"/>
              <a:buFont typeface="Arial"/>
              <a:buNone/>
            </a:pPr>
            <a:r>
              <a:rPr lang="en" sz="1000">
                <a:solidFill>
                  <a:srgbClr val="FFFFFF"/>
                </a:solidFill>
              </a:rPr>
              <a:t>- Offer Slidesgo templates (or modified versions of Slidesgo templates) for download.</a:t>
            </a:r>
            <a:endParaRPr sz="1000">
              <a:solidFill>
                <a:srgbClr val="FFFFFF"/>
              </a:solidFill>
            </a:endParaRPr>
          </a:p>
          <a:p>
            <a:pPr indent="0" lvl="0" marL="0" rtl="0" algn="l">
              <a:lnSpc>
                <a:spcPct val="115000"/>
              </a:lnSpc>
              <a:spcBef>
                <a:spcPts val="0"/>
              </a:spcBef>
              <a:spcAft>
                <a:spcPts val="0"/>
              </a:spcAft>
              <a:buClr>
                <a:srgbClr val="000000"/>
              </a:buClr>
              <a:buSzPts val="1100"/>
              <a:buFont typeface="Arial"/>
              <a:buNone/>
            </a:pPr>
            <a:r>
              <a:rPr lang="en" sz="1000">
                <a:solidFill>
                  <a:srgbClr val="FFFFFF"/>
                </a:solidFill>
              </a:rPr>
              <a:t>- Acquire the copyright of Slidesgo Content.</a:t>
            </a:r>
            <a:endParaRPr sz="1000">
              <a:solidFill>
                <a:srgbClr val="FFFFFF"/>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E2A47"/>
        </a:solidFill>
      </p:bgPr>
    </p:bg>
    <p:spTree>
      <p:nvGrpSpPr>
        <p:cNvPr id="1388" name="Shape 1388"/>
        <p:cNvGrpSpPr/>
        <p:nvPr/>
      </p:nvGrpSpPr>
      <p:grpSpPr>
        <a:xfrm>
          <a:off x="0" y="0"/>
          <a:ext cx="0" cy="0"/>
          <a:chOff x="0" y="0"/>
          <a:chExt cx="0" cy="0"/>
        </a:xfrm>
      </p:grpSpPr>
      <p:sp>
        <p:nvSpPr>
          <p:cNvPr id="1389" name="Google Shape;1389;p51"/>
          <p:cNvSpPr txBox="1"/>
          <p:nvPr/>
        </p:nvSpPr>
        <p:spPr>
          <a:xfrm>
            <a:off x="1048350" y="323850"/>
            <a:ext cx="7047300" cy="482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rPr>
              <a:t>Instructions for use (premium users)</a:t>
            </a:r>
            <a:endParaRPr sz="2400">
              <a:solidFill>
                <a:srgbClr val="FFFFFF"/>
              </a:solidFill>
            </a:endParaRPr>
          </a:p>
        </p:txBody>
      </p:sp>
      <p:sp>
        <p:nvSpPr>
          <p:cNvPr id="1390" name="Google Shape;1390;p51"/>
          <p:cNvSpPr txBox="1"/>
          <p:nvPr/>
        </p:nvSpPr>
        <p:spPr>
          <a:xfrm>
            <a:off x="1048350" y="902900"/>
            <a:ext cx="7047300" cy="3929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rPr lang="en" sz="1000">
                <a:solidFill>
                  <a:schemeClr val="lt1"/>
                </a:solidFill>
              </a:rPr>
              <a:t>As a Premium user, you can use this template without attributing </a:t>
            </a:r>
            <a:r>
              <a:rPr b="1" lang="en" sz="1000">
                <a:solidFill>
                  <a:schemeClr val="hlink"/>
                </a:solidFill>
                <a:uFill>
                  <a:noFill/>
                </a:uFill>
                <a:hlinkClick r:id="rId3"/>
              </a:rPr>
              <a:t>Slidesgo</a:t>
            </a:r>
            <a:r>
              <a:rPr lang="en" sz="900">
                <a:solidFill>
                  <a:schemeClr val="lt1"/>
                </a:solidFill>
              </a:rPr>
              <a:t>.</a:t>
            </a:r>
            <a:endParaRPr sz="900">
              <a:solidFill>
                <a:schemeClr val="lt1"/>
              </a:solidFill>
            </a:endParaRPr>
          </a:p>
          <a:p>
            <a:pPr indent="0" lvl="0" marL="0" rtl="0" algn="l">
              <a:lnSpc>
                <a:spcPct val="115000"/>
              </a:lnSpc>
              <a:spcBef>
                <a:spcPts val="1400"/>
              </a:spcBef>
              <a:spcAft>
                <a:spcPts val="0"/>
              </a:spcAft>
              <a:buClr>
                <a:schemeClr val="dk1"/>
              </a:buClr>
              <a:buSzPts val="1100"/>
              <a:buFont typeface="Arial"/>
              <a:buNone/>
            </a:pPr>
            <a:r>
              <a:rPr b="1" lang="en" sz="1000">
                <a:solidFill>
                  <a:srgbClr val="869FB2"/>
                </a:solidFill>
              </a:rPr>
              <a:t>You are allowed to:</a:t>
            </a:r>
            <a:endParaRPr b="1" sz="1000">
              <a:solidFill>
                <a:srgbClr val="869FB2"/>
              </a:solidFill>
            </a:endParaRPr>
          </a:p>
          <a:p>
            <a:pPr indent="-292100" lvl="0" marL="457200" rtl="0" algn="l">
              <a:lnSpc>
                <a:spcPct val="115000"/>
              </a:lnSpc>
              <a:spcBef>
                <a:spcPts val="400"/>
              </a:spcBef>
              <a:spcAft>
                <a:spcPts val="0"/>
              </a:spcAft>
              <a:buClr>
                <a:srgbClr val="FFFFFF"/>
              </a:buClr>
              <a:buSzPts val="1000"/>
              <a:buFont typeface="Arial"/>
              <a:buChar char="●"/>
            </a:pPr>
            <a:r>
              <a:rPr lang="en" sz="1000">
                <a:solidFill>
                  <a:srgbClr val="FFFFFF"/>
                </a:solidFill>
              </a:rPr>
              <a:t>Modify this template.</a:t>
            </a:r>
            <a:endParaRPr sz="1000">
              <a:solidFill>
                <a:srgbClr val="FFFFFF"/>
              </a:solidFill>
            </a:endParaRPr>
          </a:p>
          <a:p>
            <a:pPr indent="-292100" lvl="0" marL="457200" rtl="0" algn="l">
              <a:lnSpc>
                <a:spcPct val="115000"/>
              </a:lnSpc>
              <a:spcBef>
                <a:spcPts val="0"/>
              </a:spcBef>
              <a:spcAft>
                <a:spcPts val="0"/>
              </a:spcAft>
              <a:buClr>
                <a:srgbClr val="FFFFFF"/>
              </a:buClr>
              <a:buSzPts val="1000"/>
              <a:buFont typeface="Arial"/>
              <a:buChar char="●"/>
            </a:pPr>
            <a:r>
              <a:rPr lang="en" sz="1000">
                <a:solidFill>
                  <a:srgbClr val="FFFFFF"/>
                </a:solidFill>
              </a:rPr>
              <a:t>Use it for both personal and commercial purposes.</a:t>
            </a:r>
            <a:endParaRPr sz="1000">
              <a:solidFill>
                <a:srgbClr val="FFFFFF"/>
              </a:solidFill>
            </a:endParaRPr>
          </a:p>
          <a:p>
            <a:pPr indent="-292100" lvl="0" marL="457200" rtl="0" algn="l">
              <a:lnSpc>
                <a:spcPct val="115000"/>
              </a:lnSpc>
              <a:spcBef>
                <a:spcPts val="0"/>
              </a:spcBef>
              <a:spcAft>
                <a:spcPts val="0"/>
              </a:spcAft>
              <a:buClr>
                <a:srgbClr val="FFFFFF"/>
              </a:buClr>
              <a:buSzPts val="1000"/>
              <a:buFont typeface="Arial"/>
              <a:buChar char="●"/>
            </a:pPr>
            <a:r>
              <a:rPr lang="en" sz="1000">
                <a:solidFill>
                  <a:srgbClr val="FFFFFF"/>
                </a:solidFill>
              </a:rPr>
              <a:t>Share this template in an editable format with people who are not part of your team.</a:t>
            </a:r>
            <a:endParaRPr sz="1000">
              <a:solidFill>
                <a:srgbClr val="FFFFFF"/>
              </a:solidFill>
            </a:endParaRPr>
          </a:p>
          <a:p>
            <a:pPr indent="0" lvl="0" marL="0" rtl="0" algn="l">
              <a:lnSpc>
                <a:spcPct val="115000"/>
              </a:lnSpc>
              <a:spcBef>
                <a:spcPts val="1400"/>
              </a:spcBef>
              <a:spcAft>
                <a:spcPts val="0"/>
              </a:spcAft>
              <a:buNone/>
            </a:pPr>
            <a:r>
              <a:rPr b="1" lang="en" sz="1000">
                <a:solidFill>
                  <a:srgbClr val="869FB2"/>
                </a:solidFill>
              </a:rPr>
              <a:t>You are not allowed to:</a:t>
            </a:r>
            <a:endParaRPr b="1" sz="1000">
              <a:solidFill>
                <a:srgbClr val="869FB2"/>
              </a:solidFill>
            </a:endParaRPr>
          </a:p>
          <a:p>
            <a:pPr indent="-292100" lvl="0" marL="457200" rtl="0" algn="l">
              <a:lnSpc>
                <a:spcPct val="115000"/>
              </a:lnSpc>
              <a:spcBef>
                <a:spcPts val="400"/>
              </a:spcBef>
              <a:spcAft>
                <a:spcPts val="0"/>
              </a:spcAft>
              <a:buClr>
                <a:srgbClr val="FFFFFF"/>
              </a:buClr>
              <a:buSzPts val="1000"/>
              <a:buFont typeface="Arial"/>
              <a:buChar char="●"/>
            </a:pPr>
            <a:r>
              <a:rPr lang="en" sz="1000">
                <a:solidFill>
                  <a:srgbClr val="FFFFFF"/>
                </a:solidFill>
              </a:rPr>
              <a:t>Sublicense, sell or rent this Slidesgo Template (or a modified version of this Slidesgo Template).</a:t>
            </a:r>
            <a:endParaRPr sz="1000">
              <a:solidFill>
                <a:srgbClr val="FFFFFF"/>
              </a:solidFill>
            </a:endParaRPr>
          </a:p>
          <a:p>
            <a:pPr indent="-292100" lvl="0" marL="457200" rtl="0" algn="l">
              <a:lnSpc>
                <a:spcPct val="115000"/>
              </a:lnSpc>
              <a:spcBef>
                <a:spcPts val="0"/>
              </a:spcBef>
              <a:spcAft>
                <a:spcPts val="0"/>
              </a:spcAft>
              <a:buClr>
                <a:srgbClr val="FFFFFF"/>
              </a:buClr>
              <a:buSzPts val="1000"/>
              <a:buFont typeface="Arial"/>
              <a:buChar char="●"/>
            </a:pPr>
            <a:r>
              <a:rPr lang="en" sz="1000">
                <a:solidFill>
                  <a:srgbClr val="FFFFFF"/>
                </a:solidFill>
              </a:rPr>
              <a:t>Distribute this Slidesgo Template (or a modified version of this Slidesgo Template) or include it in a database or in any other product or service that offers downloadable images, icons or presentations that may be subject to distribution or resale.</a:t>
            </a:r>
            <a:endParaRPr sz="1000">
              <a:solidFill>
                <a:srgbClr val="FFFFFF"/>
              </a:solidFill>
            </a:endParaRPr>
          </a:p>
          <a:p>
            <a:pPr indent="-292100" lvl="0" marL="457200" rtl="0" algn="l">
              <a:lnSpc>
                <a:spcPct val="115000"/>
              </a:lnSpc>
              <a:spcBef>
                <a:spcPts val="0"/>
              </a:spcBef>
              <a:spcAft>
                <a:spcPts val="0"/>
              </a:spcAft>
              <a:buClr>
                <a:srgbClr val="FFFFFF"/>
              </a:buClr>
              <a:buSzPts val="1000"/>
              <a:buFont typeface="Arial"/>
              <a:buChar char="●"/>
            </a:pPr>
            <a:r>
              <a:rPr lang="en" sz="1000">
                <a:solidFill>
                  <a:srgbClr val="FFFFFF"/>
                </a:solidFill>
              </a:rPr>
              <a:t>Use any of the elements that are part of this Slidesgo Template in an isolated and separated way from this Template.</a:t>
            </a:r>
            <a:endParaRPr sz="1000">
              <a:solidFill>
                <a:srgbClr val="FFFFFF"/>
              </a:solidFill>
            </a:endParaRPr>
          </a:p>
          <a:p>
            <a:pPr indent="-292100" lvl="0" marL="457200" rtl="0" algn="l">
              <a:lnSpc>
                <a:spcPct val="115000"/>
              </a:lnSpc>
              <a:spcBef>
                <a:spcPts val="0"/>
              </a:spcBef>
              <a:spcAft>
                <a:spcPts val="0"/>
              </a:spcAft>
              <a:buClr>
                <a:srgbClr val="FFFFFF"/>
              </a:buClr>
              <a:buSzPts val="1000"/>
              <a:buFont typeface="Arial"/>
              <a:buChar char="●"/>
            </a:pPr>
            <a:r>
              <a:rPr lang="en" sz="1000">
                <a:solidFill>
                  <a:srgbClr val="FFFFFF"/>
                </a:solidFill>
              </a:rPr>
              <a:t>Register any of the elements that are part of this template as a trademark or logo, or register it as a work in an intellectual property registry or similar.</a:t>
            </a:r>
            <a:endParaRPr sz="1000">
              <a:solidFill>
                <a:srgbClr val="FFFFFF"/>
              </a:solidFill>
            </a:endParaRPr>
          </a:p>
          <a:p>
            <a:pPr indent="0" lvl="0" marL="0" rtl="0" algn="l">
              <a:lnSpc>
                <a:spcPct val="115000"/>
              </a:lnSpc>
              <a:spcBef>
                <a:spcPts val="0"/>
              </a:spcBef>
              <a:spcAft>
                <a:spcPts val="0"/>
              </a:spcAft>
              <a:buNone/>
            </a:pPr>
            <a:r>
              <a:t/>
            </a:r>
            <a:endParaRPr sz="1000">
              <a:solidFill>
                <a:srgbClr val="FFFFFF"/>
              </a:solidFill>
            </a:endParaRPr>
          </a:p>
          <a:p>
            <a:pPr indent="0" lvl="0" marL="0" rtl="0" algn="l">
              <a:lnSpc>
                <a:spcPct val="115000"/>
              </a:lnSpc>
              <a:spcBef>
                <a:spcPts val="0"/>
              </a:spcBef>
              <a:spcAft>
                <a:spcPts val="0"/>
              </a:spcAft>
              <a:buNone/>
            </a:pPr>
            <a:r>
              <a:t/>
            </a:r>
            <a:endParaRPr sz="1000">
              <a:solidFill>
                <a:srgbClr val="FFFFFF"/>
              </a:solidFill>
            </a:endParaRPr>
          </a:p>
        </p:txBody>
      </p:sp>
      <p:sp>
        <p:nvSpPr>
          <p:cNvPr id="1391" name="Google Shape;1391;p51"/>
          <p:cNvSpPr txBox="1"/>
          <p:nvPr/>
        </p:nvSpPr>
        <p:spPr>
          <a:xfrm>
            <a:off x="1048350" y="4314290"/>
            <a:ext cx="7047300" cy="4401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000">
                <a:solidFill>
                  <a:srgbClr val="FFFFFF"/>
                </a:solidFill>
              </a:rPr>
              <a:t>For more information about editing slides, please read</a:t>
            </a:r>
            <a:r>
              <a:rPr lang="en" sz="900">
                <a:solidFill>
                  <a:srgbClr val="FFFFFF"/>
                </a:solidFill>
              </a:rPr>
              <a:t> </a:t>
            </a:r>
            <a:r>
              <a:rPr lang="en" sz="1000">
                <a:solidFill>
                  <a:srgbClr val="FFFFFF"/>
                </a:solidFill>
              </a:rPr>
              <a:t>our FAQs or visit our blog:</a:t>
            </a:r>
            <a:endParaRPr sz="1000">
              <a:solidFill>
                <a:srgbClr val="FFFFFF"/>
              </a:solidFill>
            </a:endParaRPr>
          </a:p>
          <a:p>
            <a:pPr indent="0" lvl="0" marL="0" rtl="0" algn="ctr">
              <a:lnSpc>
                <a:spcPct val="115000"/>
              </a:lnSpc>
              <a:spcBef>
                <a:spcPts val="0"/>
              </a:spcBef>
              <a:spcAft>
                <a:spcPts val="0"/>
              </a:spcAft>
              <a:buNone/>
            </a:pPr>
            <a:r>
              <a:rPr lang="en" sz="1000" u="sng">
                <a:solidFill>
                  <a:srgbClr val="869FB2"/>
                </a:solidFill>
                <a:hlinkClick r:id="rId4">
                  <a:extLst>
                    <a:ext uri="{A12FA001-AC4F-418D-AE19-62706E023703}">
                      <ahyp:hlinkClr val="tx"/>
                    </a:ext>
                  </a:extLst>
                </a:hlinkClick>
              </a:rPr>
              <a:t>https://slidesgo.com/faqs</a:t>
            </a:r>
            <a:r>
              <a:rPr lang="en" sz="1200">
                <a:solidFill>
                  <a:srgbClr val="FFFFFF"/>
                </a:solidFill>
              </a:rPr>
              <a:t> </a:t>
            </a:r>
            <a:r>
              <a:rPr lang="en" sz="1000">
                <a:solidFill>
                  <a:srgbClr val="FFFFFF"/>
                </a:solidFill>
              </a:rPr>
              <a:t>and</a:t>
            </a:r>
            <a:r>
              <a:rPr lang="en" sz="1200">
                <a:solidFill>
                  <a:srgbClr val="FFFFFF"/>
                </a:solidFill>
              </a:rPr>
              <a:t> </a:t>
            </a:r>
            <a:r>
              <a:rPr lang="en" sz="1000" u="sng">
                <a:solidFill>
                  <a:srgbClr val="869FB2"/>
                </a:solidFill>
                <a:hlinkClick r:id="rId5">
                  <a:extLst>
                    <a:ext uri="{A12FA001-AC4F-418D-AE19-62706E023703}">
                      <ahyp:hlinkClr val="tx"/>
                    </a:ext>
                  </a:extLst>
                </a:hlinkClick>
              </a:rPr>
              <a:t>https://slidesgo.com/slidesgo-school</a:t>
            </a:r>
            <a:endParaRPr sz="1000" u="sng">
              <a:solidFill>
                <a:srgbClr val="869FB2"/>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E2A47"/>
        </a:solidFill>
      </p:bgPr>
    </p:bg>
    <p:spTree>
      <p:nvGrpSpPr>
        <p:cNvPr id="1395" name="Shape 1395"/>
        <p:cNvGrpSpPr/>
        <p:nvPr/>
      </p:nvGrpSpPr>
      <p:grpSpPr>
        <a:xfrm>
          <a:off x="0" y="0"/>
          <a:ext cx="0" cy="0"/>
          <a:chOff x="0" y="0"/>
          <a:chExt cx="0" cy="0"/>
        </a:xfrm>
      </p:grpSpPr>
      <p:sp>
        <p:nvSpPr>
          <p:cNvPr id="1396" name="Google Shape;1396;p52"/>
          <p:cNvSpPr txBox="1"/>
          <p:nvPr>
            <p:ph idx="4294967295" type="title"/>
          </p:nvPr>
        </p:nvSpPr>
        <p:spPr>
          <a:xfrm>
            <a:off x="1048350" y="320040"/>
            <a:ext cx="7047300" cy="482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a:latin typeface="Arial"/>
                <a:ea typeface="Arial"/>
                <a:cs typeface="Arial"/>
                <a:sym typeface="Arial"/>
              </a:rPr>
              <a:t>Infographics</a:t>
            </a:r>
            <a:endParaRPr>
              <a:solidFill>
                <a:srgbClr val="FFFFFF"/>
              </a:solidFill>
              <a:latin typeface="Arial"/>
              <a:ea typeface="Arial"/>
              <a:cs typeface="Arial"/>
              <a:sym typeface="Arial"/>
            </a:endParaRPr>
          </a:p>
        </p:txBody>
      </p:sp>
      <p:sp>
        <p:nvSpPr>
          <p:cNvPr id="1397" name="Google Shape;1397;p52"/>
          <p:cNvSpPr txBox="1"/>
          <p:nvPr>
            <p:ph idx="4294967295" type="body"/>
          </p:nvPr>
        </p:nvSpPr>
        <p:spPr>
          <a:xfrm>
            <a:off x="943675" y="1084204"/>
            <a:ext cx="7079400" cy="318300"/>
          </a:xfrm>
          <a:prstGeom prst="rect">
            <a:avLst/>
          </a:prstGeom>
        </p:spPr>
        <p:txBody>
          <a:bodyPr anchorCtr="0" anchor="t" bIns="91425" lIns="91425" spcFirstLastPara="1" rIns="91425" wrap="square" tIns="91425">
            <a:noAutofit/>
          </a:bodyPr>
          <a:lstStyle/>
          <a:p>
            <a:pPr indent="0" lvl="0" marL="114300" rtl="0" algn="l">
              <a:spcBef>
                <a:spcPts val="0"/>
              </a:spcBef>
              <a:spcAft>
                <a:spcPts val="0"/>
              </a:spcAft>
              <a:buNone/>
            </a:pPr>
            <a:r>
              <a:rPr lang="en">
                <a:solidFill>
                  <a:schemeClr val="lt1"/>
                </a:solidFill>
                <a:latin typeface="Arial"/>
                <a:ea typeface="Arial"/>
                <a:cs typeface="Arial"/>
                <a:sym typeface="Arial"/>
              </a:rPr>
              <a:t>You can add and edit some </a:t>
            </a:r>
            <a:r>
              <a:rPr b="1" lang="en">
                <a:solidFill>
                  <a:srgbClr val="869FB2"/>
                </a:solidFill>
                <a:uFill>
                  <a:noFill/>
                </a:uFill>
                <a:latin typeface="Arial"/>
                <a:ea typeface="Arial"/>
                <a:cs typeface="Arial"/>
                <a:sym typeface="Arial"/>
                <a:hlinkClick r:id="rId3">
                  <a:extLst>
                    <a:ext uri="{A12FA001-AC4F-418D-AE19-62706E023703}">
                      <ahyp:hlinkClr val="tx"/>
                    </a:ext>
                  </a:extLst>
                </a:hlinkClick>
              </a:rPr>
              <a:t>i</a:t>
            </a:r>
            <a:r>
              <a:rPr b="1" lang="en">
                <a:solidFill>
                  <a:srgbClr val="869FB2"/>
                </a:solidFill>
                <a:uFill>
                  <a:noFill/>
                </a:uFill>
                <a:latin typeface="Arial"/>
                <a:ea typeface="Arial"/>
                <a:cs typeface="Arial"/>
                <a:sym typeface="Arial"/>
                <a:hlinkClick r:id="rId4">
                  <a:extLst>
                    <a:ext uri="{A12FA001-AC4F-418D-AE19-62706E023703}">
                      <ahyp:hlinkClr val="tx"/>
                    </a:ext>
                  </a:extLst>
                </a:hlinkClick>
              </a:rPr>
              <a:t>nfographics</a:t>
            </a:r>
            <a:r>
              <a:rPr lang="en">
                <a:solidFill>
                  <a:schemeClr val="lt1"/>
                </a:solidFill>
                <a:latin typeface="Arial"/>
                <a:ea typeface="Arial"/>
                <a:cs typeface="Arial"/>
                <a:sym typeface="Arial"/>
              </a:rPr>
              <a:t> </a:t>
            </a:r>
            <a:r>
              <a:rPr lang="en">
                <a:solidFill>
                  <a:schemeClr val="lt1"/>
                </a:solidFill>
                <a:latin typeface="Arial"/>
                <a:ea typeface="Arial"/>
                <a:cs typeface="Arial"/>
                <a:sym typeface="Arial"/>
              </a:rPr>
              <a:t>to your presentation to present your data in a visual way.</a:t>
            </a:r>
            <a:endParaRPr>
              <a:solidFill>
                <a:srgbClr val="FFFFFF"/>
              </a:solidFill>
              <a:latin typeface="Arial"/>
              <a:ea typeface="Arial"/>
              <a:cs typeface="Arial"/>
              <a:sym typeface="Arial"/>
            </a:endParaRPr>
          </a:p>
          <a:p>
            <a:pPr indent="0" lvl="0" marL="0" marR="0" rtl="0" algn="l">
              <a:lnSpc>
                <a:spcPct val="115000"/>
              </a:lnSpc>
              <a:spcBef>
                <a:spcPts val="0"/>
              </a:spcBef>
              <a:spcAft>
                <a:spcPts val="0"/>
              </a:spcAft>
              <a:buNone/>
            </a:pPr>
            <a:r>
              <a:t/>
            </a:r>
            <a:endParaRPr>
              <a:solidFill>
                <a:srgbClr val="869FB2"/>
              </a:solidFill>
              <a:latin typeface="Arial"/>
              <a:ea typeface="Arial"/>
              <a:cs typeface="Arial"/>
              <a:sym typeface="Arial"/>
            </a:endParaRPr>
          </a:p>
        </p:txBody>
      </p:sp>
      <p:sp>
        <p:nvSpPr>
          <p:cNvPr id="1398" name="Google Shape;1398;p52"/>
          <p:cNvSpPr txBox="1"/>
          <p:nvPr/>
        </p:nvSpPr>
        <p:spPr>
          <a:xfrm>
            <a:off x="943675" y="1487934"/>
            <a:ext cx="5571300" cy="29319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rgbClr val="FFFFFF"/>
              </a:buClr>
              <a:buSzPts val="1100"/>
              <a:buChar char="●"/>
            </a:pPr>
            <a:r>
              <a:rPr lang="en" sz="1100">
                <a:solidFill>
                  <a:srgbClr val="FFFFFF"/>
                </a:solidFill>
              </a:rPr>
              <a:t>Choose your favourite infographic and insert it in your presentation using Ctrl C + Ctrl V or Cmd C + Cmd V in Mac.</a:t>
            </a:r>
            <a:endParaRPr sz="1100">
              <a:solidFill>
                <a:srgbClr val="FFFFFF"/>
              </a:solidFill>
            </a:endParaRPr>
          </a:p>
          <a:p>
            <a:pPr indent="-298450" lvl="0" marL="457200" rtl="0" algn="l">
              <a:lnSpc>
                <a:spcPct val="115000"/>
              </a:lnSpc>
              <a:spcBef>
                <a:spcPts val="0"/>
              </a:spcBef>
              <a:spcAft>
                <a:spcPts val="0"/>
              </a:spcAft>
              <a:buClr>
                <a:srgbClr val="FFFFFF"/>
              </a:buClr>
              <a:buSzPts val="1100"/>
              <a:buFont typeface="Proxima Nova"/>
              <a:buChar char="●"/>
            </a:pPr>
            <a:r>
              <a:rPr lang="en" sz="1100">
                <a:solidFill>
                  <a:srgbClr val="FFFFFF"/>
                </a:solidFill>
              </a:rPr>
              <a:t>Select one of the parts and </a:t>
            </a:r>
            <a:r>
              <a:rPr b="1" lang="en" sz="1100">
                <a:solidFill>
                  <a:srgbClr val="869FB2"/>
                </a:solidFill>
              </a:rPr>
              <a:t>ungroup</a:t>
            </a:r>
            <a:r>
              <a:rPr lang="en" sz="1100">
                <a:solidFill>
                  <a:srgbClr val="FFFFFF"/>
                </a:solidFill>
              </a:rPr>
              <a:t> it by right-clicking and choosing “Ungroup”. </a:t>
            </a:r>
            <a:endParaRPr sz="1100">
              <a:solidFill>
                <a:srgbClr val="FFFFFF"/>
              </a:solidFill>
            </a:endParaRPr>
          </a:p>
          <a:p>
            <a:pPr indent="-298450" lvl="0" marL="457200" rtl="0" algn="l">
              <a:lnSpc>
                <a:spcPct val="115000"/>
              </a:lnSpc>
              <a:spcBef>
                <a:spcPts val="0"/>
              </a:spcBef>
              <a:spcAft>
                <a:spcPts val="0"/>
              </a:spcAft>
              <a:buClr>
                <a:srgbClr val="FFFFFF"/>
              </a:buClr>
              <a:buSzPts val="1100"/>
              <a:buFont typeface="Proxima Nova"/>
              <a:buChar char="●"/>
            </a:pPr>
            <a:r>
              <a:rPr b="1" lang="en" sz="1100">
                <a:solidFill>
                  <a:srgbClr val="869FB2"/>
                </a:solidFill>
              </a:rPr>
              <a:t>Change the color</a:t>
            </a:r>
            <a:r>
              <a:rPr lang="en" sz="1100">
                <a:solidFill>
                  <a:srgbClr val="FFFFFF"/>
                </a:solidFill>
              </a:rPr>
              <a:t> by clicking on the paint bucket. </a:t>
            </a:r>
            <a:endParaRPr sz="1100">
              <a:solidFill>
                <a:srgbClr val="FFFFFF"/>
              </a:solidFill>
            </a:endParaRPr>
          </a:p>
          <a:p>
            <a:pPr indent="-298450" lvl="0" marL="457200" rtl="0" algn="l">
              <a:lnSpc>
                <a:spcPct val="115000"/>
              </a:lnSpc>
              <a:spcBef>
                <a:spcPts val="0"/>
              </a:spcBef>
              <a:spcAft>
                <a:spcPts val="0"/>
              </a:spcAft>
              <a:buClr>
                <a:srgbClr val="FFFFFF"/>
              </a:buClr>
              <a:buSzPts val="1100"/>
              <a:buFont typeface="Proxima Nova"/>
              <a:buChar char="●"/>
            </a:pPr>
            <a:r>
              <a:rPr lang="en" sz="1100">
                <a:solidFill>
                  <a:srgbClr val="FFFFFF"/>
                </a:solidFill>
              </a:rPr>
              <a:t>Then </a:t>
            </a:r>
            <a:r>
              <a:rPr b="1" lang="en" sz="1100">
                <a:solidFill>
                  <a:srgbClr val="869FB2"/>
                </a:solidFill>
              </a:rPr>
              <a:t>resize</a:t>
            </a:r>
            <a:r>
              <a:rPr lang="en" sz="1100">
                <a:solidFill>
                  <a:srgbClr val="FFFFFF"/>
                </a:solidFill>
              </a:rPr>
              <a:t> the element by clicking and dragging one of the square-shaped points of its bounding box (the cursor should look like a double-headed arrow). Remember to hold Shift while dragging to keep the proportions.</a:t>
            </a:r>
            <a:endParaRPr sz="1100">
              <a:solidFill>
                <a:srgbClr val="FFFFFF"/>
              </a:solidFill>
            </a:endParaRPr>
          </a:p>
          <a:p>
            <a:pPr indent="-298450" lvl="0" marL="457200" rtl="0" algn="l">
              <a:lnSpc>
                <a:spcPct val="115000"/>
              </a:lnSpc>
              <a:spcBef>
                <a:spcPts val="0"/>
              </a:spcBef>
              <a:spcAft>
                <a:spcPts val="0"/>
              </a:spcAft>
              <a:buClr>
                <a:srgbClr val="FFFFFF"/>
              </a:buClr>
              <a:buSzPts val="1100"/>
              <a:buFont typeface="Proxima Nova"/>
              <a:buChar char="●"/>
            </a:pPr>
            <a:r>
              <a:rPr b="1" lang="en" sz="1100">
                <a:solidFill>
                  <a:srgbClr val="869FB2"/>
                </a:solidFill>
              </a:rPr>
              <a:t>Group</a:t>
            </a:r>
            <a:r>
              <a:rPr lang="en" sz="1100">
                <a:solidFill>
                  <a:srgbClr val="FFFFFF"/>
                </a:solidFill>
              </a:rPr>
              <a:t> the elements again by selecting them, right-clicking and choosing “Group”.</a:t>
            </a:r>
            <a:endParaRPr sz="1100">
              <a:solidFill>
                <a:srgbClr val="FFFFFF"/>
              </a:solidFill>
            </a:endParaRPr>
          </a:p>
          <a:p>
            <a:pPr indent="-298450" lvl="0" marL="457200" rtl="0" algn="l">
              <a:lnSpc>
                <a:spcPct val="115000"/>
              </a:lnSpc>
              <a:spcBef>
                <a:spcPts val="0"/>
              </a:spcBef>
              <a:spcAft>
                <a:spcPts val="0"/>
              </a:spcAft>
              <a:buClr>
                <a:srgbClr val="FFFFFF"/>
              </a:buClr>
              <a:buSzPts val="1100"/>
              <a:buChar char="●"/>
            </a:pPr>
            <a:r>
              <a:rPr lang="en" sz="1100">
                <a:solidFill>
                  <a:srgbClr val="FFFFFF"/>
                </a:solidFill>
              </a:rPr>
              <a:t>Repeat the steps above with the other parts and when you’re done editing, copy the end result and paste it into your presentation.</a:t>
            </a:r>
            <a:endParaRPr sz="1100">
              <a:solidFill>
                <a:srgbClr val="FFFFFF"/>
              </a:solidFill>
            </a:endParaRPr>
          </a:p>
          <a:p>
            <a:pPr indent="-298450" lvl="0" marL="457200" rtl="0" algn="l">
              <a:lnSpc>
                <a:spcPct val="115000"/>
              </a:lnSpc>
              <a:spcBef>
                <a:spcPts val="0"/>
              </a:spcBef>
              <a:spcAft>
                <a:spcPts val="0"/>
              </a:spcAft>
              <a:buClr>
                <a:srgbClr val="FFFFFF"/>
              </a:buClr>
              <a:buSzPts val="1100"/>
              <a:buFont typeface="Proxima Nova"/>
              <a:buChar char="●"/>
            </a:pPr>
            <a:r>
              <a:rPr lang="en" sz="1100">
                <a:solidFill>
                  <a:srgbClr val="FFFFFF"/>
                </a:solidFill>
              </a:rPr>
              <a:t>Remember to choose the</a:t>
            </a:r>
            <a:r>
              <a:rPr lang="en" sz="1100">
                <a:solidFill>
                  <a:srgbClr val="78909C"/>
                </a:solidFill>
              </a:rPr>
              <a:t> </a:t>
            </a:r>
            <a:r>
              <a:rPr lang="en" sz="1100">
                <a:solidFill>
                  <a:srgbClr val="869FB2"/>
                </a:solidFill>
              </a:rPr>
              <a:t>“</a:t>
            </a:r>
            <a:r>
              <a:rPr b="1" lang="en" sz="1100">
                <a:solidFill>
                  <a:srgbClr val="869FB2"/>
                </a:solidFill>
              </a:rPr>
              <a:t>Keep source formatting</a:t>
            </a:r>
            <a:r>
              <a:rPr lang="en" sz="1100">
                <a:solidFill>
                  <a:srgbClr val="869FB2"/>
                </a:solidFill>
              </a:rPr>
              <a:t>”</a:t>
            </a:r>
            <a:r>
              <a:rPr lang="en" sz="1100">
                <a:solidFill>
                  <a:srgbClr val="FFFFFF"/>
                </a:solidFill>
              </a:rPr>
              <a:t> option so that it keeps the design. For more info, please visit </a:t>
            </a:r>
            <a:r>
              <a:rPr b="1" lang="en" sz="1100">
                <a:solidFill>
                  <a:srgbClr val="869FB2"/>
                </a:solidFill>
                <a:uFill>
                  <a:noFill/>
                </a:uFill>
                <a:hlinkClick r:id="rId5">
                  <a:extLst>
                    <a:ext uri="{A12FA001-AC4F-418D-AE19-62706E023703}">
                      <ahyp:hlinkClr val="tx"/>
                    </a:ext>
                  </a:extLst>
                </a:hlinkClick>
              </a:rPr>
              <a:t>our blog</a:t>
            </a:r>
            <a:r>
              <a:rPr lang="en" sz="1100">
                <a:solidFill>
                  <a:srgbClr val="FFFFFF"/>
                </a:solidFill>
              </a:rPr>
              <a:t>.</a:t>
            </a:r>
            <a:endParaRPr sz="1100"/>
          </a:p>
        </p:txBody>
      </p:sp>
      <p:grpSp>
        <p:nvGrpSpPr>
          <p:cNvPr id="1399" name="Google Shape;1399;p52"/>
          <p:cNvGrpSpPr/>
          <p:nvPr/>
        </p:nvGrpSpPr>
        <p:grpSpPr>
          <a:xfrm>
            <a:off x="6874322" y="1571957"/>
            <a:ext cx="1446116" cy="2863897"/>
            <a:chOff x="6529419" y="1724307"/>
            <a:chExt cx="1480463" cy="2931917"/>
          </a:xfrm>
        </p:grpSpPr>
        <p:grpSp>
          <p:nvGrpSpPr>
            <p:cNvPr id="1400" name="Google Shape;1400;p52"/>
            <p:cNvGrpSpPr/>
            <p:nvPr/>
          </p:nvGrpSpPr>
          <p:grpSpPr>
            <a:xfrm>
              <a:off x="6556827" y="1724307"/>
              <a:ext cx="956596" cy="944294"/>
              <a:chOff x="3800349" y="1238762"/>
              <a:chExt cx="1098904" cy="1084772"/>
            </a:xfrm>
          </p:grpSpPr>
          <p:grpSp>
            <p:nvGrpSpPr>
              <p:cNvPr id="1401" name="Google Shape;1401;p52"/>
              <p:cNvGrpSpPr/>
              <p:nvPr/>
            </p:nvGrpSpPr>
            <p:grpSpPr>
              <a:xfrm>
                <a:off x="3800349" y="1238762"/>
                <a:ext cx="1098904" cy="1084772"/>
                <a:chOff x="3800349" y="1238762"/>
                <a:chExt cx="1098904" cy="1084772"/>
              </a:xfrm>
            </p:grpSpPr>
            <p:sp>
              <p:nvSpPr>
                <p:cNvPr id="1402" name="Google Shape;1402;p52"/>
                <p:cNvSpPr/>
                <p:nvPr/>
              </p:nvSpPr>
              <p:spPr>
                <a:xfrm>
                  <a:off x="3800349" y="1238762"/>
                  <a:ext cx="1098904" cy="1084772"/>
                </a:xfrm>
                <a:custGeom>
                  <a:rect b="b" l="l" r="r" t="t"/>
                  <a:pathLst>
                    <a:path extrusionOk="0" h="45133" w="45721">
                      <a:moveTo>
                        <a:pt x="22825" y="1"/>
                      </a:moveTo>
                      <a:cubicBezTo>
                        <a:pt x="22054" y="1"/>
                        <a:pt x="21283" y="295"/>
                        <a:pt x="20693" y="885"/>
                      </a:cubicBezTo>
                      <a:lnTo>
                        <a:pt x="1179" y="20482"/>
                      </a:lnTo>
                      <a:cubicBezTo>
                        <a:pt x="0" y="21661"/>
                        <a:pt x="0" y="23566"/>
                        <a:pt x="1179" y="24733"/>
                      </a:cubicBezTo>
                      <a:lnTo>
                        <a:pt x="20777" y="44259"/>
                      </a:lnTo>
                      <a:cubicBezTo>
                        <a:pt x="21364" y="44841"/>
                        <a:pt x="22133" y="45133"/>
                        <a:pt x="22900" y="45133"/>
                      </a:cubicBezTo>
                      <a:cubicBezTo>
                        <a:pt x="23672" y="45133"/>
                        <a:pt x="24442" y="44838"/>
                        <a:pt x="25027" y="44247"/>
                      </a:cubicBezTo>
                      <a:lnTo>
                        <a:pt x="32873" y="36377"/>
                      </a:lnTo>
                      <a:cubicBezTo>
                        <a:pt x="33053" y="36197"/>
                        <a:pt x="33283" y="36110"/>
                        <a:pt x="33511" y="36110"/>
                      </a:cubicBezTo>
                      <a:cubicBezTo>
                        <a:pt x="33810" y="36110"/>
                        <a:pt x="34108" y="36260"/>
                        <a:pt x="34290" y="36544"/>
                      </a:cubicBezTo>
                      <a:cubicBezTo>
                        <a:pt x="34743" y="37246"/>
                        <a:pt x="35112" y="38020"/>
                        <a:pt x="35409" y="38806"/>
                      </a:cubicBezTo>
                      <a:cubicBezTo>
                        <a:pt x="35588" y="39294"/>
                        <a:pt x="35909" y="39735"/>
                        <a:pt x="36362" y="40080"/>
                      </a:cubicBezTo>
                      <a:cubicBezTo>
                        <a:pt x="36890" y="40489"/>
                        <a:pt x="37508" y="40695"/>
                        <a:pt x="38128" y="40695"/>
                      </a:cubicBezTo>
                      <a:cubicBezTo>
                        <a:pt x="38682" y="40695"/>
                        <a:pt x="39237" y="40530"/>
                        <a:pt x="39731" y="40199"/>
                      </a:cubicBezTo>
                      <a:cubicBezTo>
                        <a:pt x="41303" y="39127"/>
                        <a:pt x="41446" y="36984"/>
                        <a:pt x="40172" y="35710"/>
                      </a:cubicBezTo>
                      <a:cubicBezTo>
                        <a:pt x="39862" y="35401"/>
                        <a:pt x="39505" y="35186"/>
                        <a:pt x="39112" y="35044"/>
                      </a:cubicBezTo>
                      <a:cubicBezTo>
                        <a:pt x="38326" y="34758"/>
                        <a:pt x="37564" y="34401"/>
                        <a:pt x="36862" y="33948"/>
                      </a:cubicBezTo>
                      <a:cubicBezTo>
                        <a:pt x="36374" y="33639"/>
                        <a:pt x="36279" y="32960"/>
                        <a:pt x="36695" y="32543"/>
                      </a:cubicBezTo>
                      <a:lnTo>
                        <a:pt x="44553" y="24661"/>
                      </a:lnTo>
                      <a:cubicBezTo>
                        <a:pt x="45720" y="23483"/>
                        <a:pt x="45720" y="21578"/>
                        <a:pt x="44542" y="20399"/>
                      </a:cubicBezTo>
                      <a:lnTo>
                        <a:pt x="24956" y="885"/>
                      </a:lnTo>
                      <a:cubicBezTo>
                        <a:pt x="24366" y="295"/>
                        <a:pt x="23595" y="1"/>
                        <a:pt x="22825" y="1"/>
                      </a:cubicBezTo>
                      <a:close/>
                    </a:path>
                  </a:pathLst>
                </a:custGeom>
                <a:solidFill>
                  <a:srgbClr val="5EB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52"/>
                <p:cNvSpPr/>
                <p:nvPr/>
              </p:nvSpPr>
              <p:spPr>
                <a:xfrm>
                  <a:off x="3884758" y="1311226"/>
                  <a:ext cx="287338" cy="287050"/>
                </a:xfrm>
                <a:custGeom>
                  <a:rect b="b" l="l" r="r" t="t"/>
                  <a:pathLst>
                    <a:path extrusionOk="0" h="11943" w="11955">
                      <a:moveTo>
                        <a:pt x="5978" y="1"/>
                      </a:moveTo>
                      <a:cubicBezTo>
                        <a:pt x="2679" y="1"/>
                        <a:pt x="1" y="2668"/>
                        <a:pt x="1" y="5966"/>
                      </a:cubicBezTo>
                      <a:cubicBezTo>
                        <a:pt x="1" y="9276"/>
                        <a:pt x="2679" y="11943"/>
                        <a:pt x="5978" y="11943"/>
                      </a:cubicBezTo>
                      <a:cubicBezTo>
                        <a:pt x="9276" y="11943"/>
                        <a:pt x="11954" y="9276"/>
                        <a:pt x="11954" y="5966"/>
                      </a:cubicBezTo>
                      <a:cubicBezTo>
                        <a:pt x="11954" y="2668"/>
                        <a:pt x="9276" y="1"/>
                        <a:pt x="5978" y="1"/>
                      </a:cubicBezTo>
                      <a:close/>
                    </a:path>
                  </a:pathLst>
                </a:custGeom>
                <a:solidFill>
                  <a:srgbClr val="5EB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04" name="Google Shape;1404;p52"/>
              <p:cNvSpPr/>
              <p:nvPr/>
            </p:nvSpPr>
            <p:spPr>
              <a:xfrm>
                <a:off x="4162525" y="1593650"/>
                <a:ext cx="374561" cy="374975"/>
              </a:xfrm>
              <a:custGeom>
                <a:rect b="b" l="l" r="r" t="t"/>
                <a:pathLst>
                  <a:path extrusionOk="0" h="10872" w="1086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05" name="Google Shape;1405;p52"/>
            <p:cNvGrpSpPr/>
            <p:nvPr/>
          </p:nvGrpSpPr>
          <p:grpSpPr>
            <a:xfrm>
              <a:off x="7053286" y="2227254"/>
              <a:ext cx="956596" cy="944252"/>
              <a:chOff x="4370663" y="1816530"/>
              <a:chExt cx="1098904" cy="1084724"/>
            </a:xfrm>
          </p:grpSpPr>
          <p:grpSp>
            <p:nvGrpSpPr>
              <p:cNvPr id="1406" name="Google Shape;1406;p52"/>
              <p:cNvGrpSpPr/>
              <p:nvPr/>
            </p:nvGrpSpPr>
            <p:grpSpPr>
              <a:xfrm>
                <a:off x="4370663" y="1816530"/>
                <a:ext cx="1098904" cy="1084724"/>
                <a:chOff x="4370663" y="1816530"/>
                <a:chExt cx="1098904" cy="1084724"/>
              </a:xfrm>
            </p:grpSpPr>
            <p:sp>
              <p:nvSpPr>
                <p:cNvPr id="1407" name="Google Shape;1407;p52"/>
                <p:cNvSpPr/>
                <p:nvPr/>
              </p:nvSpPr>
              <p:spPr>
                <a:xfrm>
                  <a:off x="4370663" y="1816530"/>
                  <a:ext cx="1098904" cy="1084724"/>
                </a:xfrm>
                <a:custGeom>
                  <a:rect b="b" l="l" r="r" t="t"/>
                  <a:pathLst>
                    <a:path extrusionOk="0" h="45131" w="45721">
                      <a:moveTo>
                        <a:pt x="22862" y="0"/>
                      </a:moveTo>
                      <a:cubicBezTo>
                        <a:pt x="22092" y="0"/>
                        <a:pt x="21324" y="295"/>
                        <a:pt x="20741" y="884"/>
                      </a:cubicBezTo>
                      <a:lnTo>
                        <a:pt x="12871" y="8742"/>
                      </a:lnTo>
                      <a:cubicBezTo>
                        <a:pt x="12698" y="8921"/>
                        <a:pt x="12472" y="9005"/>
                        <a:pt x="12246" y="9005"/>
                      </a:cubicBezTo>
                      <a:cubicBezTo>
                        <a:pt x="11945" y="9005"/>
                        <a:pt x="11643" y="8855"/>
                        <a:pt x="11466" y="8576"/>
                      </a:cubicBezTo>
                      <a:cubicBezTo>
                        <a:pt x="11014" y="7861"/>
                        <a:pt x="10645" y="7099"/>
                        <a:pt x="10347" y="6302"/>
                      </a:cubicBezTo>
                      <a:cubicBezTo>
                        <a:pt x="10168" y="5813"/>
                        <a:pt x="9847" y="5373"/>
                        <a:pt x="9394" y="5028"/>
                      </a:cubicBezTo>
                      <a:cubicBezTo>
                        <a:pt x="8866" y="4619"/>
                        <a:pt x="8248" y="4413"/>
                        <a:pt x="7630" y="4413"/>
                      </a:cubicBezTo>
                      <a:cubicBezTo>
                        <a:pt x="7078" y="4413"/>
                        <a:pt x="6526" y="4577"/>
                        <a:pt x="6037" y="4909"/>
                      </a:cubicBezTo>
                      <a:cubicBezTo>
                        <a:pt x="4465" y="5968"/>
                        <a:pt x="4310" y="8123"/>
                        <a:pt x="5584" y="9385"/>
                      </a:cubicBezTo>
                      <a:cubicBezTo>
                        <a:pt x="5894" y="9695"/>
                        <a:pt x="6251" y="9921"/>
                        <a:pt x="6632" y="10064"/>
                      </a:cubicBezTo>
                      <a:cubicBezTo>
                        <a:pt x="7418" y="10350"/>
                        <a:pt x="8180" y="10707"/>
                        <a:pt x="8882" y="11159"/>
                      </a:cubicBezTo>
                      <a:cubicBezTo>
                        <a:pt x="9383"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69E7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52"/>
                <p:cNvSpPr/>
                <p:nvPr/>
              </p:nvSpPr>
              <p:spPr>
                <a:xfrm>
                  <a:off x="5055718" y="1904160"/>
                  <a:ext cx="287338" cy="287338"/>
                </a:xfrm>
                <a:custGeom>
                  <a:rect b="b" l="l" r="r" t="t"/>
                  <a:pathLst>
                    <a:path extrusionOk="0" h="11955" w="11955">
                      <a:moveTo>
                        <a:pt x="5978" y="0"/>
                      </a:moveTo>
                      <a:cubicBezTo>
                        <a:pt x="2680" y="0"/>
                        <a:pt x="1" y="2679"/>
                        <a:pt x="1" y="5977"/>
                      </a:cubicBezTo>
                      <a:cubicBezTo>
                        <a:pt x="1" y="9275"/>
                        <a:pt x="2680" y="11954"/>
                        <a:pt x="5978" y="11954"/>
                      </a:cubicBezTo>
                      <a:cubicBezTo>
                        <a:pt x="9276" y="11954"/>
                        <a:pt x="11955" y="9275"/>
                        <a:pt x="11955" y="5977"/>
                      </a:cubicBezTo>
                      <a:cubicBezTo>
                        <a:pt x="11955" y="2679"/>
                        <a:pt x="9276" y="0"/>
                        <a:pt x="5978" y="0"/>
                      </a:cubicBezTo>
                      <a:close/>
                    </a:path>
                  </a:pathLst>
                </a:custGeom>
                <a:solidFill>
                  <a:srgbClr val="69E7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09" name="Google Shape;1409;p52"/>
              <p:cNvGrpSpPr/>
              <p:nvPr/>
            </p:nvGrpSpPr>
            <p:grpSpPr>
              <a:xfrm>
                <a:off x="4732628" y="2171596"/>
                <a:ext cx="374986" cy="374572"/>
                <a:chOff x="3303268" y="3817349"/>
                <a:chExt cx="346056" cy="345674"/>
              </a:xfrm>
            </p:grpSpPr>
            <p:sp>
              <p:nvSpPr>
                <p:cNvPr id="1410" name="Google Shape;1410;p52"/>
                <p:cNvSpPr/>
                <p:nvPr/>
              </p:nvSpPr>
              <p:spPr>
                <a:xfrm>
                  <a:off x="3303268" y="3817349"/>
                  <a:ext cx="346056" cy="345674"/>
                </a:xfrm>
                <a:custGeom>
                  <a:rect b="b" l="l" r="r" t="t"/>
                  <a:pathLst>
                    <a:path extrusionOk="0" h="10860" w="10872">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52"/>
                <p:cNvSpPr/>
                <p:nvPr/>
              </p:nvSpPr>
              <p:spPr>
                <a:xfrm>
                  <a:off x="3368074" y="3882537"/>
                  <a:ext cx="215298" cy="215298"/>
                </a:xfrm>
                <a:custGeom>
                  <a:rect b="b" l="l" r="r" t="t"/>
                  <a:pathLst>
                    <a:path extrusionOk="0" h="6764" w="6764">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52"/>
                <p:cNvSpPr/>
                <p:nvPr/>
              </p:nvSpPr>
              <p:spPr>
                <a:xfrm>
                  <a:off x="3418143" y="3933656"/>
                  <a:ext cx="114811" cy="112742"/>
                </a:xfrm>
                <a:custGeom>
                  <a:rect b="b" l="l" r="r" t="t"/>
                  <a:pathLst>
                    <a:path extrusionOk="0" h="3542" w="3607">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52"/>
                <p:cNvSpPr/>
                <p:nvPr/>
              </p:nvSpPr>
              <p:spPr>
                <a:xfrm>
                  <a:off x="3519298" y="3910197"/>
                  <a:ext cx="29570" cy="29220"/>
                </a:xfrm>
                <a:custGeom>
                  <a:rect b="b" l="l" r="r" t="t"/>
                  <a:pathLst>
                    <a:path extrusionOk="0" h="918" w="929">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414" name="Google Shape;1414;p52"/>
            <p:cNvGrpSpPr/>
            <p:nvPr/>
          </p:nvGrpSpPr>
          <p:grpSpPr>
            <a:xfrm>
              <a:off x="6547098" y="2715744"/>
              <a:ext cx="956596" cy="944315"/>
              <a:chOff x="3789173" y="2377690"/>
              <a:chExt cx="1098904" cy="1084796"/>
            </a:xfrm>
          </p:grpSpPr>
          <p:grpSp>
            <p:nvGrpSpPr>
              <p:cNvPr id="1415" name="Google Shape;1415;p52"/>
              <p:cNvGrpSpPr/>
              <p:nvPr/>
            </p:nvGrpSpPr>
            <p:grpSpPr>
              <a:xfrm>
                <a:off x="3789173" y="2377690"/>
                <a:ext cx="1098904" cy="1084796"/>
                <a:chOff x="3789173" y="2377690"/>
                <a:chExt cx="1098904" cy="1084796"/>
              </a:xfrm>
            </p:grpSpPr>
            <p:sp>
              <p:nvSpPr>
                <p:cNvPr id="1416" name="Google Shape;1416;p52"/>
                <p:cNvSpPr/>
                <p:nvPr/>
              </p:nvSpPr>
              <p:spPr>
                <a:xfrm>
                  <a:off x="3789173" y="2377690"/>
                  <a:ext cx="1098904" cy="1084796"/>
                </a:xfrm>
                <a:custGeom>
                  <a:rect b="b" l="l" r="r" t="t"/>
                  <a:pathLst>
                    <a:path extrusionOk="0" h="45134" w="45721">
                      <a:moveTo>
                        <a:pt x="22861" y="0"/>
                      </a:moveTo>
                      <a:cubicBezTo>
                        <a:pt x="22090" y="0"/>
                        <a:pt x="21319" y="295"/>
                        <a:pt x="20730" y="884"/>
                      </a:cubicBezTo>
                      <a:lnTo>
                        <a:pt x="1180" y="20446"/>
                      </a:lnTo>
                      <a:cubicBezTo>
                        <a:pt x="1" y="21613"/>
                        <a:pt x="1" y="23518"/>
                        <a:pt x="1180" y="24697"/>
                      </a:cubicBezTo>
                      <a:lnTo>
                        <a:pt x="20730" y="44259"/>
                      </a:lnTo>
                      <a:cubicBezTo>
                        <a:pt x="21319" y="44842"/>
                        <a:pt x="22090" y="45134"/>
                        <a:pt x="22861" y="45134"/>
                      </a:cubicBezTo>
                      <a:cubicBezTo>
                        <a:pt x="23632" y="45134"/>
                        <a:pt x="24403" y="44842"/>
                        <a:pt x="24992" y="44259"/>
                      </a:cubicBezTo>
                      <a:lnTo>
                        <a:pt x="44542" y="24697"/>
                      </a:lnTo>
                      <a:cubicBezTo>
                        <a:pt x="45721" y="23518"/>
                        <a:pt x="45721" y="21613"/>
                        <a:pt x="44542" y="20446"/>
                      </a:cubicBezTo>
                      <a:lnTo>
                        <a:pt x="36684" y="12576"/>
                      </a:lnTo>
                      <a:cubicBezTo>
                        <a:pt x="36267" y="12171"/>
                        <a:pt x="36363" y="11481"/>
                        <a:pt x="36851" y="11171"/>
                      </a:cubicBezTo>
                      <a:cubicBezTo>
                        <a:pt x="37565" y="10719"/>
                        <a:pt x="38327" y="10350"/>
                        <a:pt x="39125" y="10052"/>
                      </a:cubicBezTo>
                      <a:cubicBezTo>
                        <a:pt x="39613" y="9874"/>
                        <a:pt x="40054" y="9552"/>
                        <a:pt x="40399" y="9100"/>
                      </a:cubicBezTo>
                      <a:cubicBezTo>
                        <a:pt x="41173" y="8099"/>
                        <a:pt x="41220" y="6778"/>
                        <a:pt x="40518" y="5730"/>
                      </a:cubicBezTo>
                      <a:cubicBezTo>
                        <a:pt x="39932" y="4868"/>
                        <a:pt x="39013" y="4436"/>
                        <a:pt x="38094" y="4436"/>
                      </a:cubicBezTo>
                      <a:cubicBezTo>
                        <a:pt x="37349" y="4436"/>
                        <a:pt x="36606" y="4720"/>
                        <a:pt x="36041" y="5290"/>
                      </a:cubicBezTo>
                      <a:cubicBezTo>
                        <a:pt x="35732" y="5587"/>
                        <a:pt x="35505" y="5956"/>
                        <a:pt x="35362" y="6337"/>
                      </a:cubicBezTo>
                      <a:cubicBezTo>
                        <a:pt x="35077" y="7123"/>
                        <a:pt x="34720" y="7885"/>
                        <a:pt x="34267" y="8588"/>
                      </a:cubicBezTo>
                      <a:cubicBezTo>
                        <a:pt x="34091" y="8872"/>
                        <a:pt x="33797" y="9021"/>
                        <a:pt x="33498" y="9021"/>
                      </a:cubicBezTo>
                      <a:cubicBezTo>
                        <a:pt x="33271" y="9021"/>
                        <a:pt x="33042" y="8934"/>
                        <a:pt x="32862" y="8754"/>
                      </a:cubicBezTo>
                      <a:lnTo>
                        <a:pt x="24992" y="884"/>
                      </a:lnTo>
                      <a:cubicBezTo>
                        <a:pt x="24403" y="295"/>
                        <a:pt x="23632" y="0"/>
                        <a:pt x="22861" y="0"/>
                      </a:cubicBezTo>
                      <a:close/>
                    </a:path>
                  </a:pathLst>
                </a:custGeom>
                <a:solidFill>
                  <a:srgbClr val="4949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52"/>
                <p:cNvSpPr/>
                <p:nvPr/>
              </p:nvSpPr>
              <p:spPr>
                <a:xfrm>
                  <a:off x="3885623" y="2465897"/>
                  <a:ext cx="287050" cy="287338"/>
                </a:xfrm>
                <a:custGeom>
                  <a:rect b="b" l="l" r="r" t="t"/>
                  <a:pathLst>
                    <a:path extrusionOk="0" h="11955" w="11943">
                      <a:moveTo>
                        <a:pt x="5977" y="0"/>
                      </a:moveTo>
                      <a:cubicBezTo>
                        <a:pt x="2679" y="0"/>
                        <a:pt x="0" y="2679"/>
                        <a:pt x="0" y="5977"/>
                      </a:cubicBezTo>
                      <a:cubicBezTo>
                        <a:pt x="0" y="9275"/>
                        <a:pt x="2679" y="11954"/>
                        <a:pt x="5977" y="11954"/>
                      </a:cubicBezTo>
                      <a:cubicBezTo>
                        <a:pt x="9275" y="11954"/>
                        <a:pt x="11942" y="9275"/>
                        <a:pt x="11942" y="5977"/>
                      </a:cubicBezTo>
                      <a:cubicBezTo>
                        <a:pt x="11942" y="2679"/>
                        <a:pt x="9275" y="0"/>
                        <a:pt x="5977" y="0"/>
                      </a:cubicBezTo>
                      <a:close/>
                    </a:path>
                  </a:pathLst>
                </a:custGeom>
                <a:solidFill>
                  <a:srgbClr val="4949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18" name="Google Shape;1418;p52"/>
              <p:cNvGrpSpPr/>
              <p:nvPr/>
            </p:nvGrpSpPr>
            <p:grpSpPr>
              <a:xfrm>
                <a:off x="4151137" y="2732796"/>
                <a:ext cx="374986" cy="374572"/>
                <a:chOff x="3752358" y="3817349"/>
                <a:chExt cx="346056" cy="345674"/>
              </a:xfrm>
            </p:grpSpPr>
            <p:sp>
              <p:nvSpPr>
                <p:cNvPr id="1419" name="Google Shape;1419;p52"/>
                <p:cNvSpPr/>
                <p:nvPr/>
              </p:nvSpPr>
              <p:spPr>
                <a:xfrm>
                  <a:off x="3752358" y="3817349"/>
                  <a:ext cx="346056" cy="345674"/>
                </a:xfrm>
                <a:custGeom>
                  <a:rect b="b" l="l" r="r" t="t"/>
                  <a:pathLst>
                    <a:path extrusionOk="0" h="10860" w="10872">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52"/>
                <p:cNvSpPr/>
                <p:nvPr/>
              </p:nvSpPr>
              <p:spPr>
                <a:xfrm>
                  <a:off x="3831933" y="3955682"/>
                  <a:ext cx="47809" cy="120540"/>
                </a:xfrm>
                <a:custGeom>
                  <a:rect b="b" l="l" r="r" t="t"/>
                  <a:pathLst>
                    <a:path extrusionOk="0" h="3787" w="1502">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52"/>
                <p:cNvSpPr/>
                <p:nvPr/>
              </p:nvSpPr>
              <p:spPr>
                <a:xfrm>
                  <a:off x="3824739" y="3890112"/>
                  <a:ext cx="55002" cy="55002"/>
                </a:xfrm>
                <a:custGeom>
                  <a:rect b="b" l="l" r="r" t="t"/>
                  <a:pathLst>
                    <a:path extrusionOk="0" h="1728" w="1728">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52"/>
                <p:cNvSpPr/>
                <p:nvPr/>
              </p:nvSpPr>
              <p:spPr>
                <a:xfrm>
                  <a:off x="3904696" y="3955682"/>
                  <a:ext cx="128148" cy="120540"/>
                </a:xfrm>
                <a:custGeom>
                  <a:rect b="b" l="l" r="r" t="t"/>
                  <a:pathLst>
                    <a:path extrusionOk="0" h="3787" w="4026">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423" name="Google Shape;1423;p52"/>
            <p:cNvGrpSpPr/>
            <p:nvPr/>
          </p:nvGrpSpPr>
          <p:grpSpPr>
            <a:xfrm>
              <a:off x="7034853" y="3222917"/>
              <a:ext cx="956596" cy="944252"/>
              <a:chOff x="4349489" y="2960313"/>
              <a:chExt cx="1098904" cy="1084724"/>
            </a:xfrm>
          </p:grpSpPr>
          <p:grpSp>
            <p:nvGrpSpPr>
              <p:cNvPr id="1424" name="Google Shape;1424;p52"/>
              <p:cNvGrpSpPr/>
              <p:nvPr/>
            </p:nvGrpSpPr>
            <p:grpSpPr>
              <a:xfrm>
                <a:off x="4349489" y="2960313"/>
                <a:ext cx="1098904" cy="1084724"/>
                <a:chOff x="4349489" y="2960313"/>
                <a:chExt cx="1098904" cy="1084724"/>
              </a:xfrm>
            </p:grpSpPr>
            <p:sp>
              <p:nvSpPr>
                <p:cNvPr id="1425" name="Google Shape;1425;p52"/>
                <p:cNvSpPr/>
                <p:nvPr/>
              </p:nvSpPr>
              <p:spPr>
                <a:xfrm>
                  <a:off x="4349489" y="2960313"/>
                  <a:ext cx="1098904" cy="1084724"/>
                </a:xfrm>
                <a:custGeom>
                  <a:rect b="b" l="l" r="r" t="t"/>
                  <a:pathLst>
                    <a:path extrusionOk="0" h="45131" w="45721">
                      <a:moveTo>
                        <a:pt x="22862" y="0"/>
                      </a:moveTo>
                      <a:cubicBezTo>
                        <a:pt x="22092" y="0"/>
                        <a:pt x="21324" y="295"/>
                        <a:pt x="20741" y="884"/>
                      </a:cubicBezTo>
                      <a:lnTo>
                        <a:pt x="12871" y="8743"/>
                      </a:lnTo>
                      <a:cubicBezTo>
                        <a:pt x="12697" y="8917"/>
                        <a:pt x="12470" y="9001"/>
                        <a:pt x="12243" y="9001"/>
                      </a:cubicBezTo>
                      <a:cubicBezTo>
                        <a:pt x="11942" y="9001"/>
                        <a:pt x="11642" y="8854"/>
                        <a:pt x="11466" y="8576"/>
                      </a:cubicBezTo>
                      <a:cubicBezTo>
                        <a:pt x="11014" y="7861"/>
                        <a:pt x="10645" y="7099"/>
                        <a:pt x="10347" y="6302"/>
                      </a:cubicBezTo>
                      <a:cubicBezTo>
                        <a:pt x="10168" y="5814"/>
                        <a:pt x="9847" y="5373"/>
                        <a:pt x="9394" y="5028"/>
                      </a:cubicBezTo>
                      <a:cubicBezTo>
                        <a:pt x="8866" y="4619"/>
                        <a:pt x="8248" y="4413"/>
                        <a:pt x="7630" y="4413"/>
                      </a:cubicBezTo>
                      <a:cubicBezTo>
                        <a:pt x="7078" y="4413"/>
                        <a:pt x="6525" y="4577"/>
                        <a:pt x="6037" y="4909"/>
                      </a:cubicBezTo>
                      <a:cubicBezTo>
                        <a:pt x="4465" y="5968"/>
                        <a:pt x="4310" y="8123"/>
                        <a:pt x="5584" y="9385"/>
                      </a:cubicBezTo>
                      <a:cubicBezTo>
                        <a:pt x="5894" y="9695"/>
                        <a:pt x="6251" y="9921"/>
                        <a:pt x="6632" y="10064"/>
                      </a:cubicBezTo>
                      <a:cubicBezTo>
                        <a:pt x="7418" y="10350"/>
                        <a:pt x="8180" y="10707"/>
                        <a:pt x="8882" y="11159"/>
                      </a:cubicBezTo>
                      <a:cubicBezTo>
                        <a:pt x="9382"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FCBD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52"/>
                <p:cNvSpPr/>
                <p:nvPr/>
              </p:nvSpPr>
              <p:spPr>
                <a:xfrm>
                  <a:off x="5065741" y="3026769"/>
                  <a:ext cx="287338" cy="287338"/>
                </a:xfrm>
                <a:custGeom>
                  <a:rect b="b" l="l" r="r" t="t"/>
                  <a:pathLst>
                    <a:path extrusionOk="0" h="11955" w="11955">
                      <a:moveTo>
                        <a:pt x="5978" y="1"/>
                      </a:moveTo>
                      <a:cubicBezTo>
                        <a:pt x="2680" y="1"/>
                        <a:pt x="1" y="2679"/>
                        <a:pt x="1" y="5978"/>
                      </a:cubicBezTo>
                      <a:cubicBezTo>
                        <a:pt x="1" y="9276"/>
                        <a:pt x="2680" y="11954"/>
                        <a:pt x="5978" y="11954"/>
                      </a:cubicBezTo>
                      <a:cubicBezTo>
                        <a:pt x="9276" y="11954"/>
                        <a:pt x="11955" y="9276"/>
                        <a:pt x="11955" y="5978"/>
                      </a:cubicBezTo>
                      <a:cubicBezTo>
                        <a:pt x="11955" y="2679"/>
                        <a:pt x="9276" y="1"/>
                        <a:pt x="5978" y="1"/>
                      </a:cubicBezTo>
                      <a:close/>
                    </a:path>
                  </a:pathLst>
                </a:custGeom>
                <a:solidFill>
                  <a:srgbClr val="FCBD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27" name="Google Shape;1427;p52"/>
              <p:cNvGrpSpPr/>
              <p:nvPr/>
            </p:nvGrpSpPr>
            <p:grpSpPr>
              <a:xfrm>
                <a:off x="4732657" y="3315384"/>
                <a:ext cx="374952" cy="374572"/>
                <a:chOff x="4201447" y="3817349"/>
                <a:chExt cx="346024" cy="345674"/>
              </a:xfrm>
            </p:grpSpPr>
            <p:sp>
              <p:nvSpPr>
                <p:cNvPr id="1428" name="Google Shape;1428;p52"/>
                <p:cNvSpPr/>
                <p:nvPr/>
              </p:nvSpPr>
              <p:spPr>
                <a:xfrm>
                  <a:off x="4201447" y="3817349"/>
                  <a:ext cx="346024" cy="345674"/>
                </a:xfrm>
                <a:custGeom>
                  <a:rect b="b" l="l" r="r" t="t"/>
                  <a:pathLst>
                    <a:path extrusionOk="0" h="10860" w="10871">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52"/>
                <p:cNvSpPr/>
                <p:nvPr/>
              </p:nvSpPr>
              <p:spPr>
                <a:xfrm>
                  <a:off x="4271569" y="3904531"/>
                  <a:ext cx="227394" cy="185728"/>
                </a:xfrm>
                <a:custGeom>
                  <a:rect b="b" l="l" r="r" t="t"/>
                  <a:pathLst>
                    <a:path extrusionOk="0" h="5835" w="7144">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430" name="Google Shape;1430;p52"/>
            <p:cNvGrpSpPr/>
            <p:nvPr/>
          </p:nvGrpSpPr>
          <p:grpSpPr>
            <a:xfrm>
              <a:off x="6529419" y="3711909"/>
              <a:ext cx="956596" cy="944315"/>
              <a:chOff x="3768864" y="3522050"/>
              <a:chExt cx="1098904" cy="1084796"/>
            </a:xfrm>
          </p:grpSpPr>
          <p:grpSp>
            <p:nvGrpSpPr>
              <p:cNvPr id="1431" name="Google Shape;1431;p52"/>
              <p:cNvGrpSpPr/>
              <p:nvPr/>
            </p:nvGrpSpPr>
            <p:grpSpPr>
              <a:xfrm>
                <a:off x="3768864" y="3522050"/>
                <a:ext cx="1098904" cy="1084796"/>
                <a:chOff x="3768864" y="3522050"/>
                <a:chExt cx="1098904" cy="1084796"/>
              </a:xfrm>
            </p:grpSpPr>
            <p:sp>
              <p:nvSpPr>
                <p:cNvPr id="1432" name="Google Shape;1432;p52"/>
                <p:cNvSpPr/>
                <p:nvPr/>
              </p:nvSpPr>
              <p:spPr>
                <a:xfrm>
                  <a:off x="3768864" y="3522050"/>
                  <a:ext cx="1098904" cy="1084796"/>
                </a:xfrm>
                <a:custGeom>
                  <a:rect b="b" l="l" r="r" t="t"/>
                  <a:pathLst>
                    <a:path extrusionOk="0" h="45134" w="45721">
                      <a:moveTo>
                        <a:pt x="22862" y="0"/>
                      </a:moveTo>
                      <a:cubicBezTo>
                        <a:pt x="22093" y="0"/>
                        <a:pt x="21325" y="295"/>
                        <a:pt x="20741" y="884"/>
                      </a:cubicBezTo>
                      <a:lnTo>
                        <a:pt x="1179" y="20446"/>
                      </a:lnTo>
                      <a:cubicBezTo>
                        <a:pt x="1" y="21613"/>
                        <a:pt x="1" y="23518"/>
                        <a:pt x="1179" y="24697"/>
                      </a:cubicBezTo>
                      <a:lnTo>
                        <a:pt x="20741" y="44259"/>
                      </a:lnTo>
                      <a:cubicBezTo>
                        <a:pt x="21325" y="44842"/>
                        <a:pt x="22093" y="45134"/>
                        <a:pt x="22862" y="45134"/>
                      </a:cubicBezTo>
                      <a:cubicBezTo>
                        <a:pt x="23631" y="45134"/>
                        <a:pt x="24402" y="44842"/>
                        <a:pt x="24992" y="44259"/>
                      </a:cubicBezTo>
                      <a:lnTo>
                        <a:pt x="44554" y="24697"/>
                      </a:lnTo>
                      <a:cubicBezTo>
                        <a:pt x="45721" y="23518"/>
                        <a:pt x="45721" y="21613"/>
                        <a:pt x="44554" y="20446"/>
                      </a:cubicBezTo>
                      <a:lnTo>
                        <a:pt x="36684" y="12576"/>
                      </a:lnTo>
                      <a:cubicBezTo>
                        <a:pt x="36279" y="12171"/>
                        <a:pt x="36362" y="11481"/>
                        <a:pt x="36850" y="11171"/>
                      </a:cubicBezTo>
                      <a:cubicBezTo>
                        <a:pt x="37565" y="10719"/>
                        <a:pt x="38327" y="10362"/>
                        <a:pt x="39124" y="10052"/>
                      </a:cubicBezTo>
                      <a:cubicBezTo>
                        <a:pt x="39613" y="9874"/>
                        <a:pt x="40053" y="9552"/>
                        <a:pt x="40410" y="9100"/>
                      </a:cubicBezTo>
                      <a:cubicBezTo>
                        <a:pt x="41172" y="8111"/>
                        <a:pt x="41220" y="6778"/>
                        <a:pt x="40518" y="5742"/>
                      </a:cubicBezTo>
                      <a:cubicBezTo>
                        <a:pt x="39931" y="4872"/>
                        <a:pt x="39013" y="4437"/>
                        <a:pt x="38094" y="4437"/>
                      </a:cubicBezTo>
                      <a:cubicBezTo>
                        <a:pt x="37352" y="4437"/>
                        <a:pt x="36610" y="4721"/>
                        <a:pt x="36041" y="5290"/>
                      </a:cubicBezTo>
                      <a:cubicBezTo>
                        <a:pt x="35731" y="5599"/>
                        <a:pt x="35505" y="5956"/>
                        <a:pt x="35362" y="6337"/>
                      </a:cubicBezTo>
                      <a:cubicBezTo>
                        <a:pt x="35076" y="7135"/>
                        <a:pt x="34719" y="7885"/>
                        <a:pt x="34267" y="8588"/>
                      </a:cubicBezTo>
                      <a:cubicBezTo>
                        <a:pt x="34091" y="8872"/>
                        <a:pt x="33796" y="9021"/>
                        <a:pt x="33498" y="9021"/>
                      </a:cubicBezTo>
                      <a:cubicBezTo>
                        <a:pt x="33271" y="9021"/>
                        <a:pt x="33042" y="8934"/>
                        <a:pt x="32862" y="8754"/>
                      </a:cubicBezTo>
                      <a:lnTo>
                        <a:pt x="24992" y="884"/>
                      </a:lnTo>
                      <a:cubicBezTo>
                        <a:pt x="24402" y="295"/>
                        <a:pt x="23631" y="0"/>
                        <a:pt x="22862" y="0"/>
                      </a:cubicBezTo>
                      <a:close/>
                    </a:path>
                  </a:pathLst>
                </a:custGeom>
                <a:solidFill>
                  <a:srgbClr val="EC3A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52"/>
                <p:cNvSpPr/>
                <p:nvPr/>
              </p:nvSpPr>
              <p:spPr>
                <a:xfrm>
                  <a:off x="3887041" y="3641743"/>
                  <a:ext cx="287338" cy="287026"/>
                </a:xfrm>
                <a:custGeom>
                  <a:rect b="b" l="l" r="r" t="t"/>
                  <a:pathLst>
                    <a:path extrusionOk="0" h="11942" w="11955">
                      <a:moveTo>
                        <a:pt x="5978" y="0"/>
                      </a:moveTo>
                      <a:cubicBezTo>
                        <a:pt x="2680" y="0"/>
                        <a:pt x="1" y="2667"/>
                        <a:pt x="1" y="5977"/>
                      </a:cubicBezTo>
                      <a:cubicBezTo>
                        <a:pt x="1" y="9275"/>
                        <a:pt x="2680" y="11942"/>
                        <a:pt x="5978" y="11942"/>
                      </a:cubicBezTo>
                      <a:cubicBezTo>
                        <a:pt x="9276" y="11942"/>
                        <a:pt x="11955" y="9275"/>
                        <a:pt x="11955" y="5977"/>
                      </a:cubicBezTo>
                      <a:cubicBezTo>
                        <a:pt x="11955" y="2667"/>
                        <a:pt x="9276" y="0"/>
                        <a:pt x="5978" y="0"/>
                      </a:cubicBezTo>
                      <a:close/>
                    </a:path>
                  </a:pathLst>
                </a:custGeom>
                <a:solidFill>
                  <a:srgbClr val="EC3A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34" name="Google Shape;1434;p52"/>
              <p:cNvGrpSpPr/>
              <p:nvPr/>
            </p:nvGrpSpPr>
            <p:grpSpPr>
              <a:xfrm>
                <a:off x="4139616" y="3871555"/>
                <a:ext cx="357419" cy="357005"/>
                <a:chOff x="7482229" y="3351230"/>
                <a:chExt cx="357419" cy="357005"/>
              </a:xfrm>
            </p:grpSpPr>
            <p:sp>
              <p:nvSpPr>
                <p:cNvPr id="1435" name="Google Shape;1435;p52"/>
                <p:cNvSpPr/>
                <p:nvPr/>
              </p:nvSpPr>
              <p:spPr>
                <a:xfrm>
                  <a:off x="7482229" y="3351230"/>
                  <a:ext cx="357419" cy="357005"/>
                </a:xfrm>
                <a:custGeom>
                  <a:rect b="b" l="l" r="r" t="t"/>
                  <a:pathLst>
                    <a:path extrusionOk="0" h="11216" w="11229">
                      <a:moveTo>
                        <a:pt x="5633" y="357"/>
                      </a:moveTo>
                      <a:cubicBezTo>
                        <a:pt x="8538" y="357"/>
                        <a:pt x="10883" y="2703"/>
                        <a:pt x="10883" y="5608"/>
                      </a:cubicBezTo>
                      <a:cubicBezTo>
                        <a:pt x="10883" y="8513"/>
                        <a:pt x="8538" y="10859"/>
                        <a:pt x="5633" y="10859"/>
                      </a:cubicBezTo>
                      <a:cubicBezTo>
                        <a:pt x="2728" y="10859"/>
                        <a:pt x="382" y="8513"/>
                        <a:pt x="382" y="5608"/>
                      </a:cubicBezTo>
                      <a:cubicBezTo>
                        <a:pt x="382" y="2703"/>
                        <a:pt x="2728" y="357"/>
                        <a:pt x="5633" y="357"/>
                      </a:cubicBezTo>
                      <a:close/>
                      <a:moveTo>
                        <a:pt x="5621" y="0"/>
                      </a:moveTo>
                      <a:cubicBezTo>
                        <a:pt x="4109" y="0"/>
                        <a:pt x="2716" y="572"/>
                        <a:pt x="1644" y="1631"/>
                      </a:cubicBezTo>
                      <a:cubicBezTo>
                        <a:pt x="584" y="2691"/>
                        <a:pt x="1" y="4108"/>
                        <a:pt x="1" y="5608"/>
                      </a:cubicBezTo>
                      <a:cubicBezTo>
                        <a:pt x="1" y="7108"/>
                        <a:pt x="584" y="8513"/>
                        <a:pt x="1644" y="9585"/>
                      </a:cubicBezTo>
                      <a:cubicBezTo>
                        <a:pt x="2704" y="10632"/>
                        <a:pt x="4109" y="11216"/>
                        <a:pt x="5621" y="11216"/>
                      </a:cubicBezTo>
                      <a:cubicBezTo>
                        <a:pt x="7121" y="11216"/>
                        <a:pt x="8526" y="10632"/>
                        <a:pt x="9597" y="9585"/>
                      </a:cubicBezTo>
                      <a:cubicBezTo>
                        <a:pt x="10645" y="8525"/>
                        <a:pt x="11229" y="7108"/>
                        <a:pt x="11229" y="5608"/>
                      </a:cubicBezTo>
                      <a:cubicBezTo>
                        <a:pt x="11229" y="4108"/>
                        <a:pt x="10669" y="2703"/>
                        <a:pt x="9597" y="1631"/>
                      </a:cubicBezTo>
                      <a:cubicBezTo>
                        <a:pt x="8538" y="572"/>
                        <a:pt x="7121" y="0"/>
                        <a:pt x="562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52"/>
                <p:cNvSpPr/>
                <p:nvPr/>
              </p:nvSpPr>
              <p:spPr>
                <a:xfrm>
                  <a:off x="7592138" y="3605616"/>
                  <a:ext cx="137983" cy="32530"/>
                </a:xfrm>
                <a:custGeom>
                  <a:rect b="b" l="l" r="r" t="t"/>
                  <a:pathLst>
                    <a:path extrusionOk="0" h="1022" w="4335">
                      <a:moveTo>
                        <a:pt x="202" y="1"/>
                      </a:moveTo>
                      <a:cubicBezTo>
                        <a:pt x="147" y="1"/>
                        <a:pt x="94" y="21"/>
                        <a:pt x="60" y="69"/>
                      </a:cubicBezTo>
                      <a:cubicBezTo>
                        <a:pt x="1" y="140"/>
                        <a:pt x="1" y="259"/>
                        <a:pt x="96" y="319"/>
                      </a:cubicBezTo>
                      <a:cubicBezTo>
                        <a:pt x="644" y="783"/>
                        <a:pt x="1370" y="1021"/>
                        <a:pt x="2168" y="1021"/>
                      </a:cubicBezTo>
                      <a:cubicBezTo>
                        <a:pt x="2954" y="1021"/>
                        <a:pt x="3680" y="771"/>
                        <a:pt x="4239" y="319"/>
                      </a:cubicBezTo>
                      <a:cubicBezTo>
                        <a:pt x="4323" y="259"/>
                        <a:pt x="4335" y="140"/>
                        <a:pt x="4263" y="69"/>
                      </a:cubicBezTo>
                      <a:cubicBezTo>
                        <a:pt x="4228" y="26"/>
                        <a:pt x="4170" y="4"/>
                        <a:pt x="4115" y="4"/>
                      </a:cubicBezTo>
                      <a:cubicBezTo>
                        <a:pt x="4078" y="4"/>
                        <a:pt x="4042" y="14"/>
                        <a:pt x="4013" y="33"/>
                      </a:cubicBezTo>
                      <a:cubicBezTo>
                        <a:pt x="3537" y="438"/>
                        <a:pt x="2882" y="664"/>
                        <a:pt x="2168" y="664"/>
                      </a:cubicBezTo>
                      <a:cubicBezTo>
                        <a:pt x="1465" y="664"/>
                        <a:pt x="810" y="438"/>
                        <a:pt x="322" y="33"/>
                      </a:cubicBezTo>
                      <a:cubicBezTo>
                        <a:pt x="286" y="12"/>
                        <a:pt x="244" y="1"/>
                        <a:pt x="20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52"/>
                <p:cNvSpPr/>
                <p:nvPr/>
              </p:nvSpPr>
              <p:spPr>
                <a:xfrm>
                  <a:off x="7513709" y="3387962"/>
                  <a:ext cx="295987" cy="282014"/>
                </a:xfrm>
                <a:custGeom>
                  <a:rect b="b" l="l" r="r" t="t"/>
                  <a:pathLst>
                    <a:path extrusionOk="0" h="8860" w="9299">
                      <a:moveTo>
                        <a:pt x="6060" y="370"/>
                      </a:moveTo>
                      <a:cubicBezTo>
                        <a:pt x="6358" y="370"/>
                        <a:pt x="6596" y="608"/>
                        <a:pt x="6596" y="906"/>
                      </a:cubicBezTo>
                      <a:cubicBezTo>
                        <a:pt x="6596" y="1204"/>
                        <a:pt x="6358" y="1442"/>
                        <a:pt x="6060" y="1442"/>
                      </a:cubicBezTo>
                      <a:cubicBezTo>
                        <a:pt x="5763" y="1442"/>
                        <a:pt x="5525" y="1204"/>
                        <a:pt x="5525" y="906"/>
                      </a:cubicBezTo>
                      <a:cubicBezTo>
                        <a:pt x="5525" y="608"/>
                        <a:pt x="5763" y="370"/>
                        <a:pt x="6060" y="370"/>
                      </a:cubicBezTo>
                      <a:close/>
                      <a:moveTo>
                        <a:pt x="1322" y="2989"/>
                      </a:moveTo>
                      <a:cubicBezTo>
                        <a:pt x="1596" y="2989"/>
                        <a:pt x="1834" y="3097"/>
                        <a:pt x="2012" y="3263"/>
                      </a:cubicBezTo>
                      <a:cubicBezTo>
                        <a:pt x="1477" y="3680"/>
                        <a:pt x="1072" y="4240"/>
                        <a:pt x="881" y="4883"/>
                      </a:cubicBezTo>
                      <a:cubicBezTo>
                        <a:pt x="548" y="4716"/>
                        <a:pt x="334" y="4359"/>
                        <a:pt x="334" y="3990"/>
                      </a:cubicBezTo>
                      <a:cubicBezTo>
                        <a:pt x="334" y="3442"/>
                        <a:pt x="774" y="2989"/>
                        <a:pt x="1322" y="2989"/>
                      </a:cubicBezTo>
                      <a:close/>
                      <a:moveTo>
                        <a:pt x="7954" y="2989"/>
                      </a:moveTo>
                      <a:cubicBezTo>
                        <a:pt x="8501" y="2989"/>
                        <a:pt x="8942" y="3442"/>
                        <a:pt x="8942" y="3990"/>
                      </a:cubicBezTo>
                      <a:cubicBezTo>
                        <a:pt x="8966" y="4359"/>
                        <a:pt x="8739" y="4704"/>
                        <a:pt x="8394" y="4883"/>
                      </a:cubicBezTo>
                      <a:cubicBezTo>
                        <a:pt x="8216" y="4240"/>
                        <a:pt x="7811" y="3680"/>
                        <a:pt x="7263" y="3263"/>
                      </a:cubicBezTo>
                      <a:cubicBezTo>
                        <a:pt x="7442" y="3085"/>
                        <a:pt x="7692" y="2989"/>
                        <a:pt x="7954" y="2989"/>
                      </a:cubicBezTo>
                      <a:close/>
                      <a:moveTo>
                        <a:pt x="6072" y="1"/>
                      </a:moveTo>
                      <a:cubicBezTo>
                        <a:pt x="5632" y="1"/>
                        <a:pt x="5251" y="334"/>
                        <a:pt x="5191" y="763"/>
                      </a:cubicBezTo>
                      <a:lnTo>
                        <a:pt x="4596" y="953"/>
                      </a:lnTo>
                      <a:cubicBezTo>
                        <a:pt x="4525" y="989"/>
                        <a:pt x="4477" y="1049"/>
                        <a:pt x="4477" y="1120"/>
                      </a:cubicBezTo>
                      <a:lnTo>
                        <a:pt x="4477" y="2370"/>
                      </a:lnTo>
                      <a:cubicBezTo>
                        <a:pt x="3679" y="2394"/>
                        <a:pt x="2929" y="2632"/>
                        <a:pt x="2334" y="3025"/>
                      </a:cubicBezTo>
                      <a:cubicBezTo>
                        <a:pt x="2084" y="2751"/>
                        <a:pt x="1727" y="2608"/>
                        <a:pt x="1358" y="2608"/>
                      </a:cubicBezTo>
                      <a:cubicBezTo>
                        <a:pt x="607" y="2608"/>
                        <a:pt x="0" y="3216"/>
                        <a:pt x="0" y="3966"/>
                      </a:cubicBezTo>
                      <a:cubicBezTo>
                        <a:pt x="0" y="4513"/>
                        <a:pt x="345" y="5002"/>
                        <a:pt x="834" y="5216"/>
                      </a:cubicBezTo>
                      <a:cubicBezTo>
                        <a:pt x="822" y="5347"/>
                        <a:pt x="798" y="5478"/>
                        <a:pt x="798" y="5609"/>
                      </a:cubicBezTo>
                      <a:cubicBezTo>
                        <a:pt x="798" y="7395"/>
                        <a:pt x="2524" y="8859"/>
                        <a:pt x="4667" y="8859"/>
                      </a:cubicBezTo>
                      <a:cubicBezTo>
                        <a:pt x="5763" y="8859"/>
                        <a:pt x="6739" y="8490"/>
                        <a:pt x="7442" y="7871"/>
                      </a:cubicBezTo>
                      <a:cubicBezTo>
                        <a:pt x="7513" y="7811"/>
                        <a:pt x="7513" y="7692"/>
                        <a:pt x="7454" y="7621"/>
                      </a:cubicBezTo>
                      <a:cubicBezTo>
                        <a:pt x="7421" y="7588"/>
                        <a:pt x="7374" y="7570"/>
                        <a:pt x="7326" y="7570"/>
                      </a:cubicBezTo>
                      <a:cubicBezTo>
                        <a:pt x="7287" y="7570"/>
                        <a:pt x="7248" y="7582"/>
                        <a:pt x="7215" y="7609"/>
                      </a:cubicBezTo>
                      <a:cubicBezTo>
                        <a:pt x="6572" y="8157"/>
                        <a:pt x="5668" y="8514"/>
                        <a:pt x="4667" y="8514"/>
                      </a:cubicBezTo>
                      <a:cubicBezTo>
                        <a:pt x="2739" y="8514"/>
                        <a:pt x="1167" y="7216"/>
                        <a:pt x="1167" y="5633"/>
                      </a:cubicBezTo>
                      <a:cubicBezTo>
                        <a:pt x="1167" y="4037"/>
                        <a:pt x="2739" y="2739"/>
                        <a:pt x="4667" y="2739"/>
                      </a:cubicBezTo>
                      <a:cubicBezTo>
                        <a:pt x="6608" y="2739"/>
                        <a:pt x="8180" y="4037"/>
                        <a:pt x="8180" y="5633"/>
                      </a:cubicBezTo>
                      <a:cubicBezTo>
                        <a:pt x="8180" y="6133"/>
                        <a:pt x="8037" y="6597"/>
                        <a:pt x="7751" y="7014"/>
                      </a:cubicBezTo>
                      <a:cubicBezTo>
                        <a:pt x="7704" y="7085"/>
                        <a:pt x="7727" y="7169"/>
                        <a:pt x="7787" y="7228"/>
                      </a:cubicBezTo>
                      <a:cubicBezTo>
                        <a:pt x="7818" y="7264"/>
                        <a:pt x="7859" y="7280"/>
                        <a:pt x="7902" y="7280"/>
                      </a:cubicBezTo>
                      <a:cubicBezTo>
                        <a:pt x="7958" y="7280"/>
                        <a:pt x="8015" y="7252"/>
                        <a:pt x="8049" y="7204"/>
                      </a:cubicBezTo>
                      <a:cubicBezTo>
                        <a:pt x="8358" y="6740"/>
                        <a:pt x="8537" y="6192"/>
                        <a:pt x="8537" y="5621"/>
                      </a:cubicBezTo>
                      <a:cubicBezTo>
                        <a:pt x="8537" y="5490"/>
                        <a:pt x="8525" y="5359"/>
                        <a:pt x="8513" y="5228"/>
                      </a:cubicBezTo>
                      <a:cubicBezTo>
                        <a:pt x="8978" y="5014"/>
                        <a:pt x="9299" y="4525"/>
                        <a:pt x="9299" y="3978"/>
                      </a:cubicBezTo>
                      <a:cubicBezTo>
                        <a:pt x="9299" y="3228"/>
                        <a:pt x="8692" y="2620"/>
                        <a:pt x="7954" y="2620"/>
                      </a:cubicBezTo>
                      <a:cubicBezTo>
                        <a:pt x="7573" y="2620"/>
                        <a:pt x="7215" y="2775"/>
                        <a:pt x="6965" y="3037"/>
                      </a:cubicBezTo>
                      <a:cubicBezTo>
                        <a:pt x="6358" y="2656"/>
                        <a:pt x="5632" y="2406"/>
                        <a:pt x="4822" y="2382"/>
                      </a:cubicBezTo>
                      <a:lnTo>
                        <a:pt x="4822" y="1263"/>
                      </a:lnTo>
                      <a:lnTo>
                        <a:pt x="5215" y="1132"/>
                      </a:lnTo>
                      <a:cubicBezTo>
                        <a:pt x="5303" y="1507"/>
                        <a:pt x="5647" y="1780"/>
                        <a:pt x="6048" y="1780"/>
                      </a:cubicBezTo>
                      <a:cubicBezTo>
                        <a:pt x="6080" y="1780"/>
                        <a:pt x="6112" y="1779"/>
                        <a:pt x="6144" y="1775"/>
                      </a:cubicBezTo>
                      <a:cubicBezTo>
                        <a:pt x="6584" y="1727"/>
                        <a:pt x="6918" y="1382"/>
                        <a:pt x="6953" y="953"/>
                      </a:cubicBezTo>
                      <a:cubicBezTo>
                        <a:pt x="6977" y="430"/>
                        <a:pt x="6584" y="1"/>
                        <a:pt x="607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52"/>
                <p:cNvSpPr/>
                <p:nvPr/>
              </p:nvSpPr>
              <p:spPr>
                <a:xfrm>
                  <a:off x="7580393" y="3516460"/>
                  <a:ext cx="56880" cy="56880"/>
                </a:xfrm>
                <a:custGeom>
                  <a:rect b="b" l="l" r="r" t="t"/>
                  <a:pathLst>
                    <a:path extrusionOk="0" h="1787" w="1787">
                      <a:moveTo>
                        <a:pt x="894" y="345"/>
                      </a:moveTo>
                      <a:cubicBezTo>
                        <a:pt x="1191" y="345"/>
                        <a:pt x="1429" y="584"/>
                        <a:pt x="1429" y="881"/>
                      </a:cubicBezTo>
                      <a:cubicBezTo>
                        <a:pt x="1418" y="1179"/>
                        <a:pt x="1179" y="1417"/>
                        <a:pt x="894" y="1417"/>
                      </a:cubicBezTo>
                      <a:cubicBezTo>
                        <a:pt x="596" y="1417"/>
                        <a:pt x="358" y="1179"/>
                        <a:pt x="358" y="881"/>
                      </a:cubicBezTo>
                      <a:cubicBezTo>
                        <a:pt x="358" y="584"/>
                        <a:pt x="596" y="345"/>
                        <a:pt x="894" y="345"/>
                      </a:cubicBezTo>
                      <a:close/>
                      <a:moveTo>
                        <a:pt x="894" y="0"/>
                      </a:moveTo>
                      <a:cubicBezTo>
                        <a:pt x="406" y="0"/>
                        <a:pt x="1" y="405"/>
                        <a:pt x="1" y="893"/>
                      </a:cubicBezTo>
                      <a:cubicBezTo>
                        <a:pt x="1" y="1381"/>
                        <a:pt x="406" y="1786"/>
                        <a:pt x="894" y="1786"/>
                      </a:cubicBezTo>
                      <a:cubicBezTo>
                        <a:pt x="1394" y="1786"/>
                        <a:pt x="1787" y="1381"/>
                        <a:pt x="1787" y="893"/>
                      </a:cubicBezTo>
                      <a:cubicBezTo>
                        <a:pt x="1775" y="405"/>
                        <a:pt x="1394" y="0"/>
                        <a:pt x="89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52"/>
                <p:cNvSpPr/>
                <p:nvPr/>
              </p:nvSpPr>
              <p:spPr>
                <a:xfrm>
                  <a:off x="7685750" y="3516460"/>
                  <a:ext cx="56880" cy="56880"/>
                </a:xfrm>
                <a:custGeom>
                  <a:rect b="b" l="l" r="r" t="t"/>
                  <a:pathLst>
                    <a:path extrusionOk="0" h="1787" w="1787">
                      <a:moveTo>
                        <a:pt x="894" y="345"/>
                      </a:moveTo>
                      <a:cubicBezTo>
                        <a:pt x="1191" y="345"/>
                        <a:pt x="1429" y="584"/>
                        <a:pt x="1429" y="881"/>
                      </a:cubicBezTo>
                      <a:cubicBezTo>
                        <a:pt x="1429" y="1179"/>
                        <a:pt x="1191" y="1417"/>
                        <a:pt x="894" y="1417"/>
                      </a:cubicBezTo>
                      <a:cubicBezTo>
                        <a:pt x="596" y="1417"/>
                        <a:pt x="358" y="1179"/>
                        <a:pt x="358" y="881"/>
                      </a:cubicBezTo>
                      <a:cubicBezTo>
                        <a:pt x="358" y="584"/>
                        <a:pt x="596" y="345"/>
                        <a:pt x="894" y="345"/>
                      </a:cubicBezTo>
                      <a:close/>
                      <a:moveTo>
                        <a:pt x="894" y="0"/>
                      </a:moveTo>
                      <a:cubicBezTo>
                        <a:pt x="405" y="0"/>
                        <a:pt x="1" y="405"/>
                        <a:pt x="1" y="893"/>
                      </a:cubicBezTo>
                      <a:cubicBezTo>
                        <a:pt x="1" y="1381"/>
                        <a:pt x="405" y="1786"/>
                        <a:pt x="894" y="1786"/>
                      </a:cubicBezTo>
                      <a:cubicBezTo>
                        <a:pt x="1382" y="1786"/>
                        <a:pt x="1787" y="1381"/>
                        <a:pt x="1787" y="893"/>
                      </a:cubicBezTo>
                      <a:cubicBezTo>
                        <a:pt x="1775" y="405"/>
                        <a:pt x="1382" y="0"/>
                        <a:pt x="89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1"/>
          <p:cNvSpPr txBox="1"/>
          <p:nvPr>
            <p:ph type="title"/>
          </p:nvPr>
        </p:nvSpPr>
        <p:spPr>
          <a:xfrm>
            <a:off x="713250" y="534768"/>
            <a:ext cx="7717500" cy="57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lt1"/>
              </a:buClr>
              <a:buSzPts val="1100"/>
              <a:buFont typeface="Arial"/>
              <a:buNone/>
            </a:pPr>
            <a:r>
              <a:rPr lang="en"/>
              <a:t>PARIS FASHION SHOW</a:t>
            </a:r>
            <a:endParaRPr/>
          </a:p>
        </p:txBody>
      </p:sp>
      <p:sp>
        <p:nvSpPr>
          <p:cNvPr id="192" name="Google Shape;192;p21"/>
          <p:cNvSpPr/>
          <p:nvPr/>
        </p:nvSpPr>
        <p:spPr>
          <a:xfrm flipH="1">
            <a:off x="6890700" y="3338101"/>
            <a:ext cx="1050900" cy="10509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1"/>
          <p:cNvSpPr/>
          <p:nvPr/>
        </p:nvSpPr>
        <p:spPr>
          <a:xfrm flipH="1">
            <a:off x="4994600" y="1843226"/>
            <a:ext cx="1050900" cy="10509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1"/>
          <p:cNvSpPr/>
          <p:nvPr/>
        </p:nvSpPr>
        <p:spPr>
          <a:xfrm flipH="1">
            <a:off x="3098500" y="3338101"/>
            <a:ext cx="1050900" cy="10509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1"/>
          <p:cNvSpPr/>
          <p:nvPr/>
        </p:nvSpPr>
        <p:spPr>
          <a:xfrm flipH="1">
            <a:off x="1202400" y="1843226"/>
            <a:ext cx="1050900" cy="10509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1"/>
          <p:cNvSpPr/>
          <p:nvPr/>
        </p:nvSpPr>
        <p:spPr>
          <a:xfrm flipH="1">
            <a:off x="1202400" y="1843226"/>
            <a:ext cx="1050900" cy="1050900"/>
          </a:xfrm>
          <a:prstGeom prst="pie">
            <a:avLst>
              <a:gd fmla="val 13493291" name="adj1"/>
              <a:gd fmla="val 1620000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7" name="Google Shape;197;p21"/>
          <p:cNvGrpSpPr/>
          <p:nvPr/>
        </p:nvGrpSpPr>
        <p:grpSpPr>
          <a:xfrm>
            <a:off x="720000" y="2124725"/>
            <a:ext cx="2015700" cy="2475804"/>
            <a:chOff x="720000" y="2124725"/>
            <a:chExt cx="2015700" cy="2475804"/>
          </a:xfrm>
        </p:grpSpPr>
        <p:grpSp>
          <p:nvGrpSpPr>
            <p:cNvPr id="198" name="Google Shape;198;p21"/>
            <p:cNvGrpSpPr/>
            <p:nvPr/>
          </p:nvGrpSpPr>
          <p:grpSpPr>
            <a:xfrm>
              <a:off x="720000" y="3170625"/>
              <a:ext cx="2015700" cy="1429904"/>
              <a:chOff x="720000" y="3170625"/>
              <a:chExt cx="2015700" cy="1429904"/>
            </a:xfrm>
          </p:grpSpPr>
          <p:sp>
            <p:nvSpPr>
              <p:cNvPr id="199" name="Google Shape;199;p21"/>
              <p:cNvSpPr/>
              <p:nvPr/>
            </p:nvSpPr>
            <p:spPr>
              <a:xfrm>
                <a:off x="720000" y="4265729"/>
                <a:ext cx="2015700" cy="334800"/>
              </a:xfrm>
              <a:prstGeom prst="roundRect">
                <a:avLst>
                  <a:gd fmla="val 0" name="adj"/>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chemeClr val="lt1"/>
                    </a:solidFill>
                    <a:latin typeface="Prata"/>
                    <a:ea typeface="Prata"/>
                    <a:cs typeface="Prata"/>
                    <a:sym typeface="Prata"/>
                  </a:rPr>
                  <a:t>1</a:t>
                </a:r>
                <a:r>
                  <a:rPr lang="en" sz="3000">
                    <a:solidFill>
                      <a:schemeClr val="lt1"/>
                    </a:solidFill>
                    <a:latin typeface="Prata"/>
                    <a:ea typeface="Prata"/>
                    <a:cs typeface="Prata"/>
                    <a:sym typeface="Prata"/>
                  </a:rPr>
                  <a:t>5%</a:t>
                </a:r>
                <a:endParaRPr sz="3000">
                  <a:solidFill>
                    <a:schemeClr val="lt1"/>
                  </a:solidFill>
                  <a:latin typeface="Prata"/>
                  <a:ea typeface="Prata"/>
                  <a:cs typeface="Prata"/>
                  <a:sym typeface="Prata"/>
                </a:endParaRPr>
              </a:p>
            </p:txBody>
          </p:sp>
          <p:sp>
            <p:nvSpPr>
              <p:cNvPr id="200" name="Google Shape;200;p21"/>
              <p:cNvSpPr/>
              <p:nvPr/>
            </p:nvSpPr>
            <p:spPr>
              <a:xfrm>
                <a:off x="720000" y="3590625"/>
                <a:ext cx="2015700" cy="692100"/>
              </a:xfrm>
              <a:prstGeom prst="roundRect">
                <a:avLst>
                  <a:gd fmla="val 0" name="adj"/>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a:solidFill>
                      <a:schemeClr val="lt1"/>
                    </a:solidFill>
                    <a:latin typeface="DM Sans"/>
                    <a:ea typeface="DM Sans"/>
                    <a:cs typeface="DM Sans"/>
                    <a:sym typeface="DM Sans"/>
                  </a:rPr>
                  <a:t>Venus is the second planet from the Sun</a:t>
                </a:r>
                <a:endParaRPr>
                  <a:solidFill>
                    <a:schemeClr val="lt1"/>
                  </a:solidFill>
                  <a:latin typeface="DM Sans"/>
                  <a:ea typeface="DM Sans"/>
                  <a:cs typeface="DM Sans"/>
                  <a:sym typeface="DM Sans"/>
                </a:endParaRPr>
              </a:p>
            </p:txBody>
          </p:sp>
          <p:sp>
            <p:nvSpPr>
              <p:cNvPr id="201" name="Google Shape;201;p21"/>
              <p:cNvSpPr/>
              <p:nvPr/>
            </p:nvSpPr>
            <p:spPr>
              <a:xfrm>
                <a:off x="720000" y="3170625"/>
                <a:ext cx="2015700" cy="420000"/>
              </a:xfrm>
              <a:prstGeom prst="roundRect">
                <a:avLst>
                  <a:gd fmla="val 0" name="adj"/>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000">
                    <a:solidFill>
                      <a:schemeClr val="lt1"/>
                    </a:solidFill>
                    <a:latin typeface="Prata"/>
                    <a:ea typeface="Prata"/>
                    <a:cs typeface="Prata"/>
                    <a:sym typeface="Prata"/>
                  </a:rPr>
                  <a:t>BUYERS</a:t>
                </a:r>
                <a:endParaRPr sz="2000">
                  <a:solidFill>
                    <a:schemeClr val="lt1"/>
                  </a:solidFill>
                  <a:latin typeface="Prata"/>
                  <a:ea typeface="Prata"/>
                  <a:cs typeface="Prata"/>
                  <a:sym typeface="Prata"/>
                </a:endParaRPr>
              </a:p>
            </p:txBody>
          </p:sp>
        </p:grpSp>
        <p:sp>
          <p:nvSpPr>
            <p:cNvPr id="202" name="Google Shape;202;p21"/>
            <p:cNvSpPr/>
            <p:nvPr/>
          </p:nvSpPr>
          <p:spPr>
            <a:xfrm>
              <a:off x="1483950" y="2124725"/>
              <a:ext cx="487800" cy="4878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lt1"/>
                  </a:solidFill>
                  <a:latin typeface="Prata"/>
                  <a:ea typeface="Prata"/>
                  <a:cs typeface="Prata"/>
                  <a:sym typeface="Prata"/>
                </a:rPr>
                <a:t>A</a:t>
              </a:r>
              <a:endParaRPr sz="2000">
                <a:solidFill>
                  <a:schemeClr val="lt1"/>
                </a:solidFill>
                <a:latin typeface="Prata"/>
                <a:ea typeface="Prata"/>
                <a:cs typeface="Prata"/>
                <a:sym typeface="Prata"/>
              </a:endParaRPr>
            </a:p>
          </p:txBody>
        </p:sp>
      </p:grpSp>
      <p:cxnSp>
        <p:nvCxnSpPr>
          <p:cNvPr id="203" name="Google Shape;203;p21"/>
          <p:cNvCxnSpPr>
            <a:stCxn id="195" idx="4"/>
            <a:endCxn id="201" idx="0"/>
          </p:cNvCxnSpPr>
          <p:nvPr/>
        </p:nvCxnSpPr>
        <p:spPr>
          <a:xfrm flipH="1" rot="-5400000">
            <a:off x="1589850" y="3032126"/>
            <a:ext cx="276600" cy="600"/>
          </a:xfrm>
          <a:prstGeom prst="bentConnector3">
            <a:avLst>
              <a:gd fmla="val 49979" name="adj1"/>
            </a:avLst>
          </a:prstGeom>
          <a:noFill/>
          <a:ln cap="flat" cmpd="sng" w="38100">
            <a:solidFill>
              <a:schemeClr val="lt1"/>
            </a:solidFill>
            <a:prstDash val="solid"/>
            <a:round/>
            <a:headEnd len="med" w="med" type="none"/>
            <a:tailEnd len="med" w="med" type="none"/>
          </a:ln>
        </p:spPr>
      </p:cxnSp>
      <p:sp>
        <p:nvSpPr>
          <p:cNvPr id="204" name="Google Shape;204;p21"/>
          <p:cNvSpPr/>
          <p:nvPr/>
        </p:nvSpPr>
        <p:spPr>
          <a:xfrm flipH="1">
            <a:off x="4994600" y="1843226"/>
            <a:ext cx="1050900" cy="1050900"/>
          </a:xfrm>
          <a:prstGeom prst="pie">
            <a:avLst>
              <a:gd fmla="val 9304137" name="adj1"/>
              <a:gd fmla="val 1620000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5" name="Google Shape;205;p21"/>
          <p:cNvCxnSpPr>
            <a:stCxn id="193" idx="4"/>
            <a:endCxn id="206" idx="0"/>
          </p:cNvCxnSpPr>
          <p:nvPr/>
        </p:nvCxnSpPr>
        <p:spPr>
          <a:xfrm flipH="1" rot="-5400000">
            <a:off x="5382050" y="3032126"/>
            <a:ext cx="276600" cy="600"/>
          </a:xfrm>
          <a:prstGeom prst="bentConnector3">
            <a:avLst>
              <a:gd fmla="val 49979" name="adj1"/>
            </a:avLst>
          </a:prstGeom>
          <a:noFill/>
          <a:ln cap="flat" cmpd="sng" w="38100">
            <a:solidFill>
              <a:schemeClr val="lt1"/>
            </a:solidFill>
            <a:prstDash val="solid"/>
            <a:round/>
            <a:headEnd len="med" w="med" type="none"/>
            <a:tailEnd len="med" w="med" type="none"/>
          </a:ln>
        </p:spPr>
      </p:cxnSp>
      <p:grpSp>
        <p:nvGrpSpPr>
          <p:cNvPr id="207" name="Google Shape;207;p21"/>
          <p:cNvGrpSpPr/>
          <p:nvPr/>
        </p:nvGrpSpPr>
        <p:grpSpPr>
          <a:xfrm>
            <a:off x="4512200" y="2124725"/>
            <a:ext cx="2015700" cy="2475804"/>
            <a:chOff x="4512200" y="2124725"/>
            <a:chExt cx="2015700" cy="2475804"/>
          </a:xfrm>
        </p:grpSpPr>
        <p:grpSp>
          <p:nvGrpSpPr>
            <p:cNvPr id="208" name="Google Shape;208;p21"/>
            <p:cNvGrpSpPr/>
            <p:nvPr/>
          </p:nvGrpSpPr>
          <p:grpSpPr>
            <a:xfrm>
              <a:off x="4512200" y="3170625"/>
              <a:ext cx="2015700" cy="1429904"/>
              <a:chOff x="4512200" y="3170625"/>
              <a:chExt cx="2015700" cy="1429904"/>
            </a:xfrm>
          </p:grpSpPr>
          <p:sp>
            <p:nvSpPr>
              <p:cNvPr id="209" name="Google Shape;209;p21"/>
              <p:cNvSpPr/>
              <p:nvPr/>
            </p:nvSpPr>
            <p:spPr>
              <a:xfrm>
                <a:off x="4512200" y="4265729"/>
                <a:ext cx="2015700" cy="334800"/>
              </a:xfrm>
              <a:prstGeom prst="roundRect">
                <a:avLst>
                  <a:gd fmla="val 0" name="adj"/>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chemeClr val="lt1"/>
                    </a:solidFill>
                    <a:latin typeface="Prata"/>
                    <a:ea typeface="Prata"/>
                    <a:cs typeface="Prata"/>
                    <a:sym typeface="Prata"/>
                  </a:rPr>
                  <a:t>30</a:t>
                </a:r>
                <a:r>
                  <a:rPr lang="en" sz="3000">
                    <a:solidFill>
                      <a:schemeClr val="lt1"/>
                    </a:solidFill>
                    <a:latin typeface="Prata"/>
                    <a:ea typeface="Prata"/>
                    <a:cs typeface="Prata"/>
                    <a:sym typeface="Prata"/>
                  </a:rPr>
                  <a:t>%</a:t>
                </a:r>
                <a:endParaRPr sz="3000">
                  <a:solidFill>
                    <a:schemeClr val="lt1"/>
                  </a:solidFill>
                  <a:latin typeface="Prata"/>
                  <a:ea typeface="Prata"/>
                  <a:cs typeface="Prata"/>
                  <a:sym typeface="Prata"/>
                </a:endParaRPr>
              </a:p>
            </p:txBody>
          </p:sp>
          <p:sp>
            <p:nvSpPr>
              <p:cNvPr id="210" name="Google Shape;210;p21"/>
              <p:cNvSpPr/>
              <p:nvPr/>
            </p:nvSpPr>
            <p:spPr>
              <a:xfrm>
                <a:off x="4512200" y="3590625"/>
                <a:ext cx="2015700" cy="692100"/>
              </a:xfrm>
              <a:prstGeom prst="roundRect">
                <a:avLst>
                  <a:gd fmla="val 0" name="adj"/>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a:solidFill>
                      <a:schemeClr val="lt1"/>
                    </a:solidFill>
                    <a:latin typeface="DM Sans"/>
                    <a:ea typeface="DM Sans"/>
                    <a:cs typeface="DM Sans"/>
                    <a:sym typeface="DM Sans"/>
                  </a:rPr>
                  <a:t>Mars is actually a very cold place</a:t>
                </a:r>
                <a:endParaRPr>
                  <a:solidFill>
                    <a:schemeClr val="lt1"/>
                  </a:solidFill>
                  <a:latin typeface="DM Sans"/>
                  <a:ea typeface="DM Sans"/>
                  <a:cs typeface="DM Sans"/>
                  <a:sym typeface="DM Sans"/>
                </a:endParaRPr>
              </a:p>
            </p:txBody>
          </p:sp>
          <p:sp>
            <p:nvSpPr>
              <p:cNvPr id="206" name="Google Shape;206;p21"/>
              <p:cNvSpPr/>
              <p:nvPr/>
            </p:nvSpPr>
            <p:spPr>
              <a:xfrm>
                <a:off x="4512200" y="3170625"/>
                <a:ext cx="2015700" cy="420000"/>
              </a:xfrm>
              <a:prstGeom prst="roundRect">
                <a:avLst>
                  <a:gd fmla="val 0" name="adj"/>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sz="2000">
                    <a:solidFill>
                      <a:schemeClr val="lt1"/>
                    </a:solidFill>
                    <a:latin typeface="Prata"/>
                    <a:ea typeface="Prata"/>
                    <a:cs typeface="Prata"/>
                    <a:sym typeface="Prata"/>
                  </a:rPr>
                  <a:t>MEDIA</a:t>
                </a:r>
                <a:endParaRPr sz="2000">
                  <a:solidFill>
                    <a:schemeClr val="lt1"/>
                  </a:solidFill>
                  <a:latin typeface="Prata"/>
                  <a:ea typeface="Prata"/>
                  <a:cs typeface="Prata"/>
                  <a:sym typeface="Prata"/>
                </a:endParaRPr>
              </a:p>
            </p:txBody>
          </p:sp>
        </p:grpSp>
        <p:sp>
          <p:nvSpPr>
            <p:cNvPr id="211" name="Google Shape;211;p21"/>
            <p:cNvSpPr/>
            <p:nvPr/>
          </p:nvSpPr>
          <p:spPr>
            <a:xfrm>
              <a:off x="5276150" y="2124725"/>
              <a:ext cx="487800" cy="4878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lt1"/>
                  </a:solidFill>
                  <a:latin typeface="Prata"/>
                  <a:ea typeface="Prata"/>
                  <a:cs typeface="Prata"/>
                  <a:sym typeface="Prata"/>
                </a:rPr>
                <a:t>C</a:t>
              </a:r>
              <a:endParaRPr sz="2000">
                <a:solidFill>
                  <a:schemeClr val="lt1"/>
                </a:solidFill>
                <a:latin typeface="Prata"/>
                <a:ea typeface="Prata"/>
                <a:cs typeface="Prata"/>
                <a:sym typeface="Prata"/>
              </a:endParaRPr>
            </a:p>
          </p:txBody>
        </p:sp>
      </p:grpSp>
      <p:sp>
        <p:nvSpPr>
          <p:cNvPr id="212" name="Google Shape;212;p21"/>
          <p:cNvSpPr/>
          <p:nvPr/>
        </p:nvSpPr>
        <p:spPr>
          <a:xfrm flipH="1">
            <a:off x="6890700" y="3338101"/>
            <a:ext cx="1050900" cy="1050900"/>
          </a:xfrm>
          <a:prstGeom prst="pie">
            <a:avLst>
              <a:gd fmla="val 8057561" name="adj1"/>
              <a:gd fmla="val 1620000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3" name="Google Shape;213;p21"/>
          <p:cNvCxnSpPr>
            <a:stCxn id="214" idx="2"/>
            <a:endCxn id="212" idx="3"/>
          </p:cNvCxnSpPr>
          <p:nvPr/>
        </p:nvCxnSpPr>
        <p:spPr>
          <a:xfrm>
            <a:off x="7416150" y="3003300"/>
            <a:ext cx="0" cy="334800"/>
          </a:xfrm>
          <a:prstGeom prst="straightConnector1">
            <a:avLst/>
          </a:prstGeom>
          <a:noFill/>
          <a:ln cap="flat" cmpd="sng" w="38100">
            <a:solidFill>
              <a:schemeClr val="lt1"/>
            </a:solidFill>
            <a:prstDash val="solid"/>
            <a:round/>
            <a:headEnd len="med" w="med" type="none"/>
            <a:tailEnd len="med" w="med" type="none"/>
          </a:ln>
        </p:spPr>
      </p:cxnSp>
      <p:grpSp>
        <p:nvGrpSpPr>
          <p:cNvPr id="215" name="Google Shape;215;p21"/>
          <p:cNvGrpSpPr/>
          <p:nvPr/>
        </p:nvGrpSpPr>
        <p:grpSpPr>
          <a:xfrm>
            <a:off x="6408300" y="1574746"/>
            <a:ext cx="2015700" cy="2532654"/>
            <a:chOff x="6408300" y="1574746"/>
            <a:chExt cx="2015700" cy="2532654"/>
          </a:xfrm>
        </p:grpSpPr>
        <p:grpSp>
          <p:nvGrpSpPr>
            <p:cNvPr id="216" name="Google Shape;216;p21"/>
            <p:cNvGrpSpPr/>
            <p:nvPr/>
          </p:nvGrpSpPr>
          <p:grpSpPr>
            <a:xfrm>
              <a:off x="6408300" y="1574746"/>
              <a:ext cx="2015700" cy="1428554"/>
              <a:chOff x="6408300" y="1574746"/>
              <a:chExt cx="2015700" cy="1428554"/>
            </a:xfrm>
          </p:grpSpPr>
          <p:sp>
            <p:nvSpPr>
              <p:cNvPr id="217" name="Google Shape;217;p21"/>
              <p:cNvSpPr/>
              <p:nvPr/>
            </p:nvSpPr>
            <p:spPr>
              <a:xfrm>
                <a:off x="6408300" y="1574746"/>
                <a:ext cx="2015700" cy="334800"/>
              </a:xfrm>
              <a:prstGeom prst="roundRect">
                <a:avLst>
                  <a:gd fmla="val 0" name="adj"/>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chemeClr val="lt1"/>
                    </a:solidFill>
                    <a:latin typeface="Prata"/>
                    <a:ea typeface="Prata"/>
                    <a:cs typeface="Prata"/>
                    <a:sym typeface="Prata"/>
                  </a:rPr>
                  <a:t>3</a:t>
                </a:r>
                <a:r>
                  <a:rPr lang="en" sz="3000">
                    <a:solidFill>
                      <a:schemeClr val="lt1"/>
                    </a:solidFill>
                    <a:latin typeface="Prata"/>
                    <a:ea typeface="Prata"/>
                    <a:cs typeface="Prata"/>
                    <a:sym typeface="Prata"/>
                  </a:rPr>
                  <a:t>5%</a:t>
                </a:r>
                <a:endParaRPr sz="3000">
                  <a:solidFill>
                    <a:schemeClr val="lt1"/>
                  </a:solidFill>
                  <a:latin typeface="Prata"/>
                  <a:ea typeface="Prata"/>
                  <a:cs typeface="Prata"/>
                  <a:sym typeface="Prata"/>
                </a:endParaRPr>
              </a:p>
            </p:txBody>
          </p:sp>
          <p:sp>
            <p:nvSpPr>
              <p:cNvPr id="218" name="Google Shape;218;p21"/>
              <p:cNvSpPr/>
              <p:nvPr/>
            </p:nvSpPr>
            <p:spPr>
              <a:xfrm>
                <a:off x="6408300" y="1822523"/>
                <a:ext cx="2015700" cy="692100"/>
              </a:xfrm>
              <a:prstGeom prst="roundRect">
                <a:avLst>
                  <a:gd fmla="val 0" name="adj"/>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a:solidFill>
                      <a:schemeClr val="lt1"/>
                    </a:solidFill>
                    <a:latin typeface="DM Sans"/>
                    <a:ea typeface="DM Sans"/>
                    <a:cs typeface="DM Sans"/>
                    <a:sym typeface="DM Sans"/>
                  </a:rPr>
                  <a:t>Jupiter is the biggest planet of them all</a:t>
                </a:r>
                <a:endParaRPr>
                  <a:solidFill>
                    <a:schemeClr val="lt1"/>
                  </a:solidFill>
                  <a:latin typeface="DM Sans"/>
                  <a:ea typeface="DM Sans"/>
                  <a:cs typeface="DM Sans"/>
                  <a:sym typeface="DM Sans"/>
                </a:endParaRPr>
              </a:p>
            </p:txBody>
          </p:sp>
          <p:sp>
            <p:nvSpPr>
              <p:cNvPr id="214" name="Google Shape;214;p21"/>
              <p:cNvSpPr/>
              <p:nvPr/>
            </p:nvSpPr>
            <p:spPr>
              <a:xfrm>
                <a:off x="6408300" y="2583300"/>
                <a:ext cx="2015700" cy="420000"/>
              </a:xfrm>
              <a:prstGeom prst="roundRect">
                <a:avLst>
                  <a:gd fmla="val 0" name="adj"/>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sz="2000">
                    <a:solidFill>
                      <a:schemeClr val="lt1"/>
                    </a:solidFill>
                    <a:latin typeface="Prata"/>
                    <a:ea typeface="Prata"/>
                    <a:cs typeface="Prata"/>
                    <a:sym typeface="Prata"/>
                  </a:rPr>
                  <a:t>CELEBRITIES</a:t>
                </a:r>
                <a:endParaRPr sz="2000">
                  <a:solidFill>
                    <a:schemeClr val="lt1"/>
                  </a:solidFill>
                  <a:latin typeface="Prata"/>
                  <a:ea typeface="Prata"/>
                  <a:cs typeface="Prata"/>
                  <a:sym typeface="Prata"/>
                </a:endParaRPr>
              </a:p>
            </p:txBody>
          </p:sp>
        </p:grpSp>
        <p:sp>
          <p:nvSpPr>
            <p:cNvPr id="219" name="Google Shape;219;p21"/>
            <p:cNvSpPr/>
            <p:nvPr/>
          </p:nvSpPr>
          <p:spPr>
            <a:xfrm>
              <a:off x="7172250" y="3619600"/>
              <a:ext cx="487800" cy="4878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lt1"/>
                  </a:solidFill>
                  <a:latin typeface="Prata"/>
                  <a:ea typeface="Prata"/>
                  <a:cs typeface="Prata"/>
                  <a:sym typeface="Prata"/>
                </a:rPr>
                <a:t>D</a:t>
              </a:r>
              <a:endParaRPr sz="2000">
                <a:solidFill>
                  <a:schemeClr val="lt1"/>
                </a:solidFill>
                <a:latin typeface="Prata"/>
                <a:ea typeface="Prata"/>
                <a:cs typeface="Prata"/>
                <a:sym typeface="Prata"/>
              </a:endParaRPr>
            </a:p>
          </p:txBody>
        </p:sp>
      </p:grpSp>
      <p:sp>
        <p:nvSpPr>
          <p:cNvPr id="220" name="Google Shape;220;p21"/>
          <p:cNvSpPr/>
          <p:nvPr/>
        </p:nvSpPr>
        <p:spPr>
          <a:xfrm flipH="1">
            <a:off x="3098500" y="3338101"/>
            <a:ext cx="1050900" cy="1050900"/>
          </a:xfrm>
          <a:prstGeom prst="pie">
            <a:avLst>
              <a:gd fmla="val 12122388" name="adj1"/>
              <a:gd fmla="val 1620000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21" name="Google Shape;221;p21"/>
          <p:cNvCxnSpPr>
            <a:stCxn id="222" idx="2"/>
            <a:endCxn id="220" idx="3"/>
          </p:cNvCxnSpPr>
          <p:nvPr/>
        </p:nvCxnSpPr>
        <p:spPr>
          <a:xfrm>
            <a:off x="3623950" y="3003300"/>
            <a:ext cx="0" cy="334800"/>
          </a:xfrm>
          <a:prstGeom prst="straightConnector1">
            <a:avLst/>
          </a:prstGeom>
          <a:noFill/>
          <a:ln cap="flat" cmpd="sng" w="38100">
            <a:solidFill>
              <a:schemeClr val="lt1"/>
            </a:solidFill>
            <a:prstDash val="solid"/>
            <a:round/>
            <a:headEnd len="med" w="med" type="none"/>
            <a:tailEnd len="med" w="med" type="none"/>
          </a:ln>
        </p:spPr>
      </p:cxnSp>
      <p:grpSp>
        <p:nvGrpSpPr>
          <p:cNvPr id="223" name="Google Shape;223;p21"/>
          <p:cNvGrpSpPr/>
          <p:nvPr/>
        </p:nvGrpSpPr>
        <p:grpSpPr>
          <a:xfrm>
            <a:off x="2616100" y="1574746"/>
            <a:ext cx="2015700" cy="2532654"/>
            <a:chOff x="2616100" y="1574746"/>
            <a:chExt cx="2015700" cy="2532654"/>
          </a:xfrm>
        </p:grpSpPr>
        <p:grpSp>
          <p:nvGrpSpPr>
            <p:cNvPr id="224" name="Google Shape;224;p21"/>
            <p:cNvGrpSpPr/>
            <p:nvPr/>
          </p:nvGrpSpPr>
          <p:grpSpPr>
            <a:xfrm>
              <a:off x="2616100" y="1574746"/>
              <a:ext cx="2015700" cy="1428554"/>
              <a:chOff x="2616100" y="1574746"/>
              <a:chExt cx="2015700" cy="1428554"/>
            </a:xfrm>
          </p:grpSpPr>
          <p:sp>
            <p:nvSpPr>
              <p:cNvPr id="225" name="Google Shape;225;p21"/>
              <p:cNvSpPr/>
              <p:nvPr/>
            </p:nvSpPr>
            <p:spPr>
              <a:xfrm>
                <a:off x="2616100" y="1574746"/>
                <a:ext cx="2015700" cy="334800"/>
              </a:xfrm>
              <a:prstGeom prst="roundRect">
                <a:avLst>
                  <a:gd fmla="val 0" name="adj"/>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chemeClr val="lt1"/>
                    </a:solidFill>
                    <a:latin typeface="Prata"/>
                    <a:ea typeface="Prata"/>
                    <a:cs typeface="Prata"/>
                    <a:sym typeface="Prata"/>
                  </a:rPr>
                  <a:t>20%</a:t>
                </a:r>
                <a:endParaRPr sz="3000">
                  <a:solidFill>
                    <a:schemeClr val="lt1"/>
                  </a:solidFill>
                  <a:latin typeface="Prata"/>
                  <a:ea typeface="Prata"/>
                  <a:cs typeface="Prata"/>
                  <a:sym typeface="Prata"/>
                </a:endParaRPr>
              </a:p>
            </p:txBody>
          </p:sp>
          <p:sp>
            <p:nvSpPr>
              <p:cNvPr id="226" name="Google Shape;226;p21"/>
              <p:cNvSpPr/>
              <p:nvPr/>
            </p:nvSpPr>
            <p:spPr>
              <a:xfrm>
                <a:off x="2616100" y="1822523"/>
                <a:ext cx="2015700" cy="692100"/>
              </a:xfrm>
              <a:prstGeom prst="roundRect">
                <a:avLst>
                  <a:gd fmla="val 0" name="adj"/>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DM Sans"/>
                    <a:ea typeface="DM Sans"/>
                    <a:cs typeface="DM Sans"/>
                    <a:sym typeface="DM Sans"/>
                  </a:rPr>
                  <a:t>Saturn is not the only planet with rings</a:t>
                </a:r>
                <a:endParaRPr>
                  <a:solidFill>
                    <a:schemeClr val="lt1"/>
                  </a:solidFill>
                  <a:latin typeface="DM Sans"/>
                  <a:ea typeface="DM Sans"/>
                  <a:cs typeface="DM Sans"/>
                  <a:sym typeface="DM Sans"/>
                </a:endParaRPr>
              </a:p>
            </p:txBody>
          </p:sp>
          <p:sp>
            <p:nvSpPr>
              <p:cNvPr id="222" name="Google Shape;222;p21"/>
              <p:cNvSpPr/>
              <p:nvPr/>
            </p:nvSpPr>
            <p:spPr>
              <a:xfrm>
                <a:off x="2616100" y="2583300"/>
                <a:ext cx="2015700" cy="420000"/>
              </a:xfrm>
              <a:prstGeom prst="roundRect">
                <a:avLst>
                  <a:gd fmla="val 0" name="adj"/>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sz="2000">
                    <a:solidFill>
                      <a:schemeClr val="lt1"/>
                    </a:solidFill>
                    <a:latin typeface="Prata"/>
                    <a:ea typeface="Prata"/>
                    <a:cs typeface="Prata"/>
                    <a:sym typeface="Prata"/>
                  </a:rPr>
                  <a:t>EDITORS</a:t>
                </a:r>
                <a:endParaRPr sz="2000">
                  <a:solidFill>
                    <a:schemeClr val="lt1"/>
                  </a:solidFill>
                  <a:latin typeface="Prata"/>
                  <a:ea typeface="Prata"/>
                  <a:cs typeface="Prata"/>
                  <a:sym typeface="Prata"/>
                </a:endParaRPr>
              </a:p>
            </p:txBody>
          </p:sp>
        </p:grpSp>
        <p:sp>
          <p:nvSpPr>
            <p:cNvPr id="227" name="Google Shape;227;p21"/>
            <p:cNvSpPr/>
            <p:nvPr/>
          </p:nvSpPr>
          <p:spPr>
            <a:xfrm>
              <a:off x="3380050" y="3619600"/>
              <a:ext cx="487800" cy="4878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lt1"/>
                  </a:solidFill>
                  <a:latin typeface="Prata"/>
                  <a:ea typeface="Prata"/>
                  <a:cs typeface="Prata"/>
                  <a:sym typeface="Prata"/>
                </a:rPr>
                <a:t>B</a:t>
              </a:r>
              <a:endParaRPr sz="2000">
                <a:solidFill>
                  <a:schemeClr val="lt1"/>
                </a:solidFill>
                <a:latin typeface="Prata"/>
                <a:ea typeface="Prata"/>
                <a:cs typeface="Prata"/>
                <a:sym typeface="Prata"/>
              </a:endParaRPr>
            </a:p>
          </p:txBody>
        </p:sp>
      </p:grpSp>
      <p:sp>
        <p:nvSpPr>
          <p:cNvPr id="228" name="Google Shape;228;p21"/>
          <p:cNvSpPr txBox="1"/>
          <p:nvPr/>
        </p:nvSpPr>
        <p:spPr>
          <a:xfrm>
            <a:off x="713250" y="1033075"/>
            <a:ext cx="7717500" cy="29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lt1"/>
                </a:solidFill>
                <a:latin typeface="DM Sans"/>
                <a:ea typeface="DM Sans"/>
                <a:cs typeface="DM Sans"/>
                <a:sym typeface="DM Sans"/>
              </a:rPr>
              <a:t>Who attends Paris fashion shows</a:t>
            </a:r>
            <a:endParaRPr sz="1200">
              <a:solidFill>
                <a:schemeClr val="lt1"/>
              </a:solidFill>
              <a:latin typeface="DM Sans"/>
              <a:ea typeface="DM Sans"/>
              <a:cs typeface="DM Sans"/>
              <a:sym typeface="DM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2"/>
          <p:cNvSpPr txBox="1"/>
          <p:nvPr>
            <p:ph type="title"/>
          </p:nvPr>
        </p:nvSpPr>
        <p:spPr>
          <a:xfrm>
            <a:off x="713250" y="534768"/>
            <a:ext cx="7717500" cy="57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lt1"/>
              </a:buClr>
              <a:buSzPts val="1100"/>
              <a:buFont typeface="Arial"/>
              <a:buNone/>
            </a:pPr>
            <a:r>
              <a:rPr lang="en"/>
              <a:t>PARIS FASHION SHOW</a:t>
            </a:r>
            <a:endParaRPr/>
          </a:p>
        </p:txBody>
      </p:sp>
      <p:cxnSp>
        <p:nvCxnSpPr>
          <p:cNvPr id="234" name="Google Shape;234;p22"/>
          <p:cNvCxnSpPr>
            <a:stCxn id="235" idx="0"/>
            <a:endCxn id="236" idx="1"/>
          </p:cNvCxnSpPr>
          <p:nvPr/>
        </p:nvCxnSpPr>
        <p:spPr>
          <a:xfrm rot="-5400000">
            <a:off x="2348315" y="1009196"/>
            <a:ext cx="452400" cy="1634100"/>
          </a:xfrm>
          <a:prstGeom prst="bentConnector2">
            <a:avLst/>
          </a:prstGeom>
          <a:noFill/>
          <a:ln cap="flat" cmpd="sng" w="38100">
            <a:solidFill>
              <a:schemeClr val="lt1"/>
            </a:solidFill>
            <a:prstDash val="solid"/>
            <a:round/>
            <a:headEnd len="med" w="med" type="none"/>
            <a:tailEnd len="med" w="med" type="none"/>
          </a:ln>
        </p:spPr>
      </p:cxnSp>
      <p:cxnSp>
        <p:nvCxnSpPr>
          <p:cNvPr id="237" name="Google Shape;237;p22"/>
          <p:cNvCxnSpPr>
            <a:stCxn id="236" idx="3"/>
            <a:endCxn id="238" idx="0"/>
          </p:cNvCxnSpPr>
          <p:nvPr/>
        </p:nvCxnSpPr>
        <p:spPr>
          <a:xfrm>
            <a:off x="5736600" y="1600175"/>
            <a:ext cx="1641900" cy="452400"/>
          </a:xfrm>
          <a:prstGeom prst="bentConnector2">
            <a:avLst/>
          </a:prstGeom>
          <a:noFill/>
          <a:ln cap="flat" cmpd="sng" w="38100">
            <a:solidFill>
              <a:schemeClr val="lt1"/>
            </a:solidFill>
            <a:prstDash val="solid"/>
            <a:round/>
            <a:headEnd len="med" w="med" type="none"/>
            <a:tailEnd len="med" w="med" type="none"/>
          </a:ln>
        </p:spPr>
      </p:cxnSp>
      <p:sp>
        <p:nvSpPr>
          <p:cNvPr id="235" name="Google Shape;235;p22"/>
          <p:cNvSpPr txBox="1"/>
          <p:nvPr>
            <p:ph idx="4294967295" type="title"/>
          </p:nvPr>
        </p:nvSpPr>
        <p:spPr>
          <a:xfrm>
            <a:off x="1278665" y="2052446"/>
            <a:ext cx="957600" cy="574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cxnSp>
        <p:nvCxnSpPr>
          <p:cNvPr id="239" name="Google Shape;239;p22"/>
          <p:cNvCxnSpPr/>
          <p:nvPr/>
        </p:nvCxnSpPr>
        <p:spPr>
          <a:xfrm>
            <a:off x="1405581" y="2626950"/>
            <a:ext cx="697500" cy="0"/>
          </a:xfrm>
          <a:prstGeom prst="straightConnector1">
            <a:avLst/>
          </a:prstGeom>
          <a:noFill/>
          <a:ln cap="flat" cmpd="sng" w="38100">
            <a:solidFill>
              <a:schemeClr val="lt1"/>
            </a:solidFill>
            <a:prstDash val="solid"/>
            <a:round/>
            <a:headEnd len="med" w="med" type="none"/>
            <a:tailEnd len="med" w="med" type="none"/>
          </a:ln>
        </p:spPr>
      </p:cxnSp>
      <p:sp>
        <p:nvSpPr>
          <p:cNvPr id="240" name="Google Shape;240;p22"/>
          <p:cNvSpPr txBox="1"/>
          <p:nvPr>
            <p:ph idx="4294967295" type="title"/>
          </p:nvPr>
        </p:nvSpPr>
        <p:spPr>
          <a:xfrm>
            <a:off x="4085250" y="2052446"/>
            <a:ext cx="957600" cy="574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cxnSp>
        <p:nvCxnSpPr>
          <p:cNvPr id="241" name="Google Shape;241;p22"/>
          <p:cNvCxnSpPr/>
          <p:nvPr/>
        </p:nvCxnSpPr>
        <p:spPr>
          <a:xfrm>
            <a:off x="4223250" y="2626950"/>
            <a:ext cx="697500" cy="0"/>
          </a:xfrm>
          <a:prstGeom prst="straightConnector1">
            <a:avLst/>
          </a:prstGeom>
          <a:noFill/>
          <a:ln cap="flat" cmpd="sng" w="38100">
            <a:solidFill>
              <a:schemeClr val="lt1"/>
            </a:solidFill>
            <a:prstDash val="solid"/>
            <a:round/>
            <a:headEnd len="med" w="med" type="none"/>
            <a:tailEnd len="med" w="med" type="none"/>
          </a:ln>
        </p:spPr>
      </p:cxnSp>
      <p:sp>
        <p:nvSpPr>
          <p:cNvPr id="238" name="Google Shape;238;p22"/>
          <p:cNvSpPr txBox="1"/>
          <p:nvPr>
            <p:ph idx="4294967295" type="title"/>
          </p:nvPr>
        </p:nvSpPr>
        <p:spPr>
          <a:xfrm>
            <a:off x="6899785" y="2052446"/>
            <a:ext cx="957600" cy="574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cxnSp>
        <p:nvCxnSpPr>
          <p:cNvPr id="242" name="Google Shape;242;p22"/>
          <p:cNvCxnSpPr/>
          <p:nvPr/>
        </p:nvCxnSpPr>
        <p:spPr>
          <a:xfrm>
            <a:off x="7026700" y="2626950"/>
            <a:ext cx="697500" cy="0"/>
          </a:xfrm>
          <a:prstGeom prst="straightConnector1">
            <a:avLst/>
          </a:prstGeom>
          <a:noFill/>
          <a:ln cap="flat" cmpd="sng" w="38100">
            <a:solidFill>
              <a:schemeClr val="lt1"/>
            </a:solidFill>
            <a:prstDash val="solid"/>
            <a:round/>
            <a:headEnd len="med" w="med" type="none"/>
            <a:tailEnd len="med" w="med" type="none"/>
          </a:ln>
        </p:spPr>
      </p:cxnSp>
      <p:sp>
        <p:nvSpPr>
          <p:cNvPr id="236" name="Google Shape;236;p22"/>
          <p:cNvSpPr txBox="1"/>
          <p:nvPr/>
        </p:nvSpPr>
        <p:spPr>
          <a:xfrm>
            <a:off x="3391500" y="1408775"/>
            <a:ext cx="2345100" cy="382800"/>
          </a:xfrm>
          <a:prstGeom prst="rect">
            <a:avLst/>
          </a:prstGeom>
          <a:noFill/>
          <a:ln>
            <a:noFill/>
          </a:ln>
        </p:spPr>
        <p:txBody>
          <a:bodyPr anchorCtr="0" anchor="ctr" bIns="0" lIns="91425" spcFirstLastPara="1" rIns="91425" wrap="square" tIns="0">
            <a:noAutofit/>
          </a:bodyPr>
          <a:lstStyle/>
          <a:p>
            <a:pPr indent="0" lvl="0" marL="0" rtl="0" algn="l">
              <a:spcBef>
                <a:spcPts val="0"/>
              </a:spcBef>
              <a:spcAft>
                <a:spcPts val="0"/>
              </a:spcAft>
              <a:buNone/>
            </a:pPr>
            <a:r>
              <a:rPr lang="en" sz="2000">
                <a:solidFill>
                  <a:schemeClr val="lt1"/>
                </a:solidFill>
                <a:latin typeface="Prata"/>
                <a:ea typeface="Prata"/>
                <a:cs typeface="Prata"/>
                <a:sym typeface="Prata"/>
              </a:rPr>
              <a:t>ORGANIZATION</a:t>
            </a:r>
            <a:endParaRPr sz="2000">
              <a:solidFill>
                <a:schemeClr val="lt1"/>
              </a:solidFill>
              <a:latin typeface="Prata"/>
              <a:ea typeface="Prata"/>
              <a:cs typeface="Prata"/>
              <a:sym typeface="Prata"/>
            </a:endParaRPr>
          </a:p>
        </p:txBody>
      </p:sp>
      <p:sp>
        <p:nvSpPr>
          <p:cNvPr id="243" name="Google Shape;243;p22"/>
          <p:cNvSpPr txBox="1"/>
          <p:nvPr/>
        </p:nvSpPr>
        <p:spPr>
          <a:xfrm>
            <a:off x="713250" y="1033075"/>
            <a:ext cx="7717500" cy="29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lt1"/>
                </a:solidFill>
                <a:latin typeface="DM Sans"/>
                <a:ea typeface="DM Sans"/>
                <a:cs typeface="DM Sans"/>
                <a:sym typeface="DM Sans"/>
              </a:rPr>
              <a:t>The Paris fashion shows are organized into 3 groups</a:t>
            </a:r>
            <a:endParaRPr sz="1200">
              <a:solidFill>
                <a:schemeClr val="lt1"/>
              </a:solidFill>
              <a:latin typeface="DM Sans"/>
              <a:ea typeface="DM Sans"/>
              <a:cs typeface="DM Sans"/>
              <a:sym typeface="DM Sans"/>
            </a:endParaRPr>
          </a:p>
        </p:txBody>
      </p:sp>
      <p:cxnSp>
        <p:nvCxnSpPr>
          <p:cNvPr id="244" name="Google Shape;244;p22"/>
          <p:cNvCxnSpPr>
            <a:stCxn id="236" idx="2"/>
            <a:endCxn id="240" idx="0"/>
          </p:cNvCxnSpPr>
          <p:nvPr/>
        </p:nvCxnSpPr>
        <p:spPr>
          <a:xfrm flipH="1" rot="-5400000">
            <a:off x="4433850" y="1921775"/>
            <a:ext cx="261000" cy="600"/>
          </a:xfrm>
          <a:prstGeom prst="bentConnector3">
            <a:avLst>
              <a:gd fmla="val 49975" name="adj1"/>
            </a:avLst>
          </a:prstGeom>
          <a:noFill/>
          <a:ln cap="flat" cmpd="sng" w="38100">
            <a:solidFill>
              <a:schemeClr val="lt1"/>
            </a:solidFill>
            <a:prstDash val="solid"/>
            <a:round/>
            <a:headEnd len="med" w="med" type="none"/>
            <a:tailEnd len="med" w="med" type="none"/>
          </a:ln>
        </p:spPr>
      </p:cxnSp>
      <p:grpSp>
        <p:nvGrpSpPr>
          <p:cNvPr id="245" name="Google Shape;245;p22"/>
          <p:cNvGrpSpPr/>
          <p:nvPr/>
        </p:nvGrpSpPr>
        <p:grpSpPr>
          <a:xfrm>
            <a:off x="710615" y="2964025"/>
            <a:ext cx="2093710" cy="1635400"/>
            <a:chOff x="710615" y="2964025"/>
            <a:chExt cx="2093710" cy="1635400"/>
          </a:xfrm>
        </p:grpSpPr>
        <p:sp>
          <p:nvSpPr>
            <p:cNvPr id="246" name="Google Shape;246;p22"/>
            <p:cNvSpPr txBox="1"/>
            <p:nvPr/>
          </p:nvSpPr>
          <p:spPr>
            <a:xfrm>
              <a:off x="710625" y="3796325"/>
              <a:ext cx="2093700" cy="452400"/>
            </a:xfrm>
            <a:prstGeom prst="rect">
              <a:avLst/>
            </a:prstGeom>
            <a:noFill/>
            <a:ln>
              <a:noFill/>
            </a:ln>
          </p:spPr>
          <p:txBody>
            <a:bodyPr anchorCtr="0" anchor="t" bIns="0" lIns="91425" spcFirstLastPara="1" rIns="91425" wrap="square" tIns="0">
              <a:noAutofit/>
            </a:bodyPr>
            <a:lstStyle/>
            <a:p>
              <a:pPr indent="0" lvl="0" marL="0" rtl="0" algn="ctr">
                <a:spcBef>
                  <a:spcPts val="0"/>
                </a:spcBef>
                <a:spcAft>
                  <a:spcPts val="0"/>
                </a:spcAft>
                <a:buNone/>
              </a:pPr>
              <a:r>
                <a:rPr lang="en">
                  <a:solidFill>
                    <a:schemeClr val="lt1"/>
                  </a:solidFill>
                  <a:latin typeface="DM Sans"/>
                  <a:ea typeface="DM Sans"/>
                  <a:cs typeface="DM Sans"/>
                  <a:sym typeface="DM Sans"/>
                </a:rPr>
                <a:t>Neptune is far away from Earth</a:t>
              </a:r>
              <a:endParaRPr>
                <a:solidFill>
                  <a:schemeClr val="lt1"/>
                </a:solidFill>
                <a:latin typeface="DM Sans"/>
                <a:ea typeface="DM Sans"/>
                <a:cs typeface="DM Sans"/>
                <a:sym typeface="DM Sans"/>
              </a:endParaRPr>
            </a:p>
          </p:txBody>
        </p:sp>
        <p:sp>
          <p:nvSpPr>
            <p:cNvPr id="247" name="Google Shape;247;p22"/>
            <p:cNvSpPr txBox="1"/>
            <p:nvPr/>
          </p:nvSpPr>
          <p:spPr>
            <a:xfrm>
              <a:off x="710615" y="2964025"/>
              <a:ext cx="2093700" cy="765000"/>
            </a:xfrm>
            <a:prstGeom prst="rect">
              <a:avLst/>
            </a:prstGeom>
            <a:noFill/>
            <a:ln>
              <a:noFill/>
            </a:ln>
          </p:spPr>
          <p:txBody>
            <a:bodyPr anchorCtr="0" anchor="b" bIns="0" lIns="91425" spcFirstLastPara="1" rIns="91425" wrap="square" tIns="0">
              <a:noAutofit/>
            </a:bodyPr>
            <a:lstStyle/>
            <a:p>
              <a:pPr indent="0" lvl="0" marL="0" rtl="0" algn="ctr">
                <a:spcBef>
                  <a:spcPts val="0"/>
                </a:spcBef>
                <a:spcAft>
                  <a:spcPts val="0"/>
                </a:spcAft>
                <a:buClr>
                  <a:schemeClr val="lt1"/>
                </a:buClr>
                <a:buSzPts val="1100"/>
                <a:buFont typeface="Arial"/>
                <a:buNone/>
              </a:pPr>
              <a:r>
                <a:rPr lang="en" sz="2000">
                  <a:solidFill>
                    <a:schemeClr val="lt1"/>
                  </a:solidFill>
                  <a:latin typeface="Prata"/>
                  <a:ea typeface="Prata"/>
                  <a:cs typeface="Prata"/>
                  <a:sym typeface="Prata"/>
                </a:rPr>
                <a:t>HAUTE COUTURE</a:t>
              </a:r>
              <a:endParaRPr sz="2000">
                <a:solidFill>
                  <a:schemeClr val="lt1"/>
                </a:solidFill>
                <a:latin typeface="Prata"/>
                <a:ea typeface="Prata"/>
                <a:cs typeface="Prata"/>
                <a:sym typeface="Prata"/>
              </a:endParaRPr>
            </a:p>
          </p:txBody>
        </p:sp>
        <p:sp>
          <p:nvSpPr>
            <p:cNvPr id="248" name="Google Shape;248;p22"/>
            <p:cNvSpPr txBox="1"/>
            <p:nvPr/>
          </p:nvSpPr>
          <p:spPr>
            <a:xfrm>
              <a:off x="710615" y="4199225"/>
              <a:ext cx="20937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lt1"/>
                  </a:solidFill>
                  <a:latin typeface="DM Sans"/>
                  <a:ea typeface="DM Sans"/>
                  <a:cs typeface="DM Sans"/>
                  <a:sym typeface="DM Sans"/>
                </a:rPr>
                <a:t>January &amp; July</a:t>
              </a:r>
              <a:endParaRPr b="1">
                <a:solidFill>
                  <a:schemeClr val="lt1"/>
                </a:solidFill>
                <a:latin typeface="DM Sans"/>
                <a:ea typeface="DM Sans"/>
                <a:cs typeface="DM Sans"/>
                <a:sym typeface="DM Sans"/>
              </a:endParaRPr>
            </a:p>
          </p:txBody>
        </p:sp>
      </p:grpSp>
      <p:grpSp>
        <p:nvGrpSpPr>
          <p:cNvPr id="249" name="Google Shape;249;p22"/>
          <p:cNvGrpSpPr/>
          <p:nvPr/>
        </p:nvGrpSpPr>
        <p:grpSpPr>
          <a:xfrm>
            <a:off x="3509250" y="2964025"/>
            <a:ext cx="2109600" cy="1635400"/>
            <a:chOff x="3517200" y="2964025"/>
            <a:chExt cx="2109600" cy="1635400"/>
          </a:xfrm>
        </p:grpSpPr>
        <p:sp>
          <p:nvSpPr>
            <p:cNvPr id="250" name="Google Shape;250;p22"/>
            <p:cNvSpPr txBox="1"/>
            <p:nvPr/>
          </p:nvSpPr>
          <p:spPr>
            <a:xfrm>
              <a:off x="3517200" y="3796325"/>
              <a:ext cx="2109600" cy="452400"/>
            </a:xfrm>
            <a:prstGeom prst="rect">
              <a:avLst/>
            </a:prstGeom>
            <a:noFill/>
            <a:ln>
              <a:noFill/>
            </a:ln>
          </p:spPr>
          <p:txBody>
            <a:bodyPr anchorCtr="0" anchor="t" bIns="0" lIns="91425" spcFirstLastPara="1" rIns="91425" wrap="square" tIns="0">
              <a:noAutofit/>
            </a:bodyPr>
            <a:lstStyle/>
            <a:p>
              <a:pPr indent="0" lvl="0" marL="0" rtl="0" algn="ctr">
                <a:spcBef>
                  <a:spcPts val="0"/>
                </a:spcBef>
                <a:spcAft>
                  <a:spcPts val="0"/>
                </a:spcAft>
                <a:buNone/>
              </a:pPr>
              <a:r>
                <a:rPr lang="en">
                  <a:solidFill>
                    <a:schemeClr val="lt1"/>
                  </a:solidFill>
                  <a:latin typeface="DM Sans"/>
                  <a:ea typeface="DM Sans"/>
                  <a:cs typeface="DM Sans"/>
                  <a:sym typeface="DM Sans"/>
                </a:rPr>
                <a:t>Actually, Saturn is the ringed planet</a:t>
              </a:r>
              <a:endParaRPr>
                <a:solidFill>
                  <a:schemeClr val="lt1"/>
                </a:solidFill>
                <a:latin typeface="DM Sans"/>
                <a:ea typeface="DM Sans"/>
                <a:cs typeface="DM Sans"/>
                <a:sym typeface="DM Sans"/>
              </a:endParaRPr>
            </a:p>
          </p:txBody>
        </p:sp>
        <p:sp>
          <p:nvSpPr>
            <p:cNvPr id="251" name="Google Shape;251;p22"/>
            <p:cNvSpPr txBox="1"/>
            <p:nvPr/>
          </p:nvSpPr>
          <p:spPr>
            <a:xfrm>
              <a:off x="3517200" y="2964025"/>
              <a:ext cx="2109600" cy="765000"/>
            </a:xfrm>
            <a:prstGeom prst="rect">
              <a:avLst/>
            </a:prstGeom>
            <a:noFill/>
            <a:ln>
              <a:noFill/>
            </a:ln>
          </p:spPr>
          <p:txBody>
            <a:bodyPr anchorCtr="0" anchor="b" bIns="0" lIns="91425" spcFirstLastPara="1" rIns="91425" wrap="square" tIns="0">
              <a:noAutofit/>
            </a:bodyPr>
            <a:lstStyle/>
            <a:p>
              <a:pPr indent="0" lvl="0" marL="0" rtl="0" algn="ctr">
                <a:spcBef>
                  <a:spcPts val="0"/>
                </a:spcBef>
                <a:spcAft>
                  <a:spcPts val="0"/>
                </a:spcAft>
                <a:buNone/>
              </a:pPr>
              <a:r>
                <a:rPr lang="en" sz="2000">
                  <a:solidFill>
                    <a:schemeClr val="lt1"/>
                  </a:solidFill>
                  <a:latin typeface="Prata"/>
                  <a:ea typeface="Prata"/>
                  <a:cs typeface="Prata"/>
                  <a:sym typeface="Prata"/>
                </a:rPr>
                <a:t>READY TO WEAR</a:t>
              </a:r>
              <a:endParaRPr sz="2000">
                <a:solidFill>
                  <a:schemeClr val="lt1"/>
                </a:solidFill>
                <a:latin typeface="Prata"/>
                <a:ea typeface="Prata"/>
                <a:cs typeface="Prata"/>
                <a:sym typeface="Prata"/>
              </a:endParaRPr>
            </a:p>
          </p:txBody>
        </p:sp>
        <p:sp>
          <p:nvSpPr>
            <p:cNvPr id="252" name="Google Shape;252;p22"/>
            <p:cNvSpPr txBox="1"/>
            <p:nvPr/>
          </p:nvSpPr>
          <p:spPr>
            <a:xfrm>
              <a:off x="3517200" y="4199225"/>
              <a:ext cx="21096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lt1"/>
                  </a:solidFill>
                  <a:latin typeface="DM Sans"/>
                  <a:ea typeface="DM Sans"/>
                  <a:cs typeface="DM Sans"/>
                  <a:sym typeface="DM Sans"/>
                </a:rPr>
                <a:t>March &amp; September</a:t>
              </a:r>
              <a:endParaRPr b="1">
                <a:solidFill>
                  <a:schemeClr val="lt1"/>
                </a:solidFill>
                <a:latin typeface="DM Sans"/>
                <a:ea typeface="DM Sans"/>
                <a:cs typeface="DM Sans"/>
                <a:sym typeface="DM Sans"/>
              </a:endParaRPr>
            </a:p>
          </p:txBody>
        </p:sp>
      </p:grpSp>
      <p:grpSp>
        <p:nvGrpSpPr>
          <p:cNvPr id="253" name="Google Shape;253;p22"/>
          <p:cNvGrpSpPr/>
          <p:nvPr/>
        </p:nvGrpSpPr>
        <p:grpSpPr>
          <a:xfrm>
            <a:off x="6323775" y="2964025"/>
            <a:ext cx="2109610" cy="1635400"/>
            <a:chOff x="6320640" y="2964025"/>
            <a:chExt cx="2109610" cy="1635400"/>
          </a:xfrm>
        </p:grpSpPr>
        <p:sp>
          <p:nvSpPr>
            <p:cNvPr id="254" name="Google Shape;254;p22"/>
            <p:cNvSpPr txBox="1"/>
            <p:nvPr/>
          </p:nvSpPr>
          <p:spPr>
            <a:xfrm>
              <a:off x="6320640" y="3796325"/>
              <a:ext cx="2109600" cy="452400"/>
            </a:xfrm>
            <a:prstGeom prst="rect">
              <a:avLst/>
            </a:prstGeom>
            <a:noFill/>
            <a:ln>
              <a:noFill/>
            </a:ln>
          </p:spPr>
          <p:txBody>
            <a:bodyPr anchorCtr="0" anchor="t" bIns="0" lIns="91425" spcFirstLastPara="1" rIns="91425" wrap="square" tIns="0">
              <a:noAutofit/>
            </a:bodyPr>
            <a:lstStyle/>
            <a:p>
              <a:pPr indent="0" lvl="0" marL="0" rtl="0" algn="ctr">
                <a:spcBef>
                  <a:spcPts val="0"/>
                </a:spcBef>
                <a:spcAft>
                  <a:spcPts val="0"/>
                </a:spcAft>
                <a:buNone/>
              </a:pPr>
              <a:r>
                <a:rPr lang="en">
                  <a:solidFill>
                    <a:schemeClr val="lt1"/>
                  </a:solidFill>
                  <a:latin typeface="DM Sans"/>
                  <a:ea typeface="DM Sans"/>
                  <a:cs typeface="DM Sans"/>
                  <a:sym typeface="DM Sans"/>
                </a:rPr>
                <a:t>Actually, </a:t>
              </a:r>
              <a:r>
                <a:rPr lang="en">
                  <a:solidFill>
                    <a:schemeClr val="lt1"/>
                  </a:solidFill>
                  <a:latin typeface="DM Sans"/>
                  <a:ea typeface="DM Sans"/>
                  <a:cs typeface="DM Sans"/>
                  <a:sym typeface="DM Sans"/>
                </a:rPr>
                <a:t>Jupiter is the biggest planet</a:t>
              </a:r>
              <a:endParaRPr>
                <a:solidFill>
                  <a:schemeClr val="lt1"/>
                </a:solidFill>
                <a:latin typeface="DM Sans"/>
                <a:ea typeface="DM Sans"/>
                <a:cs typeface="DM Sans"/>
                <a:sym typeface="DM Sans"/>
              </a:endParaRPr>
            </a:p>
          </p:txBody>
        </p:sp>
        <p:sp>
          <p:nvSpPr>
            <p:cNvPr id="255" name="Google Shape;255;p22"/>
            <p:cNvSpPr txBox="1"/>
            <p:nvPr/>
          </p:nvSpPr>
          <p:spPr>
            <a:xfrm>
              <a:off x="6320650" y="2964025"/>
              <a:ext cx="2109600" cy="765000"/>
            </a:xfrm>
            <a:prstGeom prst="rect">
              <a:avLst/>
            </a:prstGeom>
            <a:noFill/>
            <a:ln>
              <a:noFill/>
            </a:ln>
          </p:spPr>
          <p:txBody>
            <a:bodyPr anchorCtr="0" anchor="b" bIns="0" lIns="91425" spcFirstLastPara="1" rIns="91425" wrap="square" tIns="0">
              <a:noAutofit/>
            </a:bodyPr>
            <a:lstStyle/>
            <a:p>
              <a:pPr indent="0" lvl="0" marL="0" rtl="0" algn="ctr">
                <a:spcBef>
                  <a:spcPts val="0"/>
                </a:spcBef>
                <a:spcAft>
                  <a:spcPts val="0"/>
                </a:spcAft>
                <a:buNone/>
              </a:pPr>
              <a:r>
                <a:rPr lang="en" sz="2000">
                  <a:solidFill>
                    <a:schemeClr val="lt1"/>
                  </a:solidFill>
                  <a:latin typeface="Prata"/>
                  <a:ea typeface="Prata"/>
                  <a:cs typeface="Prata"/>
                  <a:sym typeface="Prata"/>
                </a:rPr>
                <a:t>MENS CLOTHING</a:t>
              </a:r>
              <a:endParaRPr sz="2000">
                <a:solidFill>
                  <a:schemeClr val="lt1"/>
                </a:solidFill>
                <a:latin typeface="Prata"/>
                <a:ea typeface="Prata"/>
                <a:cs typeface="Prata"/>
                <a:sym typeface="Prata"/>
              </a:endParaRPr>
            </a:p>
          </p:txBody>
        </p:sp>
        <p:sp>
          <p:nvSpPr>
            <p:cNvPr id="256" name="Google Shape;256;p22"/>
            <p:cNvSpPr txBox="1"/>
            <p:nvPr/>
          </p:nvSpPr>
          <p:spPr>
            <a:xfrm>
              <a:off x="6320650" y="4199225"/>
              <a:ext cx="21096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lt1"/>
                  </a:solidFill>
                  <a:latin typeface="DM Sans"/>
                  <a:ea typeface="DM Sans"/>
                  <a:cs typeface="DM Sans"/>
                  <a:sym typeface="DM Sans"/>
                </a:rPr>
                <a:t>January &amp; June</a:t>
              </a:r>
              <a:endParaRPr b="1">
                <a:solidFill>
                  <a:schemeClr val="lt1"/>
                </a:solidFill>
                <a:latin typeface="DM Sans"/>
                <a:ea typeface="DM Sans"/>
                <a:cs typeface="DM Sans"/>
                <a:sym typeface="DM Sans"/>
              </a:endParaRPr>
            </a:p>
          </p:txBody>
        </p:sp>
      </p:grpSp>
      <p:cxnSp>
        <p:nvCxnSpPr>
          <p:cNvPr id="257" name="Google Shape;257;p22"/>
          <p:cNvCxnSpPr>
            <a:stCxn id="235" idx="2"/>
            <a:endCxn id="247" idx="0"/>
          </p:cNvCxnSpPr>
          <p:nvPr/>
        </p:nvCxnSpPr>
        <p:spPr>
          <a:xfrm>
            <a:off x="1757465" y="2626946"/>
            <a:ext cx="0" cy="337200"/>
          </a:xfrm>
          <a:prstGeom prst="straightConnector1">
            <a:avLst/>
          </a:prstGeom>
          <a:noFill/>
          <a:ln cap="flat" cmpd="sng" w="38100">
            <a:solidFill>
              <a:schemeClr val="lt1"/>
            </a:solidFill>
            <a:prstDash val="solid"/>
            <a:round/>
            <a:headEnd len="med" w="med" type="none"/>
            <a:tailEnd len="med" w="med" type="none"/>
          </a:ln>
        </p:spPr>
      </p:cxnSp>
      <p:cxnSp>
        <p:nvCxnSpPr>
          <p:cNvPr id="258" name="Google Shape;258;p22"/>
          <p:cNvCxnSpPr>
            <a:stCxn id="240" idx="2"/>
            <a:endCxn id="251" idx="0"/>
          </p:cNvCxnSpPr>
          <p:nvPr/>
        </p:nvCxnSpPr>
        <p:spPr>
          <a:xfrm>
            <a:off x="4564050" y="2626946"/>
            <a:ext cx="0" cy="337200"/>
          </a:xfrm>
          <a:prstGeom prst="straightConnector1">
            <a:avLst/>
          </a:prstGeom>
          <a:noFill/>
          <a:ln cap="flat" cmpd="sng" w="38100">
            <a:solidFill>
              <a:schemeClr val="lt1"/>
            </a:solidFill>
            <a:prstDash val="solid"/>
            <a:round/>
            <a:headEnd len="med" w="med" type="none"/>
            <a:tailEnd len="med" w="med" type="none"/>
          </a:ln>
        </p:spPr>
      </p:cxnSp>
      <p:cxnSp>
        <p:nvCxnSpPr>
          <p:cNvPr id="259" name="Google Shape;259;p22"/>
          <p:cNvCxnSpPr>
            <a:stCxn id="238" idx="2"/>
            <a:endCxn id="255" idx="0"/>
          </p:cNvCxnSpPr>
          <p:nvPr/>
        </p:nvCxnSpPr>
        <p:spPr>
          <a:xfrm>
            <a:off x="7378585" y="2626946"/>
            <a:ext cx="0" cy="337200"/>
          </a:xfrm>
          <a:prstGeom prst="straightConnector1">
            <a:avLst/>
          </a:prstGeom>
          <a:noFill/>
          <a:ln cap="flat" cmpd="sng" w="38100">
            <a:solidFill>
              <a:schemeClr val="lt1"/>
            </a:solidFill>
            <a:prstDash val="solid"/>
            <a:round/>
            <a:headEnd len="med" w="med" type="none"/>
            <a:tailEnd len="med" w="med"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23"/>
          <p:cNvSpPr txBox="1"/>
          <p:nvPr>
            <p:ph type="title"/>
          </p:nvPr>
        </p:nvSpPr>
        <p:spPr>
          <a:xfrm>
            <a:off x="713250" y="534768"/>
            <a:ext cx="7717500" cy="57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PARIS FASHION SHOW</a:t>
            </a:r>
            <a:endParaRPr/>
          </a:p>
        </p:txBody>
      </p:sp>
      <p:sp>
        <p:nvSpPr>
          <p:cNvPr id="265" name="Google Shape;265;p23"/>
          <p:cNvSpPr txBox="1"/>
          <p:nvPr/>
        </p:nvSpPr>
        <p:spPr>
          <a:xfrm>
            <a:off x="713250" y="1033075"/>
            <a:ext cx="7717500" cy="29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lt1"/>
                </a:solidFill>
                <a:latin typeface="DM Sans"/>
                <a:ea typeface="DM Sans"/>
                <a:cs typeface="DM Sans"/>
                <a:sym typeface="DM Sans"/>
              </a:rPr>
              <a:t>Characteristics of the groups</a:t>
            </a:r>
            <a:endParaRPr sz="1200">
              <a:solidFill>
                <a:schemeClr val="lt1"/>
              </a:solidFill>
              <a:latin typeface="DM Sans"/>
              <a:ea typeface="DM Sans"/>
              <a:cs typeface="DM Sans"/>
              <a:sym typeface="DM Sans"/>
            </a:endParaRPr>
          </a:p>
        </p:txBody>
      </p:sp>
      <p:graphicFrame>
        <p:nvGraphicFramePr>
          <p:cNvPr id="266" name="Google Shape;266;p23"/>
          <p:cNvGraphicFramePr/>
          <p:nvPr/>
        </p:nvGraphicFramePr>
        <p:xfrm>
          <a:off x="713250" y="1636700"/>
          <a:ext cx="3000000" cy="3000000"/>
        </p:xfrm>
        <a:graphic>
          <a:graphicData uri="http://schemas.openxmlformats.org/drawingml/2006/table">
            <a:tbl>
              <a:tblPr>
                <a:noFill/>
                <a:tableStyleId>{D16C0459-7D04-42DE-8B28-9031427552A8}</a:tableStyleId>
              </a:tblPr>
              <a:tblGrid>
                <a:gridCol w="1929375"/>
                <a:gridCol w="1929375"/>
                <a:gridCol w="1929375"/>
                <a:gridCol w="1929375"/>
              </a:tblGrid>
              <a:tr h="987575">
                <a:tc>
                  <a:txBody>
                    <a:bodyPr/>
                    <a:lstStyle/>
                    <a:p>
                      <a:pPr indent="0" lvl="0" marL="0" rtl="0" algn="l">
                        <a:spcBef>
                          <a:spcPts val="0"/>
                        </a:spcBef>
                        <a:spcAft>
                          <a:spcPts val="0"/>
                        </a:spcAft>
                        <a:buClr>
                          <a:schemeClr val="lt1"/>
                        </a:buClr>
                        <a:buSzPts val="1100"/>
                        <a:buFont typeface="Arial"/>
                        <a:buNone/>
                      </a:pPr>
                      <a:r>
                        <a:rPr lang="en" sz="2000">
                          <a:solidFill>
                            <a:schemeClr val="lt1"/>
                          </a:solidFill>
                          <a:latin typeface="Prata"/>
                          <a:ea typeface="Prata"/>
                          <a:cs typeface="Prata"/>
                          <a:sym typeface="Prata"/>
                        </a:rPr>
                        <a:t>HAUTE COUTURE</a:t>
                      </a:r>
                      <a:endParaRPr sz="2000">
                        <a:solidFill>
                          <a:schemeClr val="lt1"/>
                        </a:solidFill>
                        <a:latin typeface="Prata"/>
                        <a:ea typeface="Prata"/>
                        <a:cs typeface="Prata"/>
                        <a:sym typeface="Prata"/>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latin typeface="DM Sans"/>
                          <a:ea typeface="DM Sans"/>
                          <a:cs typeface="DM Sans"/>
                          <a:sym typeface="DM Sans"/>
                        </a:rPr>
                        <a:t>Made completely by hand and on custom measurements</a:t>
                      </a:r>
                      <a:endParaRPr>
                        <a:solidFill>
                          <a:schemeClr val="lt1"/>
                        </a:solidFill>
                        <a:latin typeface="DM Sans"/>
                        <a:ea typeface="DM Sans"/>
                        <a:cs typeface="DM Sans"/>
                        <a:sym typeface="DM Sans"/>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latin typeface="DM Sans"/>
                          <a:ea typeface="DM Sans"/>
                          <a:cs typeface="DM Sans"/>
                          <a:sym typeface="DM Sans"/>
                        </a:rPr>
                        <a:t>The </a:t>
                      </a:r>
                      <a:r>
                        <a:rPr b="1" lang="en">
                          <a:solidFill>
                            <a:schemeClr val="lt1"/>
                          </a:solidFill>
                          <a:latin typeface="DM Sans"/>
                          <a:ea typeface="DM Sans"/>
                          <a:cs typeface="DM Sans"/>
                          <a:sym typeface="DM Sans"/>
                        </a:rPr>
                        <a:t>Spring-Summer</a:t>
                      </a:r>
                      <a:r>
                        <a:rPr lang="en">
                          <a:solidFill>
                            <a:schemeClr val="lt1"/>
                          </a:solidFill>
                          <a:latin typeface="DM Sans"/>
                          <a:ea typeface="DM Sans"/>
                          <a:cs typeface="DM Sans"/>
                          <a:sym typeface="DM Sans"/>
                        </a:rPr>
                        <a:t> collections are presented in January</a:t>
                      </a:r>
                      <a:endParaRPr>
                        <a:solidFill>
                          <a:schemeClr val="lt1"/>
                        </a:solidFill>
                        <a:latin typeface="DM Sans"/>
                        <a:ea typeface="DM Sans"/>
                        <a:cs typeface="DM Sans"/>
                        <a:sym typeface="DM Sans"/>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latin typeface="DM Sans"/>
                          <a:ea typeface="DM Sans"/>
                          <a:cs typeface="DM Sans"/>
                          <a:sym typeface="DM Sans"/>
                        </a:rPr>
                        <a:t>The </a:t>
                      </a:r>
                      <a:r>
                        <a:rPr b="1" lang="en">
                          <a:solidFill>
                            <a:schemeClr val="lt1"/>
                          </a:solidFill>
                          <a:latin typeface="DM Sans"/>
                          <a:ea typeface="DM Sans"/>
                          <a:cs typeface="DM Sans"/>
                          <a:sym typeface="DM Sans"/>
                        </a:rPr>
                        <a:t>Autumn-Winter</a:t>
                      </a:r>
                      <a:r>
                        <a:rPr lang="en">
                          <a:solidFill>
                            <a:schemeClr val="lt1"/>
                          </a:solidFill>
                          <a:latin typeface="DM Sans"/>
                          <a:ea typeface="DM Sans"/>
                          <a:cs typeface="DM Sans"/>
                          <a:sym typeface="DM Sans"/>
                        </a:rPr>
                        <a:t> collections are presented in July</a:t>
                      </a:r>
                      <a:endParaRPr>
                        <a:solidFill>
                          <a:schemeClr val="lt1"/>
                        </a:solidFill>
                        <a:latin typeface="DM Sans"/>
                        <a:ea typeface="DM Sans"/>
                        <a:cs typeface="DM Sans"/>
                        <a:sym typeface="DM Sans"/>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r>
              <a:tr h="987575">
                <a:tc>
                  <a:txBody>
                    <a:bodyPr/>
                    <a:lstStyle/>
                    <a:p>
                      <a:pPr indent="0" lvl="0" marL="0" rtl="0" algn="l">
                        <a:spcBef>
                          <a:spcPts val="0"/>
                        </a:spcBef>
                        <a:spcAft>
                          <a:spcPts val="0"/>
                        </a:spcAft>
                        <a:buClr>
                          <a:schemeClr val="lt1"/>
                        </a:buClr>
                        <a:buSzPts val="1100"/>
                        <a:buFont typeface="Arial"/>
                        <a:buNone/>
                      </a:pPr>
                      <a:r>
                        <a:rPr lang="en" sz="2000">
                          <a:solidFill>
                            <a:schemeClr val="lt1"/>
                          </a:solidFill>
                          <a:latin typeface="Prata"/>
                          <a:ea typeface="Prata"/>
                          <a:cs typeface="Prata"/>
                          <a:sym typeface="Prata"/>
                        </a:rPr>
                        <a:t>READY TO WEAR</a:t>
                      </a:r>
                      <a:endParaRPr sz="2000">
                        <a:solidFill>
                          <a:schemeClr val="lt1"/>
                        </a:solidFill>
                        <a:latin typeface="Prata"/>
                        <a:ea typeface="Prata"/>
                        <a:cs typeface="Prata"/>
                        <a:sym typeface="Prata"/>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latin typeface="DM Sans"/>
                          <a:ea typeface="DM Sans"/>
                          <a:cs typeface="DM Sans"/>
                          <a:sym typeface="DM Sans"/>
                        </a:rPr>
                        <a:t>Ready-to-buy collections that one finds in stores</a:t>
                      </a:r>
                      <a:endParaRPr>
                        <a:solidFill>
                          <a:schemeClr val="lt1"/>
                        </a:solidFill>
                        <a:latin typeface="DM Sans"/>
                        <a:ea typeface="DM Sans"/>
                        <a:cs typeface="DM Sans"/>
                        <a:sym typeface="DM Sans"/>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Clr>
                          <a:schemeClr val="lt1"/>
                        </a:buClr>
                        <a:buSzPts val="1100"/>
                        <a:buFont typeface="Arial"/>
                        <a:buNone/>
                      </a:pPr>
                      <a:r>
                        <a:rPr lang="en">
                          <a:solidFill>
                            <a:schemeClr val="lt1"/>
                          </a:solidFill>
                          <a:latin typeface="DM Sans"/>
                          <a:ea typeface="DM Sans"/>
                          <a:cs typeface="DM Sans"/>
                          <a:sym typeface="DM Sans"/>
                        </a:rPr>
                        <a:t>The </a:t>
                      </a:r>
                      <a:r>
                        <a:rPr b="1" lang="en">
                          <a:solidFill>
                            <a:schemeClr val="lt1"/>
                          </a:solidFill>
                          <a:latin typeface="DM Sans"/>
                          <a:ea typeface="DM Sans"/>
                          <a:cs typeface="DM Sans"/>
                          <a:sym typeface="DM Sans"/>
                        </a:rPr>
                        <a:t>Autumn-Winter</a:t>
                      </a:r>
                      <a:r>
                        <a:rPr lang="en">
                          <a:solidFill>
                            <a:schemeClr val="lt1"/>
                          </a:solidFill>
                          <a:latin typeface="DM Sans"/>
                          <a:ea typeface="DM Sans"/>
                          <a:cs typeface="DM Sans"/>
                          <a:sym typeface="DM Sans"/>
                        </a:rPr>
                        <a:t> collections are presented in March</a:t>
                      </a:r>
                      <a:endParaRPr>
                        <a:solidFill>
                          <a:schemeClr val="lt1"/>
                        </a:solidFill>
                        <a:latin typeface="DM Sans"/>
                        <a:ea typeface="DM Sans"/>
                        <a:cs typeface="DM Sans"/>
                        <a:sym typeface="DM Sans"/>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Clr>
                          <a:schemeClr val="lt1"/>
                        </a:buClr>
                        <a:buSzPts val="1100"/>
                        <a:buFont typeface="Arial"/>
                        <a:buNone/>
                      </a:pPr>
                      <a:r>
                        <a:rPr lang="en">
                          <a:solidFill>
                            <a:schemeClr val="lt1"/>
                          </a:solidFill>
                          <a:latin typeface="DM Sans"/>
                          <a:ea typeface="DM Sans"/>
                          <a:cs typeface="DM Sans"/>
                          <a:sym typeface="DM Sans"/>
                        </a:rPr>
                        <a:t>The </a:t>
                      </a:r>
                      <a:r>
                        <a:rPr b="1" lang="en">
                          <a:solidFill>
                            <a:schemeClr val="lt1"/>
                          </a:solidFill>
                          <a:latin typeface="DM Sans"/>
                          <a:ea typeface="DM Sans"/>
                          <a:cs typeface="DM Sans"/>
                          <a:sym typeface="DM Sans"/>
                        </a:rPr>
                        <a:t>Spring-Summer</a:t>
                      </a:r>
                      <a:r>
                        <a:rPr lang="en">
                          <a:solidFill>
                            <a:schemeClr val="lt1"/>
                          </a:solidFill>
                          <a:latin typeface="DM Sans"/>
                          <a:ea typeface="DM Sans"/>
                          <a:cs typeface="DM Sans"/>
                          <a:sym typeface="DM Sans"/>
                        </a:rPr>
                        <a:t> collections are presented in Sep.</a:t>
                      </a:r>
                      <a:endParaRPr>
                        <a:solidFill>
                          <a:schemeClr val="lt1"/>
                        </a:solidFill>
                        <a:latin typeface="DM Sans"/>
                        <a:ea typeface="DM Sans"/>
                        <a:cs typeface="DM Sans"/>
                        <a:sym typeface="DM Sans"/>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r>
              <a:tr h="987575">
                <a:tc>
                  <a:txBody>
                    <a:bodyPr/>
                    <a:lstStyle/>
                    <a:p>
                      <a:pPr indent="0" lvl="0" marL="0" rtl="0" algn="l">
                        <a:spcBef>
                          <a:spcPts val="0"/>
                        </a:spcBef>
                        <a:spcAft>
                          <a:spcPts val="0"/>
                        </a:spcAft>
                        <a:buClr>
                          <a:schemeClr val="lt1"/>
                        </a:buClr>
                        <a:buSzPts val="1100"/>
                        <a:buFont typeface="Arial"/>
                        <a:buNone/>
                      </a:pPr>
                      <a:r>
                        <a:rPr lang="en" sz="2000">
                          <a:solidFill>
                            <a:schemeClr val="lt1"/>
                          </a:solidFill>
                          <a:latin typeface="Prata"/>
                          <a:ea typeface="Prata"/>
                          <a:cs typeface="Prata"/>
                          <a:sym typeface="Prata"/>
                        </a:rPr>
                        <a:t>MENS CLOTHING</a:t>
                      </a:r>
                      <a:endParaRPr sz="2000">
                        <a:solidFill>
                          <a:schemeClr val="lt1"/>
                        </a:solidFill>
                        <a:latin typeface="Prata"/>
                        <a:ea typeface="Prata"/>
                        <a:cs typeface="Prata"/>
                        <a:sym typeface="Prata"/>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Clr>
                          <a:schemeClr val="lt1"/>
                        </a:buClr>
                        <a:buSzPts val="1100"/>
                        <a:buFont typeface="Arial"/>
                        <a:buNone/>
                      </a:pPr>
                      <a:r>
                        <a:rPr lang="en">
                          <a:solidFill>
                            <a:schemeClr val="lt1"/>
                          </a:solidFill>
                          <a:latin typeface="DM Sans"/>
                          <a:ea typeface="DM Sans"/>
                          <a:cs typeface="DM Sans"/>
                          <a:sym typeface="DM Sans"/>
                        </a:rPr>
                        <a:t>Menswear c</a:t>
                      </a:r>
                      <a:r>
                        <a:rPr lang="en">
                          <a:solidFill>
                            <a:schemeClr val="lt1"/>
                          </a:solidFill>
                          <a:latin typeface="DM Sans"/>
                          <a:ea typeface="DM Sans"/>
                          <a:cs typeface="DM Sans"/>
                          <a:sym typeface="DM Sans"/>
                        </a:rPr>
                        <a:t>ollections that one finds in stores</a:t>
                      </a:r>
                      <a:endParaRPr>
                        <a:solidFill>
                          <a:schemeClr val="lt1"/>
                        </a:solidFill>
                        <a:latin typeface="DM Sans"/>
                        <a:ea typeface="DM Sans"/>
                        <a:cs typeface="DM Sans"/>
                        <a:sym typeface="DM Sans"/>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Clr>
                          <a:schemeClr val="lt1"/>
                        </a:buClr>
                        <a:buSzPts val="1100"/>
                        <a:buFont typeface="Arial"/>
                        <a:buNone/>
                      </a:pPr>
                      <a:r>
                        <a:rPr lang="en">
                          <a:solidFill>
                            <a:schemeClr val="lt1"/>
                          </a:solidFill>
                          <a:latin typeface="DM Sans"/>
                          <a:ea typeface="DM Sans"/>
                          <a:cs typeface="DM Sans"/>
                          <a:sym typeface="DM Sans"/>
                        </a:rPr>
                        <a:t>The </a:t>
                      </a:r>
                      <a:r>
                        <a:rPr b="1" lang="en">
                          <a:solidFill>
                            <a:schemeClr val="lt1"/>
                          </a:solidFill>
                          <a:latin typeface="DM Sans"/>
                          <a:ea typeface="DM Sans"/>
                          <a:cs typeface="DM Sans"/>
                          <a:sym typeface="DM Sans"/>
                        </a:rPr>
                        <a:t>Autumn-Winter</a:t>
                      </a:r>
                      <a:r>
                        <a:rPr lang="en">
                          <a:solidFill>
                            <a:schemeClr val="lt1"/>
                          </a:solidFill>
                          <a:latin typeface="DM Sans"/>
                          <a:ea typeface="DM Sans"/>
                          <a:cs typeface="DM Sans"/>
                          <a:sym typeface="DM Sans"/>
                        </a:rPr>
                        <a:t> collections are presented in January</a:t>
                      </a:r>
                      <a:endParaRPr>
                        <a:solidFill>
                          <a:schemeClr val="lt1"/>
                        </a:solidFill>
                        <a:latin typeface="DM Sans"/>
                        <a:ea typeface="DM Sans"/>
                        <a:cs typeface="DM Sans"/>
                        <a:sym typeface="DM Sans"/>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Clr>
                          <a:schemeClr val="lt1"/>
                        </a:buClr>
                        <a:buSzPts val="1100"/>
                        <a:buFont typeface="Arial"/>
                        <a:buNone/>
                      </a:pPr>
                      <a:r>
                        <a:rPr lang="en">
                          <a:solidFill>
                            <a:schemeClr val="lt1"/>
                          </a:solidFill>
                          <a:latin typeface="DM Sans"/>
                          <a:ea typeface="DM Sans"/>
                          <a:cs typeface="DM Sans"/>
                          <a:sym typeface="DM Sans"/>
                        </a:rPr>
                        <a:t>The </a:t>
                      </a:r>
                      <a:r>
                        <a:rPr b="1" lang="en">
                          <a:solidFill>
                            <a:schemeClr val="lt1"/>
                          </a:solidFill>
                          <a:latin typeface="DM Sans"/>
                          <a:ea typeface="DM Sans"/>
                          <a:cs typeface="DM Sans"/>
                          <a:sym typeface="DM Sans"/>
                        </a:rPr>
                        <a:t>Spring-Summer</a:t>
                      </a:r>
                      <a:r>
                        <a:rPr lang="en">
                          <a:solidFill>
                            <a:schemeClr val="lt1"/>
                          </a:solidFill>
                          <a:latin typeface="DM Sans"/>
                          <a:ea typeface="DM Sans"/>
                          <a:cs typeface="DM Sans"/>
                          <a:sym typeface="DM Sans"/>
                        </a:rPr>
                        <a:t> collections are presented in June</a:t>
                      </a:r>
                      <a:endParaRPr>
                        <a:solidFill>
                          <a:schemeClr val="lt1"/>
                        </a:solidFill>
                        <a:latin typeface="DM Sans"/>
                        <a:ea typeface="DM Sans"/>
                        <a:cs typeface="DM Sans"/>
                        <a:sym typeface="DM Sans"/>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24"/>
          <p:cNvSpPr txBox="1"/>
          <p:nvPr>
            <p:ph type="title"/>
          </p:nvPr>
        </p:nvSpPr>
        <p:spPr>
          <a:xfrm>
            <a:off x="713250" y="534768"/>
            <a:ext cx="7717500" cy="57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lt1"/>
              </a:buClr>
              <a:buSzPts val="1100"/>
              <a:buFont typeface="Arial"/>
              <a:buNone/>
            </a:pPr>
            <a:r>
              <a:rPr lang="en"/>
              <a:t>PARIS FASHION SHOW</a:t>
            </a:r>
            <a:endParaRPr/>
          </a:p>
        </p:txBody>
      </p:sp>
      <p:cxnSp>
        <p:nvCxnSpPr>
          <p:cNvPr id="272" name="Google Shape;272;p24"/>
          <p:cNvCxnSpPr>
            <a:stCxn id="273" idx="3"/>
            <a:endCxn id="274" idx="2"/>
          </p:cNvCxnSpPr>
          <p:nvPr/>
        </p:nvCxnSpPr>
        <p:spPr>
          <a:xfrm>
            <a:off x="3198849" y="1943100"/>
            <a:ext cx="422700" cy="600"/>
          </a:xfrm>
          <a:prstGeom prst="bentConnector3">
            <a:avLst>
              <a:gd fmla="val 49985" name="adj1"/>
            </a:avLst>
          </a:prstGeom>
          <a:noFill/>
          <a:ln cap="flat" cmpd="sng" w="38100">
            <a:solidFill>
              <a:schemeClr val="lt1"/>
            </a:solidFill>
            <a:prstDash val="solid"/>
            <a:round/>
            <a:headEnd len="med" w="med" type="none"/>
            <a:tailEnd len="med" w="med" type="none"/>
          </a:ln>
        </p:spPr>
      </p:cxnSp>
      <p:grpSp>
        <p:nvGrpSpPr>
          <p:cNvPr id="275" name="Google Shape;275;p24"/>
          <p:cNvGrpSpPr/>
          <p:nvPr/>
        </p:nvGrpSpPr>
        <p:grpSpPr>
          <a:xfrm>
            <a:off x="714549" y="1569000"/>
            <a:ext cx="3655072" cy="905225"/>
            <a:chOff x="714549" y="1569000"/>
            <a:chExt cx="3655072" cy="905225"/>
          </a:xfrm>
        </p:grpSpPr>
        <p:grpSp>
          <p:nvGrpSpPr>
            <p:cNvPr id="276" name="Google Shape;276;p24"/>
            <p:cNvGrpSpPr/>
            <p:nvPr/>
          </p:nvGrpSpPr>
          <p:grpSpPr>
            <a:xfrm>
              <a:off x="714549" y="1699200"/>
              <a:ext cx="2485249" cy="775025"/>
              <a:chOff x="714549" y="1699200"/>
              <a:chExt cx="2485249" cy="775025"/>
            </a:xfrm>
          </p:grpSpPr>
          <p:sp>
            <p:nvSpPr>
              <p:cNvPr id="277" name="Google Shape;277;p24"/>
              <p:cNvSpPr txBox="1"/>
              <p:nvPr/>
            </p:nvSpPr>
            <p:spPr>
              <a:xfrm>
                <a:off x="715498" y="2132225"/>
                <a:ext cx="2484300" cy="34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DM Sans"/>
                    <a:ea typeface="DM Sans"/>
                    <a:cs typeface="DM Sans"/>
                    <a:sym typeface="DM Sans"/>
                  </a:rPr>
                  <a:t>Jupiter is the biggest planet</a:t>
                </a:r>
                <a:endParaRPr>
                  <a:solidFill>
                    <a:schemeClr val="lt1"/>
                  </a:solidFill>
                  <a:latin typeface="DM Sans"/>
                  <a:ea typeface="DM Sans"/>
                  <a:cs typeface="DM Sans"/>
                  <a:sym typeface="DM Sans"/>
                </a:endParaRPr>
              </a:p>
            </p:txBody>
          </p:sp>
          <p:sp>
            <p:nvSpPr>
              <p:cNvPr id="273" name="Google Shape;273;p24"/>
              <p:cNvSpPr txBox="1"/>
              <p:nvPr/>
            </p:nvSpPr>
            <p:spPr>
              <a:xfrm>
                <a:off x="714549" y="1699200"/>
                <a:ext cx="2484300" cy="487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000">
                    <a:solidFill>
                      <a:schemeClr val="lt1"/>
                    </a:solidFill>
                    <a:latin typeface="Prata"/>
                    <a:ea typeface="Prata"/>
                    <a:cs typeface="Prata"/>
                    <a:sym typeface="Prata"/>
                  </a:rPr>
                  <a:t> INDUSTRY</a:t>
                </a:r>
                <a:endParaRPr sz="2000">
                  <a:solidFill>
                    <a:schemeClr val="lt1"/>
                  </a:solidFill>
                  <a:latin typeface="Prata"/>
                  <a:ea typeface="Prata"/>
                  <a:cs typeface="Prata"/>
                  <a:sym typeface="Prata"/>
                </a:endParaRPr>
              </a:p>
            </p:txBody>
          </p:sp>
        </p:grpSp>
        <p:sp>
          <p:nvSpPr>
            <p:cNvPr id="274" name="Google Shape;274;p24"/>
            <p:cNvSpPr/>
            <p:nvPr/>
          </p:nvSpPr>
          <p:spPr>
            <a:xfrm>
              <a:off x="3621422" y="1569000"/>
              <a:ext cx="748200" cy="748200"/>
            </a:xfrm>
            <a:prstGeom prst="ellipse">
              <a:avLst/>
            </a:prstGeom>
            <a:no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8" name="Google Shape;278;p24"/>
          <p:cNvGrpSpPr/>
          <p:nvPr/>
        </p:nvGrpSpPr>
        <p:grpSpPr>
          <a:xfrm>
            <a:off x="714549" y="2634038"/>
            <a:ext cx="3655072" cy="903600"/>
            <a:chOff x="714549" y="2633225"/>
            <a:chExt cx="3655072" cy="903600"/>
          </a:xfrm>
        </p:grpSpPr>
        <p:grpSp>
          <p:nvGrpSpPr>
            <p:cNvPr id="279" name="Google Shape;279;p24"/>
            <p:cNvGrpSpPr/>
            <p:nvPr/>
          </p:nvGrpSpPr>
          <p:grpSpPr>
            <a:xfrm>
              <a:off x="714549" y="2763425"/>
              <a:ext cx="2485249" cy="773400"/>
              <a:chOff x="714549" y="2763425"/>
              <a:chExt cx="2485249" cy="773400"/>
            </a:xfrm>
          </p:grpSpPr>
          <p:sp>
            <p:nvSpPr>
              <p:cNvPr id="280" name="Google Shape;280;p24"/>
              <p:cNvSpPr txBox="1"/>
              <p:nvPr/>
            </p:nvSpPr>
            <p:spPr>
              <a:xfrm>
                <a:off x="715498" y="3194825"/>
                <a:ext cx="2484300" cy="34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DM Sans"/>
                    <a:ea typeface="DM Sans"/>
                    <a:cs typeface="DM Sans"/>
                    <a:sym typeface="DM Sans"/>
                  </a:rPr>
                  <a:t>Mars is a very cold place</a:t>
                </a:r>
                <a:endParaRPr>
                  <a:solidFill>
                    <a:schemeClr val="lt1"/>
                  </a:solidFill>
                  <a:latin typeface="DM Sans"/>
                  <a:ea typeface="DM Sans"/>
                  <a:cs typeface="DM Sans"/>
                  <a:sym typeface="DM Sans"/>
                </a:endParaRPr>
              </a:p>
            </p:txBody>
          </p:sp>
          <p:sp>
            <p:nvSpPr>
              <p:cNvPr id="281" name="Google Shape;281;p24"/>
              <p:cNvSpPr txBox="1"/>
              <p:nvPr/>
            </p:nvSpPr>
            <p:spPr>
              <a:xfrm>
                <a:off x="714549" y="2763425"/>
                <a:ext cx="2484300" cy="487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000">
                    <a:solidFill>
                      <a:schemeClr val="lt1"/>
                    </a:solidFill>
                    <a:latin typeface="Prata"/>
                    <a:ea typeface="Prata"/>
                    <a:cs typeface="Prata"/>
                    <a:sym typeface="Prata"/>
                  </a:rPr>
                  <a:t>PUBLIC</a:t>
                </a:r>
                <a:endParaRPr sz="2000">
                  <a:solidFill>
                    <a:schemeClr val="lt1"/>
                  </a:solidFill>
                  <a:latin typeface="Prata"/>
                  <a:ea typeface="Prata"/>
                  <a:cs typeface="Prata"/>
                  <a:sym typeface="Prata"/>
                </a:endParaRPr>
              </a:p>
            </p:txBody>
          </p:sp>
        </p:grpSp>
        <p:sp>
          <p:nvSpPr>
            <p:cNvPr id="282" name="Google Shape;282;p24"/>
            <p:cNvSpPr/>
            <p:nvPr/>
          </p:nvSpPr>
          <p:spPr>
            <a:xfrm>
              <a:off x="3621422" y="2633225"/>
              <a:ext cx="748200" cy="748200"/>
            </a:xfrm>
            <a:prstGeom prst="ellipse">
              <a:avLst/>
            </a:prstGeom>
            <a:no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3" name="Google Shape;283;p24"/>
          <p:cNvGrpSpPr/>
          <p:nvPr/>
        </p:nvGrpSpPr>
        <p:grpSpPr>
          <a:xfrm>
            <a:off x="713250" y="3697450"/>
            <a:ext cx="3656372" cy="909975"/>
            <a:chOff x="713250" y="3697450"/>
            <a:chExt cx="3656372" cy="909975"/>
          </a:xfrm>
        </p:grpSpPr>
        <p:grpSp>
          <p:nvGrpSpPr>
            <p:cNvPr id="284" name="Google Shape;284;p24"/>
            <p:cNvGrpSpPr/>
            <p:nvPr/>
          </p:nvGrpSpPr>
          <p:grpSpPr>
            <a:xfrm>
              <a:off x="713250" y="3827650"/>
              <a:ext cx="2486988" cy="779775"/>
              <a:chOff x="713250" y="3827650"/>
              <a:chExt cx="2486988" cy="779775"/>
            </a:xfrm>
          </p:grpSpPr>
          <p:sp>
            <p:nvSpPr>
              <p:cNvPr id="285" name="Google Shape;285;p24"/>
              <p:cNvSpPr txBox="1"/>
              <p:nvPr/>
            </p:nvSpPr>
            <p:spPr>
              <a:xfrm>
                <a:off x="713250" y="4265425"/>
                <a:ext cx="2484300" cy="34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121214"/>
                  </a:buClr>
                  <a:buSzPts val="1100"/>
                  <a:buFont typeface="Arial"/>
                  <a:buNone/>
                </a:pPr>
                <a:r>
                  <a:rPr lang="en">
                    <a:solidFill>
                      <a:schemeClr val="lt1"/>
                    </a:solidFill>
                    <a:latin typeface="DM Sans"/>
                    <a:ea typeface="DM Sans"/>
                    <a:cs typeface="DM Sans"/>
                    <a:sym typeface="DM Sans"/>
                  </a:rPr>
                  <a:t>Saturn is a gas giant</a:t>
                </a:r>
                <a:endParaRPr>
                  <a:solidFill>
                    <a:schemeClr val="lt1"/>
                  </a:solidFill>
                  <a:latin typeface="DM Sans"/>
                  <a:ea typeface="DM Sans"/>
                  <a:cs typeface="DM Sans"/>
                  <a:sym typeface="DM Sans"/>
                </a:endParaRPr>
              </a:p>
            </p:txBody>
          </p:sp>
          <p:sp>
            <p:nvSpPr>
              <p:cNvPr id="286" name="Google Shape;286;p24"/>
              <p:cNvSpPr txBox="1"/>
              <p:nvPr/>
            </p:nvSpPr>
            <p:spPr>
              <a:xfrm>
                <a:off x="715938" y="3827650"/>
                <a:ext cx="2484300" cy="4827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000">
                    <a:solidFill>
                      <a:schemeClr val="lt1"/>
                    </a:solidFill>
                    <a:latin typeface="Prata"/>
                    <a:ea typeface="Prata"/>
                    <a:cs typeface="Prata"/>
                    <a:sym typeface="Prata"/>
                  </a:rPr>
                  <a:t>LIVE</a:t>
                </a:r>
                <a:endParaRPr sz="2000">
                  <a:solidFill>
                    <a:schemeClr val="lt1"/>
                  </a:solidFill>
                  <a:latin typeface="Prata"/>
                  <a:ea typeface="Prata"/>
                  <a:cs typeface="Prata"/>
                  <a:sym typeface="Prata"/>
                </a:endParaRPr>
              </a:p>
            </p:txBody>
          </p:sp>
        </p:grpSp>
        <p:sp>
          <p:nvSpPr>
            <p:cNvPr id="287" name="Google Shape;287;p24"/>
            <p:cNvSpPr/>
            <p:nvPr/>
          </p:nvSpPr>
          <p:spPr>
            <a:xfrm>
              <a:off x="3621422" y="3697450"/>
              <a:ext cx="748200" cy="748200"/>
            </a:xfrm>
            <a:prstGeom prst="ellipse">
              <a:avLst/>
            </a:prstGeom>
            <a:no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88" name="Google Shape;288;p24"/>
          <p:cNvCxnSpPr>
            <a:stCxn id="281" idx="3"/>
            <a:endCxn id="282" idx="2"/>
          </p:cNvCxnSpPr>
          <p:nvPr/>
        </p:nvCxnSpPr>
        <p:spPr>
          <a:xfrm>
            <a:off x="3198849" y="3008138"/>
            <a:ext cx="422700" cy="600"/>
          </a:xfrm>
          <a:prstGeom prst="bentConnector3">
            <a:avLst>
              <a:gd fmla="val 49985" name="adj1"/>
            </a:avLst>
          </a:prstGeom>
          <a:noFill/>
          <a:ln cap="flat" cmpd="sng" w="38100">
            <a:solidFill>
              <a:schemeClr val="lt1"/>
            </a:solidFill>
            <a:prstDash val="solid"/>
            <a:round/>
            <a:headEnd len="med" w="med" type="none"/>
            <a:tailEnd len="med" w="med" type="none"/>
          </a:ln>
        </p:spPr>
      </p:cxnSp>
      <p:cxnSp>
        <p:nvCxnSpPr>
          <p:cNvPr id="289" name="Google Shape;289;p24"/>
          <p:cNvCxnSpPr>
            <a:stCxn id="286" idx="3"/>
            <a:endCxn id="287" idx="2"/>
          </p:cNvCxnSpPr>
          <p:nvPr/>
        </p:nvCxnSpPr>
        <p:spPr>
          <a:xfrm>
            <a:off x="3200238" y="4069000"/>
            <a:ext cx="421200" cy="2400"/>
          </a:xfrm>
          <a:prstGeom prst="bentConnector3">
            <a:avLst>
              <a:gd fmla="val 49998" name="adj1"/>
            </a:avLst>
          </a:prstGeom>
          <a:noFill/>
          <a:ln cap="flat" cmpd="sng" w="38100">
            <a:solidFill>
              <a:schemeClr val="lt1"/>
            </a:solidFill>
            <a:prstDash val="solid"/>
            <a:round/>
            <a:headEnd len="med" w="med" type="none"/>
            <a:tailEnd len="med" w="med" type="none"/>
          </a:ln>
        </p:spPr>
      </p:cxnSp>
      <p:cxnSp>
        <p:nvCxnSpPr>
          <p:cNvPr id="290" name="Google Shape;290;p24"/>
          <p:cNvCxnSpPr>
            <a:stCxn id="291" idx="1"/>
            <a:endCxn id="292" idx="6"/>
          </p:cNvCxnSpPr>
          <p:nvPr/>
        </p:nvCxnSpPr>
        <p:spPr>
          <a:xfrm flipH="1">
            <a:off x="5522449" y="1943100"/>
            <a:ext cx="423900" cy="600"/>
          </a:xfrm>
          <a:prstGeom prst="bentConnector3">
            <a:avLst>
              <a:gd fmla="val 49985" name="adj1"/>
            </a:avLst>
          </a:prstGeom>
          <a:noFill/>
          <a:ln cap="flat" cmpd="sng" w="38100">
            <a:solidFill>
              <a:schemeClr val="lt1"/>
            </a:solidFill>
            <a:prstDash val="solid"/>
            <a:round/>
            <a:headEnd len="med" w="med" type="none"/>
            <a:tailEnd len="med" w="med" type="none"/>
          </a:ln>
        </p:spPr>
      </p:cxnSp>
      <p:grpSp>
        <p:nvGrpSpPr>
          <p:cNvPr id="293" name="Google Shape;293;p24"/>
          <p:cNvGrpSpPr/>
          <p:nvPr/>
        </p:nvGrpSpPr>
        <p:grpSpPr>
          <a:xfrm>
            <a:off x="4774378" y="1569000"/>
            <a:ext cx="3654771" cy="905225"/>
            <a:chOff x="4774378" y="1569000"/>
            <a:chExt cx="3654771" cy="905225"/>
          </a:xfrm>
        </p:grpSpPr>
        <p:grpSp>
          <p:nvGrpSpPr>
            <p:cNvPr id="294" name="Google Shape;294;p24"/>
            <p:cNvGrpSpPr/>
            <p:nvPr/>
          </p:nvGrpSpPr>
          <p:grpSpPr>
            <a:xfrm>
              <a:off x="5945677" y="1699200"/>
              <a:ext cx="2483473" cy="775025"/>
              <a:chOff x="5945677" y="1699200"/>
              <a:chExt cx="2483473" cy="775025"/>
            </a:xfrm>
          </p:grpSpPr>
          <p:sp>
            <p:nvSpPr>
              <p:cNvPr id="295" name="Google Shape;295;p24"/>
              <p:cNvSpPr txBox="1"/>
              <p:nvPr/>
            </p:nvSpPr>
            <p:spPr>
              <a:xfrm>
                <a:off x="5945677" y="2132225"/>
                <a:ext cx="2482800" cy="3420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chemeClr val="lt1"/>
                    </a:solidFill>
                    <a:latin typeface="DM Sans"/>
                    <a:ea typeface="DM Sans"/>
                    <a:cs typeface="DM Sans"/>
                    <a:sym typeface="DM Sans"/>
                  </a:rPr>
                  <a:t>Mercury is a small planet</a:t>
                </a:r>
                <a:endParaRPr>
                  <a:solidFill>
                    <a:schemeClr val="lt1"/>
                  </a:solidFill>
                  <a:latin typeface="DM Sans"/>
                  <a:ea typeface="DM Sans"/>
                  <a:cs typeface="DM Sans"/>
                  <a:sym typeface="DM Sans"/>
                </a:endParaRPr>
              </a:p>
            </p:txBody>
          </p:sp>
          <p:sp>
            <p:nvSpPr>
              <p:cNvPr id="291" name="Google Shape;291;p24"/>
              <p:cNvSpPr txBox="1"/>
              <p:nvPr/>
            </p:nvSpPr>
            <p:spPr>
              <a:xfrm>
                <a:off x="5946349" y="1699200"/>
                <a:ext cx="2482800" cy="4878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en" sz="2000">
                    <a:solidFill>
                      <a:schemeClr val="lt1"/>
                    </a:solidFill>
                    <a:latin typeface="Prata"/>
                    <a:ea typeface="Prata"/>
                    <a:cs typeface="Prata"/>
                    <a:sym typeface="Prata"/>
                  </a:rPr>
                  <a:t>LIVE STREAMS</a:t>
                </a:r>
                <a:endParaRPr sz="2000">
                  <a:solidFill>
                    <a:schemeClr val="lt1"/>
                  </a:solidFill>
                  <a:latin typeface="Prata"/>
                  <a:ea typeface="Prata"/>
                  <a:cs typeface="Prata"/>
                  <a:sym typeface="Prata"/>
                </a:endParaRPr>
              </a:p>
            </p:txBody>
          </p:sp>
        </p:grpSp>
        <p:sp>
          <p:nvSpPr>
            <p:cNvPr id="292" name="Google Shape;292;p24"/>
            <p:cNvSpPr/>
            <p:nvPr/>
          </p:nvSpPr>
          <p:spPr>
            <a:xfrm>
              <a:off x="4774378" y="1569000"/>
              <a:ext cx="748200" cy="748200"/>
            </a:xfrm>
            <a:prstGeom prst="ellipse">
              <a:avLst/>
            </a:prstGeom>
            <a:no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6" name="Google Shape;296;p24"/>
          <p:cNvGrpSpPr/>
          <p:nvPr/>
        </p:nvGrpSpPr>
        <p:grpSpPr>
          <a:xfrm>
            <a:off x="4774378" y="2633225"/>
            <a:ext cx="3654771" cy="903600"/>
            <a:chOff x="4774378" y="2633225"/>
            <a:chExt cx="3654771" cy="903600"/>
          </a:xfrm>
        </p:grpSpPr>
        <p:grpSp>
          <p:nvGrpSpPr>
            <p:cNvPr id="297" name="Google Shape;297;p24"/>
            <p:cNvGrpSpPr/>
            <p:nvPr/>
          </p:nvGrpSpPr>
          <p:grpSpPr>
            <a:xfrm>
              <a:off x="5945677" y="2763425"/>
              <a:ext cx="2483473" cy="773400"/>
              <a:chOff x="5945677" y="2763425"/>
              <a:chExt cx="2483473" cy="773400"/>
            </a:xfrm>
          </p:grpSpPr>
          <p:sp>
            <p:nvSpPr>
              <p:cNvPr id="298" name="Google Shape;298;p24"/>
              <p:cNvSpPr txBox="1"/>
              <p:nvPr/>
            </p:nvSpPr>
            <p:spPr>
              <a:xfrm>
                <a:off x="5945677" y="3194825"/>
                <a:ext cx="2482800" cy="3420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chemeClr val="lt1"/>
                    </a:solidFill>
                    <a:latin typeface="DM Sans"/>
                    <a:ea typeface="DM Sans"/>
                    <a:cs typeface="DM Sans"/>
                    <a:sym typeface="DM Sans"/>
                  </a:rPr>
                  <a:t>Neptune is an ice giant</a:t>
                </a:r>
                <a:endParaRPr>
                  <a:solidFill>
                    <a:schemeClr val="lt1"/>
                  </a:solidFill>
                  <a:latin typeface="DM Sans"/>
                  <a:ea typeface="DM Sans"/>
                  <a:cs typeface="DM Sans"/>
                  <a:sym typeface="DM Sans"/>
                </a:endParaRPr>
              </a:p>
            </p:txBody>
          </p:sp>
          <p:sp>
            <p:nvSpPr>
              <p:cNvPr id="299" name="Google Shape;299;p24"/>
              <p:cNvSpPr txBox="1"/>
              <p:nvPr/>
            </p:nvSpPr>
            <p:spPr>
              <a:xfrm>
                <a:off x="5946349" y="2763425"/>
                <a:ext cx="2482800" cy="4878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en" sz="2000">
                    <a:solidFill>
                      <a:schemeClr val="lt1"/>
                    </a:solidFill>
                    <a:latin typeface="Prata"/>
                    <a:ea typeface="Prata"/>
                    <a:cs typeface="Prata"/>
                    <a:sym typeface="Prata"/>
                  </a:rPr>
                  <a:t>VOLUNTEER</a:t>
                </a:r>
                <a:endParaRPr sz="2000">
                  <a:solidFill>
                    <a:schemeClr val="lt1"/>
                  </a:solidFill>
                  <a:latin typeface="Prata"/>
                  <a:ea typeface="Prata"/>
                  <a:cs typeface="Prata"/>
                  <a:sym typeface="Prata"/>
                </a:endParaRPr>
              </a:p>
            </p:txBody>
          </p:sp>
        </p:grpSp>
        <p:sp>
          <p:nvSpPr>
            <p:cNvPr id="300" name="Google Shape;300;p24"/>
            <p:cNvSpPr/>
            <p:nvPr/>
          </p:nvSpPr>
          <p:spPr>
            <a:xfrm>
              <a:off x="4774378" y="2633225"/>
              <a:ext cx="748200" cy="748200"/>
            </a:xfrm>
            <a:prstGeom prst="ellipse">
              <a:avLst/>
            </a:prstGeom>
            <a:no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1" name="Google Shape;301;p24"/>
          <p:cNvGrpSpPr/>
          <p:nvPr/>
        </p:nvGrpSpPr>
        <p:grpSpPr>
          <a:xfrm>
            <a:off x="4774378" y="3697450"/>
            <a:ext cx="3656159" cy="909975"/>
            <a:chOff x="4774378" y="3697450"/>
            <a:chExt cx="3656159" cy="909975"/>
          </a:xfrm>
        </p:grpSpPr>
        <p:grpSp>
          <p:nvGrpSpPr>
            <p:cNvPr id="302" name="Google Shape;302;p24"/>
            <p:cNvGrpSpPr/>
            <p:nvPr/>
          </p:nvGrpSpPr>
          <p:grpSpPr>
            <a:xfrm>
              <a:off x="5943450" y="3827650"/>
              <a:ext cx="2487087" cy="779775"/>
              <a:chOff x="5943450" y="3827650"/>
              <a:chExt cx="2487087" cy="779775"/>
            </a:xfrm>
          </p:grpSpPr>
          <p:sp>
            <p:nvSpPr>
              <p:cNvPr id="303" name="Google Shape;303;p24"/>
              <p:cNvSpPr txBox="1"/>
              <p:nvPr/>
            </p:nvSpPr>
            <p:spPr>
              <a:xfrm>
                <a:off x="5943450" y="4265425"/>
                <a:ext cx="2482800" cy="3420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chemeClr val="lt1"/>
                    </a:solidFill>
                    <a:latin typeface="DM Sans"/>
                    <a:ea typeface="DM Sans"/>
                    <a:cs typeface="DM Sans"/>
                    <a:sym typeface="DM Sans"/>
                  </a:rPr>
                  <a:t>We all live on Earth</a:t>
                </a:r>
                <a:endParaRPr>
                  <a:solidFill>
                    <a:schemeClr val="lt1"/>
                  </a:solidFill>
                  <a:latin typeface="DM Sans"/>
                  <a:ea typeface="DM Sans"/>
                  <a:cs typeface="DM Sans"/>
                  <a:sym typeface="DM Sans"/>
                </a:endParaRPr>
              </a:p>
            </p:txBody>
          </p:sp>
          <p:sp>
            <p:nvSpPr>
              <p:cNvPr id="304" name="Google Shape;304;p24"/>
              <p:cNvSpPr txBox="1"/>
              <p:nvPr/>
            </p:nvSpPr>
            <p:spPr>
              <a:xfrm>
                <a:off x="5947737" y="3827650"/>
                <a:ext cx="2482800" cy="4827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en" sz="2000">
                    <a:solidFill>
                      <a:schemeClr val="lt1"/>
                    </a:solidFill>
                    <a:latin typeface="Prata"/>
                    <a:ea typeface="Prata"/>
                    <a:cs typeface="Prata"/>
                    <a:sym typeface="Prata"/>
                  </a:rPr>
                  <a:t>REPLAY VIDEOS</a:t>
                </a:r>
                <a:endParaRPr sz="2000">
                  <a:solidFill>
                    <a:schemeClr val="lt1"/>
                  </a:solidFill>
                  <a:latin typeface="Prata"/>
                  <a:ea typeface="Prata"/>
                  <a:cs typeface="Prata"/>
                  <a:sym typeface="Prata"/>
                </a:endParaRPr>
              </a:p>
            </p:txBody>
          </p:sp>
        </p:grpSp>
        <p:sp>
          <p:nvSpPr>
            <p:cNvPr id="305" name="Google Shape;305;p24"/>
            <p:cNvSpPr/>
            <p:nvPr/>
          </p:nvSpPr>
          <p:spPr>
            <a:xfrm>
              <a:off x="4774378" y="3697450"/>
              <a:ext cx="748200" cy="748200"/>
            </a:xfrm>
            <a:prstGeom prst="ellipse">
              <a:avLst/>
            </a:prstGeom>
            <a:no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306" name="Google Shape;306;p24"/>
          <p:cNvCxnSpPr>
            <a:stCxn id="300" idx="6"/>
            <a:endCxn id="299" idx="1"/>
          </p:cNvCxnSpPr>
          <p:nvPr/>
        </p:nvCxnSpPr>
        <p:spPr>
          <a:xfrm>
            <a:off x="5522578" y="3007325"/>
            <a:ext cx="423900" cy="600"/>
          </a:xfrm>
          <a:prstGeom prst="bentConnector3">
            <a:avLst>
              <a:gd fmla="val 49985" name="adj1"/>
            </a:avLst>
          </a:prstGeom>
          <a:noFill/>
          <a:ln cap="flat" cmpd="sng" w="38100">
            <a:solidFill>
              <a:schemeClr val="lt1"/>
            </a:solidFill>
            <a:prstDash val="solid"/>
            <a:round/>
            <a:headEnd len="med" w="med" type="none"/>
            <a:tailEnd len="med" w="med" type="none"/>
          </a:ln>
        </p:spPr>
      </p:cxnSp>
      <p:cxnSp>
        <p:nvCxnSpPr>
          <p:cNvPr id="307" name="Google Shape;307;p24"/>
          <p:cNvCxnSpPr>
            <a:stCxn id="305" idx="6"/>
            <a:endCxn id="304" idx="1"/>
          </p:cNvCxnSpPr>
          <p:nvPr/>
        </p:nvCxnSpPr>
        <p:spPr>
          <a:xfrm flipH="1" rot="10800000">
            <a:off x="5522578" y="4069150"/>
            <a:ext cx="425100" cy="2400"/>
          </a:xfrm>
          <a:prstGeom prst="bentConnector3">
            <a:avLst>
              <a:gd fmla="val 50007" name="adj1"/>
            </a:avLst>
          </a:prstGeom>
          <a:noFill/>
          <a:ln cap="flat" cmpd="sng" w="38100">
            <a:solidFill>
              <a:schemeClr val="lt1"/>
            </a:solidFill>
            <a:prstDash val="solid"/>
            <a:round/>
            <a:headEnd len="med" w="med" type="none"/>
            <a:tailEnd len="med" w="med" type="none"/>
          </a:ln>
        </p:spPr>
      </p:cxnSp>
      <p:cxnSp>
        <p:nvCxnSpPr>
          <p:cNvPr id="308" name="Google Shape;308;p24"/>
          <p:cNvCxnSpPr>
            <a:stCxn id="274" idx="6"/>
            <a:endCxn id="292" idx="2"/>
          </p:cNvCxnSpPr>
          <p:nvPr/>
        </p:nvCxnSpPr>
        <p:spPr>
          <a:xfrm>
            <a:off x="4369622" y="1943100"/>
            <a:ext cx="404700" cy="600"/>
          </a:xfrm>
          <a:prstGeom prst="bentConnector3">
            <a:avLst>
              <a:gd fmla="val 50007" name="adj1"/>
            </a:avLst>
          </a:prstGeom>
          <a:noFill/>
          <a:ln cap="flat" cmpd="sng" w="38100">
            <a:solidFill>
              <a:schemeClr val="lt1"/>
            </a:solidFill>
            <a:prstDash val="solid"/>
            <a:round/>
            <a:headEnd len="med" w="med" type="none"/>
            <a:tailEnd len="med" w="med" type="none"/>
          </a:ln>
        </p:spPr>
      </p:cxnSp>
      <p:cxnSp>
        <p:nvCxnSpPr>
          <p:cNvPr id="309" name="Google Shape;309;p24"/>
          <p:cNvCxnSpPr>
            <a:stCxn id="292" idx="4"/>
            <a:endCxn id="300" idx="0"/>
          </p:cNvCxnSpPr>
          <p:nvPr/>
        </p:nvCxnSpPr>
        <p:spPr>
          <a:xfrm flipH="1" rot="-5400000">
            <a:off x="4990828" y="2474850"/>
            <a:ext cx="315900" cy="600"/>
          </a:xfrm>
          <a:prstGeom prst="bentConnector3">
            <a:avLst>
              <a:gd fmla="val 50020" name="adj1"/>
            </a:avLst>
          </a:prstGeom>
          <a:noFill/>
          <a:ln cap="flat" cmpd="sng" w="38100">
            <a:solidFill>
              <a:schemeClr val="lt1"/>
            </a:solidFill>
            <a:prstDash val="solid"/>
            <a:round/>
            <a:headEnd len="med" w="med" type="none"/>
            <a:tailEnd len="med" w="med" type="none"/>
          </a:ln>
        </p:spPr>
      </p:cxnSp>
      <p:cxnSp>
        <p:nvCxnSpPr>
          <p:cNvPr id="310" name="Google Shape;310;p24"/>
          <p:cNvCxnSpPr>
            <a:stCxn id="300" idx="4"/>
            <a:endCxn id="305" idx="0"/>
          </p:cNvCxnSpPr>
          <p:nvPr/>
        </p:nvCxnSpPr>
        <p:spPr>
          <a:xfrm flipH="1" rot="-5400000">
            <a:off x="4990828" y="3539075"/>
            <a:ext cx="315900" cy="600"/>
          </a:xfrm>
          <a:prstGeom prst="bentConnector3">
            <a:avLst>
              <a:gd fmla="val 50020" name="adj1"/>
            </a:avLst>
          </a:prstGeom>
          <a:noFill/>
          <a:ln cap="flat" cmpd="sng" w="38100">
            <a:solidFill>
              <a:schemeClr val="lt1"/>
            </a:solidFill>
            <a:prstDash val="solid"/>
            <a:round/>
            <a:headEnd len="med" w="med" type="none"/>
            <a:tailEnd len="med" w="med" type="none"/>
          </a:ln>
        </p:spPr>
      </p:cxnSp>
      <p:cxnSp>
        <p:nvCxnSpPr>
          <p:cNvPr id="311" name="Google Shape;311;p24"/>
          <p:cNvCxnSpPr>
            <a:stCxn id="305" idx="2"/>
            <a:endCxn id="287" idx="6"/>
          </p:cNvCxnSpPr>
          <p:nvPr/>
        </p:nvCxnSpPr>
        <p:spPr>
          <a:xfrm flipH="1">
            <a:off x="4369678" y="4071550"/>
            <a:ext cx="404700" cy="600"/>
          </a:xfrm>
          <a:prstGeom prst="bentConnector3">
            <a:avLst>
              <a:gd fmla="val 50007" name="adj1"/>
            </a:avLst>
          </a:prstGeom>
          <a:noFill/>
          <a:ln cap="flat" cmpd="sng" w="38100">
            <a:solidFill>
              <a:schemeClr val="lt1"/>
            </a:solidFill>
            <a:prstDash val="solid"/>
            <a:round/>
            <a:headEnd len="med" w="med" type="none"/>
            <a:tailEnd len="med" w="med" type="none"/>
          </a:ln>
        </p:spPr>
      </p:cxnSp>
      <p:cxnSp>
        <p:nvCxnSpPr>
          <p:cNvPr id="312" name="Google Shape;312;p24"/>
          <p:cNvCxnSpPr>
            <a:stCxn id="282" idx="4"/>
            <a:endCxn id="287" idx="0"/>
          </p:cNvCxnSpPr>
          <p:nvPr/>
        </p:nvCxnSpPr>
        <p:spPr>
          <a:xfrm flipH="1" rot="-5400000">
            <a:off x="3838172" y="3539588"/>
            <a:ext cx="315300" cy="600"/>
          </a:xfrm>
          <a:prstGeom prst="bentConnector3">
            <a:avLst>
              <a:gd fmla="val 49986" name="adj1"/>
            </a:avLst>
          </a:prstGeom>
          <a:noFill/>
          <a:ln cap="flat" cmpd="sng" w="38100">
            <a:solidFill>
              <a:schemeClr val="lt1"/>
            </a:solidFill>
            <a:prstDash val="solid"/>
            <a:round/>
            <a:headEnd len="med" w="med" type="none"/>
            <a:tailEnd len="med" w="med" type="none"/>
          </a:ln>
        </p:spPr>
      </p:cxnSp>
      <p:cxnSp>
        <p:nvCxnSpPr>
          <p:cNvPr id="313" name="Google Shape;313;p24"/>
          <p:cNvCxnSpPr>
            <a:stCxn id="274" idx="4"/>
            <a:endCxn id="282" idx="0"/>
          </p:cNvCxnSpPr>
          <p:nvPr/>
        </p:nvCxnSpPr>
        <p:spPr>
          <a:xfrm flipH="1" rot="-5400000">
            <a:off x="3837422" y="2475300"/>
            <a:ext cx="316800" cy="600"/>
          </a:xfrm>
          <a:prstGeom prst="bentConnector3">
            <a:avLst>
              <a:gd fmla="val 50006" name="adj1"/>
            </a:avLst>
          </a:prstGeom>
          <a:noFill/>
          <a:ln cap="flat" cmpd="sng" w="38100">
            <a:solidFill>
              <a:schemeClr val="lt1"/>
            </a:solidFill>
            <a:prstDash val="solid"/>
            <a:round/>
            <a:headEnd len="med" w="med" type="none"/>
            <a:tailEnd len="med" w="med" type="none"/>
          </a:ln>
        </p:spPr>
      </p:cxnSp>
      <p:sp>
        <p:nvSpPr>
          <p:cNvPr id="314" name="Google Shape;314;p24"/>
          <p:cNvSpPr txBox="1"/>
          <p:nvPr/>
        </p:nvSpPr>
        <p:spPr>
          <a:xfrm>
            <a:off x="713250" y="1033075"/>
            <a:ext cx="7717500" cy="29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lt1"/>
                </a:solidFill>
                <a:latin typeface="DM Sans"/>
                <a:ea typeface="DM Sans"/>
                <a:cs typeface="DM Sans"/>
                <a:sym typeface="DM Sans"/>
              </a:rPr>
              <a:t>Ho</a:t>
            </a:r>
            <a:r>
              <a:rPr lang="en" sz="1200">
                <a:solidFill>
                  <a:schemeClr val="lt1"/>
                </a:solidFill>
                <a:latin typeface="DM Sans"/>
                <a:ea typeface="DM Sans"/>
                <a:cs typeface="DM Sans"/>
                <a:sym typeface="DM Sans"/>
              </a:rPr>
              <a:t>w to watch Paris fashion shows</a:t>
            </a:r>
            <a:endParaRPr sz="1200">
              <a:solidFill>
                <a:schemeClr val="lt1"/>
              </a:solidFill>
              <a:latin typeface="DM Sans"/>
              <a:ea typeface="DM Sans"/>
              <a:cs typeface="DM Sans"/>
              <a:sym typeface="DM Sans"/>
            </a:endParaRPr>
          </a:p>
        </p:txBody>
      </p:sp>
      <p:grpSp>
        <p:nvGrpSpPr>
          <p:cNvPr id="315" name="Google Shape;315;p24"/>
          <p:cNvGrpSpPr/>
          <p:nvPr/>
        </p:nvGrpSpPr>
        <p:grpSpPr>
          <a:xfrm>
            <a:off x="4925404" y="1772109"/>
            <a:ext cx="445980" cy="342002"/>
            <a:chOff x="3042703" y="1529137"/>
            <a:chExt cx="411535" cy="315587"/>
          </a:xfrm>
        </p:grpSpPr>
        <p:sp>
          <p:nvSpPr>
            <p:cNvPr id="316" name="Google Shape;316;p24"/>
            <p:cNvSpPr/>
            <p:nvPr/>
          </p:nvSpPr>
          <p:spPr>
            <a:xfrm>
              <a:off x="3042703" y="1529137"/>
              <a:ext cx="411535" cy="315587"/>
            </a:xfrm>
            <a:custGeom>
              <a:rect b="b" l="l" r="r" t="t"/>
              <a:pathLst>
                <a:path extrusionOk="0" h="9907" w="12919">
                  <a:moveTo>
                    <a:pt x="191" y="0"/>
                  </a:moveTo>
                  <a:cubicBezTo>
                    <a:pt x="84" y="0"/>
                    <a:pt x="1" y="84"/>
                    <a:pt x="1" y="191"/>
                  </a:cubicBezTo>
                  <a:lnTo>
                    <a:pt x="1" y="9716"/>
                  </a:lnTo>
                  <a:cubicBezTo>
                    <a:pt x="1" y="9823"/>
                    <a:pt x="96" y="9906"/>
                    <a:pt x="191" y="9906"/>
                  </a:cubicBezTo>
                  <a:lnTo>
                    <a:pt x="2394" y="9906"/>
                  </a:lnTo>
                  <a:cubicBezTo>
                    <a:pt x="2501" y="9906"/>
                    <a:pt x="2584" y="9823"/>
                    <a:pt x="2584" y="9716"/>
                  </a:cubicBezTo>
                  <a:cubicBezTo>
                    <a:pt x="2584" y="9609"/>
                    <a:pt x="2501" y="9525"/>
                    <a:pt x="2394" y="9525"/>
                  </a:cubicBezTo>
                  <a:lnTo>
                    <a:pt x="382" y="9525"/>
                  </a:lnTo>
                  <a:lnTo>
                    <a:pt x="382" y="7989"/>
                  </a:lnTo>
                  <a:lnTo>
                    <a:pt x="8287" y="7989"/>
                  </a:lnTo>
                  <a:cubicBezTo>
                    <a:pt x="8394" y="7989"/>
                    <a:pt x="8478" y="7894"/>
                    <a:pt x="8478" y="7799"/>
                  </a:cubicBezTo>
                  <a:cubicBezTo>
                    <a:pt x="8478" y="7692"/>
                    <a:pt x="8394" y="7596"/>
                    <a:pt x="8287" y="7596"/>
                  </a:cubicBezTo>
                  <a:lnTo>
                    <a:pt x="382" y="7596"/>
                  </a:lnTo>
                  <a:lnTo>
                    <a:pt x="382" y="2167"/>
                  </a:lnTo>
                  <a:lnTo>
                    <a:pt x="12550" y="2167"/>
                  </a:lnTo>
                  <a:lnTo>
                    <a:pt x="12550" y="7596"/>
                  </a:lnTo>
                  <a:lnTo>
                    <a:pt x="9287" y="7596"/>
                  </a:lnTo>
                  <a:cubicBezTo>
                    <a:pt x="9180" y="7596"/>
                    <a:pt x="9097" y="7692"/>
                    <a:pt x="9097" y="7799"/>
                  </a:cubicBezTo>
                  <a:cubicBezTo>
                    <a:pt x="9097" y="7894"/>
                    <a:pt x="9180" y="7989"/>
                    <a:pt x="9287" y="7989"/>
                  </a:cubicBezTo>
                  <a:lnTo>
                    <a:pt x="12538" y="7989"/>
                  </a:lnTo>
                  <a:lnTo>
                    <a:pt x="12538" y="9525"/>
                  </a:lnTo>
                  <a:lnTo>
                    <a:pt x="3251" y="9525"/>
                  </a:lnTo>
                  <a:cubicBezTo>
                    <a:pt x="3144" y="9525"/>
                    <a:pt x="3049" y="9609"/>
                    <a:pt x="3049" y="9716"/>
                  </a:cubicBezTo>
                  <a:cubicBezTo>
                    <a:pt x="3049" y="9823"/>
                    <a:pt x="3144" y="9906"/>
                    <a:pt x="3251" y="9906"/>
                  </a:cubicBezTo>
                  <a:lnTo>
                    <a:pt x="12728" y="9906"/>
                  </a:lnTo>
                  <a:cubicBezTo>
                    <a:pt x="12835" y="9906"/>
                    <a:pt x="12919" y="9823"/>
                    <a:pt x="12919" y="9716"/>
                  </a:cubicBezTo>
                  <a:lnTo>
                    <a:pt x="12919" y="191"/>
                  </a:lnTo>
                  <a:cubicBezTo>
                    <a:pt x="12907" y="84"/>
                    <a:pt x="12835" y="0"/>
                    <a:pt x="12728" y="0"/>
                  </a:cubicBezTo>
                  <a:lnTo>
                    <a:pt x="6859" y="0"/>
                  </a:lnTo>
                  <a:cubicBezTo>
                    <a:pt x="6763" y="0"/>
                    <a:pt x="6668" y="84"/>
                    <a:pt x="6668" y="191"/>
                  </a:cubicBezTo>
                  <a:cubicBezTo>
                    <a:pt x="6668" y="298"/>
                    <a:pt x="6763" y="381"/>
                    <a:pt x="6859" y="381"/>
                  </a:cubicBezTo>
                  <a:lnTo>
                    <a:pt x="12538" y="381"/>
                  </a:lnTo>
                  <a:lnTo>
                    <a:pt x="12538" y="1810"/>
                  </a:lnTo>
                  <a:lnTo>
                    <a:pt x="370" y="1810"/>
                  </a:lnTo>
                  <a:lnTo>
                    <a:pt x="370" y="381"/>
                  </a:lnTo>
                  <a:lnTo>
                    <a:pt x="6001" y="381"/>
                  </a:lnTo>
                  <a:cubicBezTo>
                    <a:pt x="6108" y="381"/>
                    <a:pt x="6192" y="298"/>
                    <a:pt x="6192" y="191"/>
                  </a:cubicBezTo>
                  <a:cubicBezTo>
                    <a:pt x="6192" y="84"/>
                    <a:pt x="6097" y="0"/>
                    <a:pt x="600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24"/>
            <p:cNvSpPr/>
            <p:nvPr/>
          </p:nvSpPr>
          <p:spPr>
            <a:xfrm>
              <a:off x="3077967" y="1557965"/>
              <a:ext cx="12169" cy="12551"/>
            </a:xfrm>
            <a:custGeom>
              <a:rect b="b" l="l" r="r" t="t"/>
              <a:pathLst>
                <a:path extrusionOk="0" h="394" w="382">
                  <a:moveTo>
                    <a:pt x="191" y="0"/>
                  </a:moveTo>
                  <a:cubicBezTo>
                    <a:pt x="84" y="0"/>
                    <a:pt x="1" y="95"/>
                    <a:pt x="1" y="191"/>
                  </a:cubicBezTo>
                  <a:cubicBezTo>
                    <a:pt x="1" y="298"/>
                    <a:pt x="84" y="393"/>
                    <a:pt x="191" y="393"/>
                  </a:cubicBezTo>
                  <a:cubicBezTo>
                    <a:pt x="298" y="393"/>
                    <a:pt x="382" y="298"/>
                    <a:pt x="382" y="191"/>
                  </a:cubicBezTo>
                  <a:cubicBezTo>
                    <a:pt x="382" y="95"/>
                    <a:pt x="298" y="0"/>
                    <a:pt x="19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4"/>
            <p:cNvSpPr/>
            <p:nvPr/>
          </p:nvSpPr>
          <p:spPr>
            <a:xfrm>
              <a:off x="3099978" y="1557965"/>
              <a:ext cx="12551" cy="12551"/>
            </a:xfrm>
            <a:custGeom>
              <a:rect b="b" l="l" r="r" t="t"/>
              <a:pathLst>
                <a:path extrusionOk="0" h="394" w="394">
                  <a:moveTo>
                    <a:pt x="203" y="0"/>
                  </a:moveTo>
                  <a:cubicBezTo>
                    <a:pt x="96" y="0"/>
                    <a:pt x="0" y="95"/>
                    <a:pt x="0" y="191"/>
                  </a:cubicBezTo>
                  <a:cubicBezTo>
                    <a:pt x="0" y="298"/>
                    <a:pt x="96" y="393"/>
                    <a:pt x="203" y="393"/>
                  </a:cubicBezTo>
                  <a:cubicBezTo>
                    <a:pt x="298" y="393"/>
                    <a:pt x="393" y="298"/>
                    <a:pt x="393" y="191"/>
                  </a:cubicBezTo>
                  <a:cubicBezTo>
                    <a:pt x="393" y="95"/>
                    <a:pt x="298" y="0"/>
                    <a:pt x="20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4"/>
            <p:cNvSpPr/>
            <p:nvPr/>
          </p:nvSpPr>
          <p:spPr>
            <a:xfrm>
              <a:off x="3122341" y="1557965"/>
              <a:ext cx="12551" cy="12551"/>
            </a:xfrm>
            <a:custGeom>
              <a:rect b="b" l="l" r="r" t="t"/>
              <a:pathLst>
                <a:path extrusionOk="0" h="394" w="394">
                  <a:moveTo>
                    <a:pt x="191" y="0"/>
                  </a:moveTo>
                  <a:cubicBezTo>
                    <a:pt x="96" y="0"/>
                    <a:pt x="1" y="95"/>
                    <a:pt x="1" y="191"/>
                  </a:cubicBezTo>
                  <a:cubicBezTo>
                    <a:pt x="1" y="298"/>
                    <a:pt x="96" y="393"/>
                    <a:pt x="191" y="393"/>
                  </a:cubicBezTo>
                  <a:cubicBezTo>
                    <a:pt x="298" y="393"/>
                    <a:pt x="394" y="298"/>
                    <a:pt x="394" y="191"/>
                  </a:cubicBezTo>
                  <a:cubicBezTo>
                    <a:pt x="394" y="95"/>
                    <a:pt x="298" y="0"/>
                    <a:pt x="19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4"/>
            <p:cNvSpPr/>
            <p:nvPr/>
          </p:nvSpPr>
          <p:spPr>
            <a:xfrm>
              <a:off x="3342331" y="1557965"/>
              <a:ext cx="79669" cy="12551"/>
            </a:xfrm>
            <a:custGeom>
              <a:rect b="b" l="l" r="r" t="t"/>
              <a:pathLst>
                <a:path extrusionOk="0" h="394" w="2501">
                  <a:moveTo>
                    <a:pt x="191" y="0"/>
                  </a:moveTo>
                  <a:cubicBezTo>
                    <a:pt x="84" y="0"/>
                    <a:pt x="0" y="95"/>
                    <a:pt x="0" y="191"/>
                  </a:cubicBezTo>
                  <a:cubicBezTo>
                    <a:pt x="0" y="298"/>
                    <a:pt x="96" y="393"/>
                    <a:pt x="191" y="393"/>
                  </a:cubicBezTo>
                  <a:lnTo>
                    <a:pt x="2310" y="393"/>
                  </a:lnTo>
                  <a:cubicBezTo>
                    <a:pt x="2417" y="393"/>
                    <a:pt x="2501" y="298"/>
                    <a:pt x="2501" y="191"/>
                  </a:cubicBezTo>
                  <a:cubicBezTo>
                    <a:pt x="2501" y="95"/>
                    <a:pt x="2417" y="0"/>
                    <a:pt x="231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4"/>
            <p:cNvSpPr/>
            <p:nvPr/>
          </p:nvSpPr>
          <p:spPr>
            <a:xfrm>
              <a:off x="3306303" y="1557965"/>
              <a:ext cx="26949" cy="12551"/>
            </a:xfrm>
            <a:custGeom>
              <a:rect b="b" l="l" r="r" t="t"/>
              <a:pathLst>
                <a:path extrusionOk="0" h="394" w="846">
                  <a:moveTo>
                    <a:pt x="191" y="0"/>
                  </a:moveTo>
                  <a:cubicBezTo>
                    <a:pt x="96" y="0"/>
                    <a:pt x="0" y="95"/>
                    <a:pt x="0" y="191"/>
                  </a:cubicBezTo>
                  <a:cubicBezTo>
                    <a:pt x="0" y="298"/>
                    <a:pt x="96" y="393"/>
                    <a:pt x="191" y="393"/>
                  </a:cubicBezTo>
                  <a:lnTo>
                    <a:pt x="655" y="393"/>
                  </a:lnTo>
                  <a:cubicBezTo>
                    <a:pt x="762" y="393"/>
                    <a:pt x="846" y="298"/>
                    <a:pt x="846" y="191"/>
                  </a:cubicBezTo>
                  <a:cubicBezTo>
                    <a:pt x="846" y="95"/>
                    <a:pt x="762" y="0"/>
                    <a:pt x="65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4"/>
            <p:cNvSpPr/>
            <p:nvPr/>
          </p:nvSpPr>
          <p:spPr>
            <a:xfrm>
              <a:off x="3165217" y="1622822"/>
              <a:ext cx="166888" cy="121750"/>
            </a:xfrm>
            <a:custGeom>
              <a:rect b="b" l="l" r="r" t="t"/>
              <a:pathLst>
                <a:path extrusionOk="0" h="3822" w="5239">
                  <a:moveTo>
                    <a:pt x="4048" y="381"/>
                  </a:moveTo>
                  <a:cubicBezTo>
                    <a:pt x="4489" y="381"/>
                    <a:pt x="4846" y="738"/>
                    <a:pt x="4846" y="1179"/>
                  </a:cubicBezTo>
                  <a:lnTo>
                    <a:pt x="4846" y="2655"/>
                  </a:lnTo>
                  <a:cubicBezTo>
                    <a:pt x="4846" y="3096"/>
                    <a:pt x="4489" y="3453"/>
                    <a:pt x="4048" y="3453"/>
                  </a:cubicBezTo>
                  <a:lnTo>
                    <a:pt x="1155" y="3453"/>
                  </a:lnTo>
                  <a:cubicBezTo>
                    <a:pt x="715" y="3453"/>
                    <a:pt x="357" y="3096"/>
                    <a:pt x="357" y="2655"/>
                  </a:cubicBezTo>
                  <a:lnTo>
                    <a:pt x="357" y="1179"/>
                  </a:lnTo>
                  <a:cubicBezTo>
                    <a:pt x="357" y="738"/>
                    <a:pt x="715" y="381"/>
                    <a:pt x="1155" y="381"/>
                  </a:cubicBezTo>
                  <a:close/>
                  <a:moveTo>
                    <a:pt x="1167" y="0"/>
                  </a:moveTo>
                  <a:cubicBezTo>
                    <a:pt x="512" y="0"/>
                    <a:pt x="0" y="536"/>
                    <a:pt x="0" y="1179"/>
                  </a:cubicBezTo>
                  <a:lnTo>
                    <a:pt x="0" y="2655"/>
                  </a:lnTo>
                  <a:cubicBezTo>
                    <a:pt x="0" y="3310"/>
                    <a:pt x="536" y="3822"/>
                    <a:pt x="1167" y="3822"/>
                  </a:cubicBezTo>
                  <a:lnTo>
                    <a:pt x="4060" y="3822"/>
                  </a:lnTo>
                  <a:cubicBezTo>
                    <a:pt x="4715" y="3822"/>
                    <a:pt x="5239" y="3286"/>
                    <a:pt x="5239" y="2655"/>
                  </a:cubicBezTo>
                  <a:lnTo>
                    <a:pt x="5239" y="1179"/>
                  </a:lnTo>
                  <a:cubicBezTo>
                    <a:pt x="5239" y="524"/>
                    <a:pt x="4703" y="0"/>
                    <a:pt x="40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4"/>
            <p:cNvSpPr/>
            <p:nvPr/>
          </p:nvSpPr>
          <p:spPr>
            <a:xfrm>
              <a:off x="3222843" y="1657226"/>
              <a:ext cx="54281" cy="53612"/>
            </a:xfrm>
            <a:custGeom>
              <a:rect b="b" l="l" r="r" t="t"/>
              <a:pathLst>
                <a:path extrusionOk="0" h="1683" w="1704">
                  <a:moveTo>
                    <a:pt x="394" y="396"/>
                  </a:moveTo>
                  <a:lnTo>
                    <a:pt x="1287" y="849"/>
                  </a:lnTo>
                  <a:lnTo>
                    <a:pt x="394" y="1278"/>
                  </a:lnTo>
                  <a:lnTo>
                    <a:pt x="394" y="396"/>
                  </a:lnTo>
                  <a:close/>
                  <a:moveTo>
                    <a:pt x="358" y="0"/>
                  </a:moveTo>
                  <a:cubicBezTo>
                    <a:pt x="293" y="0"/>
                    <a:pt x="227" y="18"/>
                    <a:pt x="168" y="51"/>
                  </a:cubicBezTo>
                  <a:cubicBezTo>
                    <a:pt x="61" y="111"/>
                    <a:pt x="1" y="230"/>
                    <a:pt x="1" y="349"/>
                  </a:cubicBezTo>
                  <a:lnTo>
                    <a:pt x="1" y="1325"/>
                  </a:lnTo>
                  <a:cubicBezTo>
                    <a:pt x="1" y="1444"/>
                    <a:pt x="61" y="1563"/>
                    <a:pt x="168" y="1623"/>
                  </a:cubicBezTo>
                  <a:cubicBezTo>
                    <a:pt x="227" y="1647"/>
                    <a:pt x="287" y="1682"/>
                    <a:pt x="358" y="1682"/>
                  </a:cubicBezTo>
                  <a:cubicBezTo>
                    <a:pt x="418" y="1682"/>
                    <a:pt x="465" y="1659"/>
                    <a:pt x="513" y="1647"/>
                  </a:cubicBezTo>
                  <a:lnTo>
                    <a:pt x="1489" y="1170"/>
                  </a:lnTo>
                  <a:cubicBezTo>
                    <a:pt x="1608" y="1111"/>
                    <a:pt x="1680" y="992"/>
                    <a:pt x="1680" y="861"/>
                  </a:cubicBezTo>
                  <a:cubicBezTo>
                    <a:pt x="1704" y="706"/>
                    <a:pt x="1620" y="575"/>
                    <a:pt x="1489" y="516"/>
                  </a:cubicBezTo>
                  <a:lnTo>
                    <a:pt x="513" y="39"/>
                  </a:lnTo>
                  <a:cubicBezTo>
                    <a:pt x="465" y="12"/>
                    <a:pt x="412" y="0"/>
                    <a:pt x="35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4"/>
            <p:cNvSpPr/>
            <p:nvPr/>
          </p:nvSpPr>
          <p:spPr>
            <a:xfrm>
              <a:off x="3087459" y="1800700"/>
              <a:ext cx="160454" cy="12519"/>
            </a:xfrm>
            <a:custGeom>
              <a:rect b="b" l="l" r="r" t="t"/>
              <a:pathLst>
                <a:path extrusionOk="0" h="393" w="5037">
                  <a:moveTo>
                    <a:pt x="191" y="0"/>
                  </a:moveTo>
                  <a:cubicBezTo>
                    <a:pt x="84" y="0"/>
                    <a:pt x="0" y="95"/>
                    <a:pt x="0" y="191"/>
                  </a:cubicBezTo>
                  <a:cubicBezTo>
                    <a:pt x="0" y="298"/>
                    <a:pt x="84" y="393"/>
                    <a:pt x="191" y="393"/>
                  </a:cubicBezTo>
                  <a:lnTo>
                    <a:pt x="4846" y="393"/>
                  </a:lnTo>
                  <a:cubicBezTo>
                    <a:pt x="4953" y="393"/>
                    <a:pt x="5037" y="298"/>
                    <a:pt x="5037" y="191"/>
                  </a:cubicBezTo>
                  <a:cubicBezTo>
                    <a:pt x="5037" y="95"/>
                    <a:pt x="4953" y="0"/>
                    <a:pt x="484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4"/>
            <p:cNvSpPr/>
            <p:nvPr/>
          </p:nvSpPr>
          <p:spPr>
            <a:xfrm>
              <a:off x="3368866" y="1800318"/>
              <a:ext cx="43673" cy="12169"/>
            </a:xfrm>
            <a:custGeom>
              <a:rect b="b" l="l" r="r" t="t"/>
              <a:pathLst>
                <a:path extrusionOk="0" h="382" w="1371">
                  <a:moveTo>
                    <a:pt x="191" y="0"/>
                  </a:moveTo>
                  <a:cubicBezTo>
                    <a:pt x="84" y="0"/>
                    <a:pt x="1" y="84"/>
                    <a:pt x="1" y="191"/>
                  </a:cubicBezTo>
                  <a:cubicBezTo>
                    <a:pt x="1" y="298"/>
                    <a:pt x="96" y="381"/>
                    <a:pt x="191" y="381"/>
                  </a:cubicBezTo>
                  <a:lnTo>
                    <a:pt x="1180" y="381"/>
                  </a:lnTo>
                  <a:cubicBezTo>
                    <a:pt x="1287" y="381"/>
                    <a:pt x="1370" y="298"/>
                    <a:pt x="1370" y="191"/>
                  </a:cubicBezTo>
                  <a:cubicBezTo>
                    <a:pt x="1370" y="84"/>
                    <a:pt x="1287" y="0"/>
                    <a:pt x="118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6" name="Google Shape;326;p24"/>
          <p:cNvGrpSpPr/>
          <p:nvPr/>
        </p:nvGrpSpPr>
        <p:grpSpPr>
          <a:xfrm>
            <a:off x="4897204" y="3900542"/>
            <a:ext cx="502535" cy="342004"/>
            <a:chOff x="6228583" y="3237664"/>
            <a:chExt cx="446539" cy="303895"/>
          </a:xfrm>
        </p:grpSpPr>
        <p:sp>
          <p:nvSpPr>
            <p:cNvPr id="327" name="Google Shape;327;p24"/>
            <p:cNvSpPr/>
            <p:nvPr/>
          </p:nvSpPr>
          <p:spPr>
            <a:xfrm>
              <a:off x="6357508" y="3277453"/>
              <a:ext cx="26865" cy="25912"/>
            </a:xfrm>
            <a:custGeom>
              <a:rect b="b" l="l" r="r" t="t"/>
              <a:pathLst>
                <a:path extrusionOk="0" h="816" w="846">
                  <a:moveTo>
                    <a:pt x="632" y="0"/>
                  </a:moveTo>
                  <a:cubicBezTo>
                    <a:pt x="578" y="0"/>
                    <a:pt x="525" y="18"/>
                    <a:pt x="489" y="54"/>
                  </a:cubicBezTo>
                  <a:lnTo>
                    <a:pt x="72" y="471"/>
                  </a:lnTo>
                  <a:cubicBezTo>
                    <a:pt x="1" y="542"/>
                    <a:pt x="1" y="685"/>
                    <a:pt x="72" y="756"/>
                  </a:cubicBezTo>
                  <a:cubicBezTo>
                    <a:pt x="120" y="804"/>
                    <a:pt x="167" y="816"/>
                    <a:pt x="227" y="816"/>
                  </a:cubicBezTo>
                  <a:cubicBezTo>
                    <a:pt x="263" y="816"/>
                    <a:pt x="322" y="804"/>
                    <a:pt x="370" y="756"/>
                  </a:cubicBezTo>
                  <a:lnTo>
                    <a:pt x="786" y="340"/>
                  </a:lnTo>
                  <a:cubicBezTo>
                    <a:pt x="846" y="268"/>
                    <a:pt x="846" y="149"/>
                    <a:pt x="775" y="54"/>
                  </a:cubicBezTo>
                  <a:cubicBezTo>
                    <a:pt x="739" y="18"/>
                    <a:pt x="685" y="0"/>
                    <a:pt x="63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4"/>
            <p:cNvSpPr/>
            <p:nvPr/>
          </p:nvSpPr>
          <p:spPr>
            <a:xfrm>
              <a:off x="6276596" y="3358746"/>
              <a:ext cx="26896" cy="25912"/>
            </a:xfrm>
            <a:custGeom>
              <a:rect b="b" l="l" r="r" t="t"/>
              <a:pathLst>
                <a:path extrusionOk="0" h="816" w="847">
                  <a:moveTo>
                    <a:pt x="632" y="0"/>
                  </a:moveTo>
                  <a:cubicBezTo>
                    <a:pt x="578" y="0"/>
                    <a:pt x="525" y="18"/>
                    <a:pt x="489" y="54"/>
                  </a:cubicBezTo>
                  <a:lnTo>
                    <a:pt x="72" y="471"/>
                  </a:lnTo>
                  <a:cubicBezTo>
                    <a:pt x="1" y="554"/>
                    <a:pt x="1" y="685"/>
                    <a:pt x="72" y="756"/>
                  </a:cubicBezTo>
                  <a:cubicBezTo>
                    <a:pt x="120" y="804"/>
                    <a:pt x="167" y="816"/>
                    <a:pt x="227" y="816"/>
                  </a:cubicBezTo>
                  <a:cubicBezTo>
                    <a:pt x="286" y="816"/>
                    <a:pt x="334" y="804"/>
                    <a:pt x="370" y="756"/>
                  </a:cubicBezTo>
                  <a:lnTo>
                    <a:pt x="787" y="340"/>
                  </a:lnTo>
                  <a:cubicBezTo>
                    <a:pt x="846" y="256"/>
                    <a:pt x="846" y="137"/>
                    <a:pt x="775" y="54"/>
                  </a:cubicBezTo>
                  <a:cubicBezTo>
                    <a:pt x="739" y="18"/>
                    <a:pt x="685" y="0"/>
                    <a:pt x="63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4"/>
            <p:cNvSpPr/>
            <p:nvPr/>
          </p:nvSpPr>
          <p:spPr>
            <a:xfrm>
              <a:off x="6357508" y="3358365"/>
              <a:ext cx="26865" cy="25912"/>
            </a:xfrm>
            <a:custGeom>
              <a:rect b="b" l="l" r="r" t="t"/>
              <a:pathLst>
                <a:path extrusionOk="0" h="816" w="846">
                  <a:moveTo>
                    <a:pt x="215" y="0"/>
                  </a:moveTo>
                  <a:cubicBezTo>
                    <a:pt x="161" y="0"/>
                    <a:pt x="108" y="18"/>
                    <a:pt x="72" y="54"/>
                  </a:cubicBezTo>
                  <a:cubicBezTo>
                    <a:pt x="1" y="125"/>
                    <a:pt x="1" y="268"/>
                    <a:pt x="72" y="340"/>
                  </a:cubicBezTo>
                  <a:lnTo>
                    <a:pt x="489" y="756"/>
                  </a:lnTo>
                  <a:cubicBezTo>
                    <a:pt x="536" y="792"/>
                    <a:pt x="584" y="816"/>
                    <a:pt x="644" y="816"/>
                  </a:cubicBezTo>
                  <a:cubicBezTo>
                    <a:pt x="703" y="816"/>
                    <a:pt x="739" y="792"/>
                    <a:pt x="786" y="756"/>
                  </a:cubicBezTo>
                  <a:cubicBezTo>
                    <a:pt x="846" y="685"/>
                    <a:pt x="846" y="566"/>
                    <a:pt x="775" y="471"/>
                  </a:cubicBezTo>
                  <a:lnTo>
                    <a:pt x="358" y="54"/>
                  </a:lnTo>
                  <a:cubicBezTo>
                    <a:pt x="322" y="18"/>
                    <a:pt x="269" y="0"/>
                    <a:pt x="21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4"/>
            <p:cNvSpPr/>
            <p:nvPr/>
          </p:nvSpPr>
          <p:spPr>
            <a:xfrm>
              <a:off x="6276596" y="3277453"/>
              <a:ext cx="26896" cy="25912"/>
            </a:xfrm>
            <a:custGeom>
              <a:rect b="b" l="l" r="r" t="t"/>
              <a:pathLst>
                <a:path extrusionOk="0" h="816" w="847">
                  <a:moveTo>
                    <a:pt x="219" y="0"/>
                  </a:moveTo>
                  <a:cubicBezTo>
                    <a:pt x="167" y="0"/>
                    <a:pt x="114" y="18"/>
                    <a:pt x="72" y="54"/>
                  </a:cubicBezTo>
                  <a:cubicBezTo>
                    <a:pt x="1" y="137"/>
                    <a:pt x="1" y="268"/>
                    <a:pt x="72" y="340"/>
                  </a:cubicBezTo>
                  <a:lnTo>
                    <a:pt x="489" y="756"/>
                  </a:lnTo>
                  <a:cubicBezTo>
                    <a:pt x="536" y="804"/>
                    <a:pt x="584" y="816"/>
                    <a:pt x="644" y="816"/>
                  </a:cubicBezTo>
                  <a:cubicBezTo>
                    <a:pt x="679" y="816"/>
                    <a:pt x="751" y="804"/>
                    <a:pt x="787" y="756"/>
                  </a:cubicBezTo>
                  <a:cubicBezTo>
                    <a:pt x="846" y="685"/>
                    <a:pt x="846" y="554"/>
                    <a:pt x="775" y="471"/>
                  </a:cubicBezTo>
                  <a:lnTo>
                    <a:pt x="358" y="54"/>
                  </a:lnTo>
                  <a:cubicBezTo>
                    <a:pt x="322" y="18"/>
                    <a:pt x="272" y="0"/>
                    <a:pt x="21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4"/>
            <p:cNvSpPr/>
            <p:nvPr/>
          </p:nvSpPr>
          <p:spPr>
            <a:xfrm>
              <a:off x="6526508" y="3290314"/>
              <a:ext cx="21593" cy="19879"/>
            </a:xfrm>
            <a:custGeom>
              <a:rect b="b" l="l" r="r" t="t"/>
              <a:pathLst>
                <a:path extrusionOk="0" h="626" w="680">
                  <a:moveTo>
                    <a:pt x="446" y="0"/>
                  </a:moveTo>
                  <a:cubicBezTo>
                    <a:pt x="394" y="0"/>
                    <a:pt x="340" y="18"/>
                    <a:pt x="298" y="54"/>
                  </a:cubicBezTo>
                  <a:lnTo>
                    <a:pt x="84" y="280"/>
                  </a:lnTo>
                  <a:cubicBezTo>
                    <a:pt x="1" y="351"/>
                    <a:pt x="1" y="482"/>
                    <a:pt x="84" y="566"/>
                  </a:cubicBezTo>
                  <a:cubicBezTo>
                    <a:pt x="120" y="601"/>
                    <a:pt x="167" y="625"/>
                    <a:pt x="227" y="625"/>
                  </a:cubicBezTo>
                  <a:cubicBezTo>
                    <a:pt x="275" y="625"/>
                    <a:pt x="334" y="601"/>
                    <a:pt x="382" y="566"/>
                  </a:cubicBezTo>
                  <a:lnTo>
                    <a:pt x="596" y="340"/>
                  </a:lnTo>
                  <a:cubicBezTo>
                    <a:pt x="679" y="268"/>
                    <a:pt x="679" y="125"/>
                    <a:pt x="584" y="54"/>
                  </a:cubicBezTo>
                  <a:cubicBezTo>
                    <a:pt x="548" y="18"/>
                    <a:pt x="498" y="0"/>
                    <a:pt x="44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4"/>
            <p:cNvSpPr/>
            <p:nvPr/>
          </p:nvSpPr>
          <p:spPr>
            <a:xfrm>
              <a:off x="6465253" y="3352299"/>
              <a:ext cx="20831" cy="19498"/>
            </a:xfrm>
            <a:custGeom>
              <a:rect b="b" l="l" r="r" t="t"/>
              <a:pathLst>
                <a:path extrusionOk="0" h="614" w="656">
                  <a:moveTo>
                    <a:pt x="437" y="1"/>
                  </a:moveTo>
                  <a:cubicBezTo>
                    <a:pt x="385" y="1"/>
                    <a:pt x="334" y="19"/>
                    <a:pt x="299" y="54"/>
                  </a:cubicBezTo>
                  <a:lnTo>
                    <a:pt x="72" y="281"/>
                  </a:lnTo>
                  <a:cubicBezTo>
                    <a:pt x="1" y="352"/>
                    <a:pt x="1" y="483"/>
                    <a:pt x="72" y="554"/>
                  </a:cubicBezTo>
                  <a:cubicBezTo>
                    <a:pt x="120" y="602"/>
                    <a:pt x="168" y="614"/>
                    <a:pt x="227" y="614"/>
                  </a:cubicBezTo>
                  <a:cubicBezTo>
                    <a:pt x="263" y="614"/>
                    <a:pt x="322" y="602"/>
                    <a:pt x="370" y="554"/>
                  </a:cubicBezTo>
                  <a:lnTo>
                    <a:pt x="596" y="340"/>
                  </a:lnTo>
                  <a:cubicBezTo>
                    <a:pt x="656" y="257"/>
                    <a:pt x="656" y="126"/>
                    <a:pt x="584" y="54"/>
                  </a:cubicBezTo>
                  <a:cubicBezTo>
                    <a:pt x="543" y="19"/>
                    <a:pt x="489" y="1"/>
                    <a:pt x="4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4"/>
            <p:cNvSpPr/>
            <p:nvPr/>
          </p:nvSpPr>
          <p:spPr>
            <a:xfrm>
              <a:off x="6526508" y="3352299"/>
              <a:ext cx="21593" cy="19498"/>
            </a:xfrm>
            <a:custGeom>
              <a:rect b="b" l="l" r="r" t="t"/>
              <a:pathLst>
                <a:path extrusionOk="0" h="614" w="680">
                  <a:moveTo>
                    <a:pt x="221" y="1"/>
                  </a:moveTo>
                  <a:cubicBezTo>
                    <a:pt x="170" y="1"/>
                    <a:pt x="120" y="19"/>
                    <a:pt x="84" y="54"/>
                  </a:cubicBezTo>
                  <a:cubicBezTo>
                    <a:pt x="1" y="126"/>
                    <a:pt x="1" y="257"/>
                    <a:pt x="84" y="340"/>
                  </a:cubicBezTo>
                  <a:lnTo>
                    <a:pt x="298" y="554"/>
                  </a:lnTo>
                  <a:cubicBezTo>
                    <a:pt x="346" y="602"/>
                    <a:pt x="394" y="614"/>
                    <a:pt x="453" y="614"/>
                  </a:cubicBezTo>
                  <a:cubicBezTo>
                    <a:pt x="501" y="614"/>
                    <a:pt x="560" y="602"/>
                    <a:pt x="596" y="554"/>
                  </a:cubicBezTo>
                  <a:cubicBezTo>
                    <a:pt x="679" y="483"/>
                    <a:pt x="679" y="352"/>
                    <a:pt x="584" y="281"/>
                  </a:cubicBezTo>
                  <a:lnTo>
                    <a:pt x="358" y="54"/>
                  </a:lnTo>
                  <a:cubicBezTo>
                    <a:pt x="322" y="19"/>
                    <a:pt x="272" y="1"/>
                    <a:pt x="22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4"/>
            <p:cNvSpPr/>
            <p:nvPr/>
          </p:nvSpPr>
          <p:spPr>
            <a:xfrm>
              <a:off x="6465253" y="3290314"/>
              <a:ext cx="20831" cy="19879"/>
            </a:xfrm>
            <a:custGeom>
              <a:rect b="b" l="l" r="r" t="t"/>
              <a:pathLst>
                <a:path extrusionOk="0" h="626" w="656">
                  <a:moveTo>
                    <a:pt x="215" y="0"/>
                  </a:moveTo>
                  <a:cubicBezTo>
                    <a:pt x="162" y="0"/>
                    <a:pt x="108" y="18"/>
                    <a:pt x="72" y="54"/>
                  </a:cubicBezTo>
                  <a:cubicBezTo>
                    <a:pt x="1" y="125"/>
                    <a:pt x="1" y="268"/>
                    <a:pt x="72" y="340"/>
                  </a:cubicBezTo>
                  <a:lnTo>
                    <a:pt x="299" y="566"/>
                  </a:lnTo>
                  <a:cubicBezTo>
                    <a:pt x="346" y="601"/>
                    <a:pt x="382" y="625"/>
                    <a:pt x="441" y="625"/>
                  </a:cubicBezTo>
                  <a:cubicBezTo>
                    <a:pt x="489" y="625"/>
                    <a:pt x="549" y="601"/>
                    <a:pt x="596" y="566"/>
                  </a:cubicBezTo>
                  <a:cubicBezTo>
                    <a:pt x="656" y="482"/>
                    <a:pt x="656" y="351"/>
                    <a:pt x="584" y="280"/>
                  </a:cubicBezTo>
                  <a:lnTo>
                    <a:pt x="358" y="54"/>
                  </a:lnTo>
                  <a:cubicBezTo>
                    <a:pt x="322" y="18"/>
                    <a:pt x="269" y="0"/>
                    <a:pt x="21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4"/>
            <p:cNvSpPr/>
            <p:nvPr/>
          </p:nvSpPr>
          <p:spPr>
            <a:xfrm>
              <a:off x="6304573" y="3437180"/>
              <a:ext cx="119145" cy="13274"/>
            </a:xfrm>
            <a:custGeom>
              <a:rect b="b" l="l" r="r" t="t"/>
              <a:pathLst>
                <a:path extrusionOk="0" h="418" w="3752">
                  <a:moveTo>
                    <a:pt x="203" y="1"/>
                  </a:moveTo>
                  <a:cubicBezTo>
                    <a:pt x="96" y="1"/>
                    <a:pt x="1" y="84"/>
                    <a:pt x="1" y="203"/>
                  </a:cubicBezTo>
                  <a:cubicBezTo>
                    <a:pt x="1" y="322"/>
                    <a:pt x="84" y="417"/>
                    <a:pt x="203" y="417"/>
                  </a:cubicBezTo>
                  <a:lnTo>
                    <a:pt x="3537" y="417"/>
                  </a:lnTo>
                  <a:cubicBezTo>
                    <a:pt x="3644" y="417"/>
                    <a:pt x="3751" y="322"/>
                    <a:pt x="3751" y="203"/>
                  </a:cubicBezTo>
                  <a:cubicBezTo>
                    <a:pt x="3751" y="84"/>
                    <a:pt x="3644" y="1"/>
                    <a:pt x="35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4"/>
            <p:cNvSpPr/>
            <p:nvPr/>
          </p:nvSpPr>
          <p:spPr>
            <a:xfrm>
              <a:off x="6304573" y="3500341"/>
              <a:ext cx="25372" cy="13242"/>
            </a:xfrm>
            <a:custGeom>
              <a:rect b="b" l="l" r="r" t="t"/>
              <a:pathLst>
                <a:path extrusionOk="0" h="417" w="799">
                  <a:moveTo>
                    <a:pt x="203" y="0"/>
                  </a:moveTo>
                  <a:cubicBezTo>
                    <a:pt x="108" y="0"/>
                    <a:pt x="1" y="95"/>
                    <a:pt x="1" y="214"/>
                  </a:cubicBezTo>
                  <a:cubicBezTo>
                    <a:pt x="1" y="333"/>
                    <a:pt x="84" y="417"/>
                    <a:pt x="203" y="417"/>
                  </a:cubicBezTo>
                  <a:lnTo>
                    <a:pt x="596" y="417"/>
                  </a:lnTo>
                  <a:cubicBezTo>
                    <a:pt x="703" y="417"/>
                    <a:pt x="798" y="333"/>
                    <a:pt x="798" y="214"/>
                  </a:cubicBezTo>
                  <a:cubicBezTo>
                    <a:pt x="798" y="95"/>
                    <a:pt x="715" y="0"/>
                    <a:pt x="59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4"/>
            <p:cNvSpPr/>
            <p:nvPr/>
          </p:nvSpPr>
          <p:spPr>
            <a:xfrm>
              <a:off x="6346934" y="3500341"/>
              <a:ext cx="76784" cy="13242"/>
            </a:xfrm>
            <a:custGeom>
              <a:rect b="b" l="l" r="r" t="t"/>
              <a:pathLst>
                <a:path extrusionOk="0" h="417" w="2418">
                  <a:moveTo>
                    <a:pt x="215" y="0"/>
                  </a:moveTo>
                  <a:cubicBezTo>
                    <a:pt x="107" y="0"/>
                    <a:pt x="0" y="95"/>
                    <a:pt x="0" y="214"/>
                  </a:cubicBezTo>
                  <a:cubicBezTo>
                    <a:pt x="0" y="333"/>
                    <a:pt x="96" y="417"/>
                    <a:pt x="215" y="417"/>
                  </a:cubicBezTo>
                  <a:lnTo>
                    <a:pt x="2203" y="417"/>
                  </a:lnTo>
                  <a:cubicBezTo>
                    <a:pt x="2310" y="417"/>
                    <a:pt x="2417" y="333"/>
                    <a:pt x="2417" y="214"/>
                  </a:cubicBezTo>
                  <a:cubicBezTo>
                    <a:pt x="2417" y="95"/>
                    <a:pt x="2310" y="0"/>
                    <a:pt x="220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4"/>
            <p:cNvSpPr/>
            <p:nvPr/>
          </p:nvSpPr>
          <p:spPr>
            <a:xfrm>
              <a:off x="6304573" y="3468935"/>
              <a:ext cx="119145" cy="12893"/>
            </a:xfrm>
            <a:custGeom>
              <a:rect b="b" l="l" r="r" t="t"/>
              <a:pathLst>
                <a:path extrusionOk="0" h="406" w="3752">
                  <a:moveTo>
                    <a:pt x="203" y="1"/>
                  </a:moveTo>
                  <a:cubicBezTo>
                    <a:pt x="96" y="1"/>
                    <a:pt x="1" y="84"/>
                    <a:pt x="1" y="203"/>
                  </a:cubicBezTo>
                  <a:cubicBezTo>
                    <a:pt x="1" y="322"/>
                    <a:pt x="84" y="406"/>
                    <a:pt x="203" y="406"/>
                  </a:cubicBezTo>
                  <a:lnTo>
                    <a:pt x="3537" y="406"/>
                  </a:lnTo>
                  <a:cubicBezTo>
                    <a:pt x="3644" y="406"/>
                    <a:pt x="3751" y="322"/>
                    <a:pt x="3751" y="203"/>
                  </a:cubicBezTo>
                  <a:cubicBezTo>
                    <a:pt x="3751" y="84"/>
                    <a:pt x="3644" y="1"/>
                    <a:pt x="35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4"/>
            <p:cNvSpPr/>
            <p:nvPr/>
          </p:nvSpPr>
          <p:spPr>
            <a:xfrm>
              <a:off x="6228583" y="3237664"/>
              <a:ext cx="357688" cy="186338"/>
            </a:xfrm>
            <a:custGeom>
              <a:rect b="b" l="l" r="r" t="t"/>
              <a:pathLst>
                <a:path extrusionOk="0" h="5868" w="11264">
                  <a:moveTo>
                    <a:pt x="8752" y="1045"/>
                  </a:moveTo>
                  <a:cubicBezTo>
                    <a:pt x="9240" y="1045"/>
                    <a:pt x="9716" y="1224"/>
                    <a:pt x="10085" y="1593"/>
                  </a:cubicBezTo>
                  <a:cubicBezTo>
                    <a:pt x="10811" y="2331"/>
                    <a:pt x="10811" y="3545"/>
                    <a:pt x="10085" y="4272"/>
                  </a:cubicBezTo>
                  <a:cubicBezTo>
                    <a:pt x="9716" y="4641"/>
                    <a:pt x="9234" y="4825"/>
                    <a:pt x="8750" y="4825"/>
                  </a:cubicBezTo>
                  <a:cubicBezTo>
                    <a:pt x="8267" y="4825"/>
                    <a:pt x="7781" y="4641"/>
                    <a:pt x="7406" y="4272"/>
                  </a:cubicBezTo>
                  <a:cubicBezTo>
                    <a:pt x="6668" y="3522"/>
                    <a:pt x="6668" y="2331"/>
                    <a:pt x="7406" y="1593"/>
                  </a:cubicBezTo>
                  <a:cubicBezTo>
                    <a:pt x="7775" y="1224"/>
                    <a:pt x="8252" y="1045"/>
                    <a:pt x="8752" y="1045"/>
                  </a:cubicBezTo>
                  <a:close/>
                  <a:moveTo>
                    <a:pt x="3215" y="402"/>
                  </a:moveTo>
                  <a:cubicBezTo>
                    <a:pt x="3870" y="402"/>
                    <a:pt x="4501" y="652"/>
                    <a:pt x="5001" y="1140"/>
                  </a:cubicBezTo>
                  <a:cubicBezTo>
                    <a:pt x="5978" y="2140"/>
                    <a:pt x="5978" y="3736"/>
                    <a:pt x="5001" y="4712"/>
                  </a:cubicBezTo>
                  <a:cubicBezTo>
                    <a:pt x="4507" y="5206"/>
                    <a:pt x="3858" y="5453"/>
                    <a:pt x="3211" y="5453"/>
                  </a:cubicBezTo>
                  <a:cubicBezTo>
                    <a:pt x="2563" y="5453"/>
                    <a:pt x="1918" y="5206"/>
                    <a:pt x="1429" y="4712"/>
                  </a:cubicBezTo>
                  <a:cubicBezTo>
                    <a:pt x="441" y="3736"/>
                    <a:pt x="441" y="2128"/>
                    <a:pt x="1429" y="1140"/>
                  </a:cubicBezTo>
                  <a:cubicBezTo>
                    <a:pt x="1918" y="652"/>
                    <a:pt x="2560" y="402"/>
                    <a:pt x="3215" y="402"/>
                  </a:cubicBezTo>
                  <a:close/>
                  <a:moveTo>
                    <a:pt x="3209" y="0"/>
                  </a:moveTo>
                  <a:cubicBezTo>
                    <a:pt x="2462" y="0"/>
                    <a:pt x="1715" y="289"/>
                    <a:pt x="1144" y="866"/>
                  </a:cubicBezTo>
                  <a:cubicBezTo>
                    <a:pt x="1" y="2009"/>
                    <a:pt x="1" y="3855"/>
                    <a:pt x="1144" y="4998"/>
                  </a:cubicBezTo>
                  <a:cubicBezTo>
                    <a:pt x="1703" y="5569"/>
                    <a:pt x="2465" y="5867"/>
                    <a:pt x="3215" y="5867"/>
                  </a:cubicBezTo>
                  <a:cubicBezTo>
                    <a:pt x="3953" y="5867"/>
                    <a:pt x="4715" y="5581"/>
                    <a:pt x="5275" y="4998"/>
                  </a:cubicBezTo>
                  <a:cubicBezTo>
                    <a:pt x="5680" y="4593"/>
                    <a:pt x="5930" y="4117"/>
                    <a:pt x="6049" y="3617"/>
                  </a:cubicBezTo>
                  <a:lnTo>
                    <a:pt x="6561" y="3617"/>
                  </a:lnTo>
                  <a:cubicBezTo>
                    <a:pt x="6668" y="3962"/>
                    <a:pt x="6859" y="4284"/>
                    <a:pt x="7121" y="4557"/>
                  </a:cubicBezTo>
                  <a:cubicBezTo>
                    <a:pt x="7573" y="4998"/>
                    <a:pt x="8168" y="5224"/>
                    <a:pt x="8752" y="5224"/>
                  </a:cubicBezTo>
                  <a:cubicBezTo>
                    <a:pt x="9323" y="5224"/>
                    <a:pt x="9919" y="4998"/>
                    <a:pt x="10371" y="4557"/>
                  </a:cubicBezTo>
                  <a:cubicBezTo>
                    <a:pt x="11264" y="3664"/>
                    <a:pt x="11264" y="2200"/>
                    <a:pt x="10371" y="1307"/>
                  </a:cubicBezTo>
                  <a:cubicBezTo>
                    <a:pt x="9924" y="860"/>
                    <a:pt x="9335" y="637"/>
                    <a:pt x="8746" y="637"/>
                  </a:cubicBezTo>
                  <a:cubicBezTo>
                    <a:pt x="8156" y="637"/>
                    <a:pt x="7567" y="860"/>
                    <a:pt x="7121" y="1307"/>
                  </a:cubicBezTo>
                  <a:cubicBezTo>
                    <a:pt x="6609" y="1831"/>
                    <a:pt x="6394" y="2533"/>
                    <a:pt x="6466" y="3212"/>
                  </a:cubicBezTo>
                  <a:lnTo>
                    <a:pt x="6132" y="3212"/>
                  </a:lnTo>
                  <a:cubicBezTo>
                    <a:pt x="6204" y="2379"/>
                    <a:pt x="5930" y="1497"/>
                    <a:pt x="5275" y="866"/>
                  </a:cubicBezTo>
                  <a:cubicBezTo>
                    <a:pt x="4704" y="289"/>
                    <a:pt x="3956" y="0"/>
                    <a:pt x="320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4"/>
            <p:cNvSpPr/>
            <p:nvPr/>
          </p:nvSpPr>
          <p:spPr>
            <a:xfrm>
              <a:off x="6295141" y="3295775"/>
              <a:ext cx="70718" cy="71131"/>
            </a:xfrm>
            <a:custGeom>
              <a:rect b="b" l="l" r="r" t="t"/>
              <a:pathLst>
                <a:path extrusionOk="0" h="2240" w="2227">
                  <a:moveTo>
                    <a:pt x="1119" y="394"/>
                  </a:moveTo>
                  <a:cubicBezTo>
                    <a:pt x="1512" y="394"/>
                    <a:pt x="1834" y="703"/>
                    <a:pt x="1834" y="1108"/>
                  </a:cubicBezTo>
                  <a:cubicBezTo>
                    <a:pt x="1810" y="1501"/>
                    <a:pt x="1500" y="1822"/>
                    <a:pt x="1119" y="1822"/>
                  </a:cubicBezTo>
                  <a:cubicBezTo>
                    <a:pt x="726" y="1822"/>
                    <a:pt x="405" y="1501"/>
                    <a:pt x="405" y="1108"/>
                  </a:cubicBezTo>
                  <a:cubicBezTo>
                    <a:pt x="405" y="715"/>
                    <a:pt x="714" y="394"/>
                    <a:pt x="1119" y="394"/>
                  </a:cubicBezTo>
                  <a:close/>
                  <a:moveTo>
                    <a:pt x="1119" y="1"/>
                  </a:moveTo>
                  <a:cubicBezTo>
                    <a:pt x="500" y="1"/>
                    <a:pt x="0" y="501"/>
                    <a:pt x="0" y="1120"/>
                  </a:cubicBezTo>
                  <a:cubicBezTo>
                    <a:pt x="0" y="1727"/>
                    <a:pt x="500" y="2239"/>
                    <a:pt x="1119" y="2239"/>
                  </a:cubicBezTo>
                  <a:cubicBezTo>
                    <a:pt x="1727" y="2239"/>
                    <a:pt x="2227" y="1727"/>
                    <a:pt x="2227" y="1120"/>
                  </a:cubicBezTo>
                  <a:cubicBezTo>
                    <a:pt x="2227" y="489"/>
                    <a:pt x="1727" y="1"/>
                    <a:pt x="111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4"/>
            <p:cNvSpPr/>
            <p:nvPr/>
          </p:nvSpPr>
          <p:spPr>
            <a:xfrm>
              <a:off x="6482273" y="3306763"/>
              <a:ext cx="48045" cy="48045"/>
            </a:xfrm>
            <a:custGeom>
              <a:rect b="b" l="l" r="r" t="t"/>
              <a:pathLst>
                <a:path extrusionOk="0" h="1513" w="1513">
                  <a:moveTo>
                    <a:pt x="763" y="405"/>
                  </a:moveTo>
                  <a:cubicBezTo>
                    <a:pt x="953" y="405"/>
                    <a:pt x="1120" y="560"/>
                    <a:pt x="1120" y="762"/>
                  </a:cubicBezTo>
                  <a:cubicBezTo>
                    <a:pt x="1120" y="965"/>
                    <a:pt x="953" y="1119"/>
                    <a:pt x="763" y="1119"/>
                  </a:cubicBezTo>
                  <a:cubicBezTo>
                    <a:pt x="560" y="1119"/>
                    <a:pt x="406" y="953"/>
                    <a:pt x="406" y="762"/>
                  </a:cubicBezTo>
                  <a:cubicBezTo>
                    <a:pt x="406" y="560"/>
                    <a:pt x="560" y="405"/>
                    <a:pt x="763" y="405"/>
                  </a:cubicBezTo>
                  <a:close/>
                  <a:moveTo>
                    <a:pt x="763" y="0"/>
                  </a:moveTo>
                  <a:cubicBezTo>
                    <a:pt x="346" y="0"/>
                    <a:pt x="1" y="345"/>
                    <a:pt x="1" y="762"/>
                  </a:cubicBezTo>
                  <a:cubicBezTo>
                    <a:pt x="1" y="1179"/>
                    <a:pt x="346" y="1512"/>
                    <a:pt x="763" y="1512"/>
                  </a:cubicBezTo>
                  <a:cubicBezTo>
                    <a:pt x="1179" y="1512"/>
                    <a:pt x="1513" y="1179"/>
                    <a:pt x="1513" y="762"/>
                  </a:cubicBezTo>
                  <a:cubicBezTo>
                    <a:pt x="1513" y="345"/>
                    <a:pt x="1179" y="0"/>
                    <a:pt x="76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4"/>
            <p:cNvSpPr/>
            <p:nvPr/>
          </p:nvSpPr>
          <p:spPr>
            <a:xfrm>
              <a:off x="6456584" y="3437180"/>
              <a:ext cx="76784" cy="76403"/>
            </a:xfrm>
            <a:custGeom>
              <a:rect b="b" l="l" r="r" t="t"/>
              <a:pathLst>
                <a:path extrusionOk="0" h="2406" w="2418">
                  <a:moveTo>
                    <a:pt x="2012" y="406"/>
                  </a:moveTo>
                  <a:lnTo>
                    <a:pt x="2012" y="1989"/>
                  </a:lnTo>
                  <a:lnTo>
                    <a:pt x="417" y="1989"/>
                  </a:lnTo>
                  <a:lnTo>
                    <a:pt x="417" y="406"/>
                  </a:lnTo>
                  <a:close/>
                  <a:moveTo>
                    <a:pt x="298" y="1"/>
                  </a:moveTo>
                  <a:cubicBezTo>
                    <a:pt x="143" y="1"/>
                    <a:pt x="0" y="132"/>
                    <a:pt x="0" y="298"/>
                  </a:cubicBezTo>
                  <a:lnTo>
                    <a:pt x="0" y="2108"/>
                  </a:lnTo>
                  <a:cubicBezTo>
                    <a:pt x="0" y="2275"/>
                    <a:pt x="143" y="2406"/>
                    <a:pt x="298" y="2406"/>
                  </a:cubicBezTo>
                  <a:lnTo>
                    <a:pt x="2119" y="2406"/>
                  </a:lnTo>
                  <a:cubicBezTo>
                    <a:pt x="2286" y="2406"/>
                    <a:pt x="2417" y="2275"/>
                    <a:pt x="2417" y="2108"/>
                  </a:cubicBezTo>
                  <a:lnTo>
                    <a:pt x="2417" y="298"/>
                  </a:lnTo>
                  <a:cubicBezTo>
                    <a:pt x="2417" y="120"/>
                    <a:pt x="2286" y="1"/>
                    <a:pt x="211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4"/>
            <p:cNvSpPr/>
            <p:nvPr/>
          </p:nvSpPr>
          <p:spPr>
            <a:xfrm>
              <a:off x="6268658" y="3367351"/>
              <a:ext cx="406464" cy="174208"/>
            </a:xfrm>
            <a:custGeom>
              <a:rect b="b" l="l" r="r" t="t"/>
              <a:pathLst>
                <a:path extrusionOk="0" h="5486" w="12800">
                  <a:moveTo>
                    <a:pt x="10419" y="1616"/>
                  </a:moveTo>
                  <a:lnTo>
                    <a:pt x="10419" y="3009"/>
                  </a:lnTo>
                  <a:lnTo>
                    <a:pt x="9573" y="3009"/>
                  </a:lnTo>
                  <a:lnTo>
                    <a:pt x="9573" y="1616"/>
                  </a:lnTo>
                  <a:close/>
                  <a:moveTo>
                    <a:pt x="12395" y="402"/>
                  </a:moveTo>
                  <a:lnTo>
                    <a:pt x="12395" y="414"/>
                  </a:lnTo>
                  <a:lnTo>
                    <a:pt x="12395" y="4224"/>
                  </a:lnTo>
                  <a:lnTo>
                    <a:pt x="12383" y="4236"/>
                  </a:lnTo>
                  <a:lnTo>
                    <a:pt x="10835" y="3807"/>
                  </a:lnTo>
                  <a:lnTo>
                    <a:pt x="10823" y="3795"/>
                  </a:lnTo>
                  <a:lnTo>
                    <a:pt x="10823" y="3224"/>
                  </a:lnTo>
                  <a:lnTo>
                    <a:pt x="10823" y="1414"/>
                  </a:lnTo>
                  <a:lnTo>
                    <a:pt x="10823" y="842"/>
                  </a:lnTo>
                  <a:cubicBezTo>
                    <a:pt x="10823" y="842"/>
                    <a:pt x="10823" y="831"/>
                    <a:pt x="10835" y="831"/>
                  </a:cubicBezTo>
                  <a:lnTo>
                    <a:pt x="12383" y="402"/>
                  </a:lnTo>
                  <a:close/>
                  <a:moveTo>
                    <a:pt x="12362" y="0"/>
                  </a:moveTo>
                  <a:cubicBezTo>
                    <a:pt x="12330" y="0"/>
                    <a:pt x="12297" y="3"/>
                    <a:pt x="12264" y="9"/>
                  </a:cubicBezTo>
                  <a:lnTo>
                    <a:pt x="10716" y="438"/>
                  </a:lnTo>
                  <a:cubicBezTo>
                    <a:pt x="10538" y="485"/>
                    <a:pt x="10407" y="664"/>
                    <a:pt x="10407" y="842"/>
                  </a:cubicBezTo>
                  <a:lnTo>
                    <a:pt x="10407" y="1212"/>
                  </a:lnTo>
                  <a:lnTo>
                    <a:pt x="9549" y="1212"/>
                  </a:lnTo>
                  <a:lnTo>
                    <a:pt x="9549" y="914"/>
                  </a:lnTo>
                  <a:cubicBezTo>
                    <a:pt x="9549" y="819"/>
                    <a:pt x="9466" y="711"/>
                    <a:pt x="9347" y="711"/>
                  </a:cubicBezTo>
                  <a:cubicBezTo>
                    <a:pt x="9228" y="711"/>
                    <a:pt x="9133" y="795"/>
                    <a:pt x="9133" y="914"/>
                  </a:cubicBezTo>
                  <a:lnTo>
                    <a:pt x="9133" y="1414"/>
                  </a:lnTo>
                  <a:lnTo>
                    <a:pt x="9133" y="3224"/>
                  </a:lnTo>
                  <a:lnTo>
                    <a:pt x="9133" y="4986"/>
                  </a:lnTo>
                  <a:cubicBezTo>
                    <a:pt x="9133" y="5045"/>
                    <a:pt x="9085" y="5081"/>
                    <a:pt x="9026" y="5081"/>
                  </a:cubicBezTo>
                  <a:lnTo>
                    <a:pt x="513" y="5081"/>
                  </a:lnTo>
                  <a:cubicBezTo>
                    <a:pt x="453" y="5081"/>
                    <a:pt x="417" y="5045"/>
                    <a:pt x="417" y="4986"/>
                  </a:cubicBezTo>
                  <a:lnTo>
                    <a:pt x="417" y="1854"/>
                  </a:lnTo>
                  <a:cubicBezTo>
                    <a:pt x="417" y="1747"/>
                    <a:pt x="322" y="1652"/>
                    <a:pt x="203" y="1652"/>
                  </a:cubicBezTo>
                  <a:cubicBezTo>
                    <a:pt x="84" y="1652"/>
                    <a:pt x="1" y="1735"/>
                    <a:pt x="1" y="1854"/>
                  </a:cubicBezTo>
                  <a:lnTo>
                    <a:pt x="1" y="4986"/>
                  </a:lnTo>
                  <a:cubicBezTo>
                    <a:pt x="1" y="5260"/>
                    <a:pt x="215" y="5486"/>
                    <a:pt x="501" y="5486"/>
                  </a:cubicBezTo>
                  <a:lnTo>
                    <a:pt x="9014" y="5486"/>
                  </a:lnTo>
                  <a:cubicBezTo>
                    <a:pt x="9299" y="5486"/>
                    <a:pt x="9526" y="5260"/>
                    <a:pt x="9526" y="4986"/>
                  </a:cubicBezTo>
                  <a:lnTo>
                    <a:pt x="9526" y="3414"/>
                  </a:lnTo>
                  <a:lnTo>
                    <a:pt x="10371" y="3414"/>
                  </a:lnTo>
                  <a:lnTo>
                    <a:pt x="10371" y="3795"/>
                  </a:lnTo>
                  <a:cubicBezTo>
                    <a:pt x="10371" y="3986"/>
                    <a:pt x="10502" y="4152"/>
                    <a:pt x="10681" y="4188"/>
                  </a:cubicBezTo>
                  <a:lnTo>
                    <a:pt x="12228" y="4629"/>
                  </a:lnTo>
                  <a:cubicBezTo>
                    <a:pt x="12264" y="4641"/>
                    <a:pt x="12300" y="4641"/>
                    <a:pt x="12347" y="4641"/>
                  </a:cubicBezTo>
                  <a:cubicBezTo>
                    <a:pt x="12443" y="4641"/>
                    <a:pt x="12526" y="4605"/>
                    <a:pt x="12597" y="4545"/>
                  </a:cubicBezTo>
                  <a:cubicBezTo>
                    <a:pt x="12705" y="4474"/>
                    <a:pt x="12764" y="4343"/>
                    <a:pt x="12764" y="4224"/>
                  </a:cubicBezTo>
                  <a:lnTo>
                    <a:pt x="12764" y="426"/>
                  </a:lnTo>
                  <a:cubicBezTo>
                    <a:pt x="12800" y="283"/>
                    <a:pt x="12740" y="164"/>
                    <a:pt x="12633" y="80"/>
                  </a:cubicBezTo>
                  <a:cubicBezTo>
                    <a:pt x="12553" y="27"/>
                    <a:pt x="12459" y="0"/>
                    <a:pt x="1236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4" name="Google Shape;344;p24"/>
          <p:cNvGrpSpPr/>
          <p:nvPr/>
        </p:nvGrpSpPr>
        <p:grpSpPr>
          <a:xfrm>
            <a:off x="4935000" y="2783108"/>
            <a:ext cx="445967" cy="448299"/>
            <a:chOff x="7098912" y="1969392"/>
            <a:chExt cx="359651" cy="361560"/>
          </a:xfrm>
        </p:grpSpPr>
        <p:sp>
          <p:nvSpPr>
            <p:cNvPr id="345" name="Google Shape;345;p24"/>
            <p:cNvSpPr/>
            <p:nvPr/>
          </p:nvSpPr>
          <p:spPr>
            <a:xfrm>
              <a:off x="7098912" y="2127607"/>
              <a:ext cx="134567" cy="202582"/>
            </a:xfrm>
            <a:custGeom>
              <a:rect b="b" l="l" r="r" t="t"/>
              <a:pathLst>
                <a:path extrusionOk="0" h="6365" w="4228">
                  <a:moveTo>
                    <a:pt x="2108" y="331"/>
                  </a:moveTo>
                  <a:cubicBezTo>
                    <a:pt x="2153" y="331"/>
                    <a:pt x="2198" y="334"/>
                    <a:pt x="2239" y="340"/>
                  </a:cubicBezTo>
                  <a:cubicBezTo>
                    <a:pt x="2978" y="399"/>
                    <a:pt x="3537" y="1042"/>
                    <a:pt x="3537" y="1780"/>
                  </a:cubicBezTo>
                  <a:cubicBezTo>
                    <a:pt x="3537" y="2483"/>
                    <a:pt x="3704" y="3138"/>
                    <a:pt x="3847" y="3483"/>
                  </a:cubicBezTo>
                  <a:lnTo>
                    <a:pt x="3847" y="3495"/>
                  </a:lnTo>
                  <a:cubicBezTo>
                    <a:pt x="3656" y="3602"/>
                    <a:pt x="3335" y="3793"/>
                    <a:pt x="2787" y="3912"/>
                  </a:cubicBezTo>
                  <a:lnTo>
                    <a:pt x="2787" y="3864"/>
                  </a:lnTo>
                  <a:lnTo>
                    <a:pt x="2787" y="3531"/>
                  </a:lnTo>
                  <a:cubicBezTo>
                    <a:pt x="3001" y="3412"/>
                    <a:pt x="3180" y="3233"/>
                    <a:pt x="3299" y="3007"/>
                  </a:cubicBezTo>
                  <a:cubicBezTo>
                    <a:pt x="3537" y="2590"/>
                    <a:pt x="3454" y="2066"/>
                    <a:pt x="3108" y="1745"/>
                  </a:cubicBezTo>
                  <a:cubicBezTo>
                    <a:pt x="2870" y="1518"/>
                    <a:pt x="2430" y="1245"/>
                    <a:pt x="1727" y="1245"/>
                  </a:cubicBezTo>
                  <a:cubicBezTo>
                    <a:pt x="1680" y="1245"/>
                    <a:pt x="1632" y="1268"/>
                    <a:pt x="1608" y="1292"/>
                  </a:cubicBezTo>
                  <a:lnTo>
                    <a:pt x="1251" y="1649"/>
                  </a:lnTo>
                  <a:cubicBezTo>
                    <a:pt x="1192" y="1709"/>
                    <a:pt x="1192" y="1816"/>
                    <a:pt x="1251" y="1888"/>
                  </a:cubicBezTo>
                  <a:cubicBezTo>
                    <a:pt x="1281" y="1917"/>
                    <a:pt x="1323" y="1932"/>
                    <a:pt x="1366" y="1932"/>
                  </a:cubicBezTo>
                  <a:cubicBezTo>
                    <a:pt x="1409" y="1932"/>
                    <a:pt x="1454" y="1917"/>
                    <a:pt x="1489" y="1888"/>
                  </a:cubicBezTo>
                  <a:lnTo>
                    <a:pt x="1799" y="1578"/>
                  </a:lnTo>
                  <a:cubicBezTo>
                    <a:pt x="2239" y="1590"/>
                    <a:pt x="2608" y="1721"/>
                    <a:pt x="2882" y="1983"/>
                  </a:cubicBezTo>
                  <a:cubicBezTo>
                    <a:pt x="3120" y="2185"/>
                    <a:pt x="3180" y="2542"/>
                    <a:pt x="3025" y="2828"/>
                  </a:cubicBezTo>
                  <a:cubicBezTo>
                    <a:pt x="2823" y="3173"/>
                    <a:pt x="2466" y="3376"/>
                    <a:pt x="2085" y="3376"/>
                  </a:cubicBezTo>
                  <a:cubicBezTo>
                    <a:pt x="1489" y="3376"/>
                    <a:pt x="1013" y="2900"/>
                    <a:pt x="1013" y="2304"/>
                  </a:cubicBezTo>
                  <a:cubicBezTo>
                    <a:pt x="1013" y="2209"/>
                    <a:pt x="942" y="2138"/>
                    <a:pt x="846" y="2138"/>
                  </a:cubicBezTo>
                  <a:cubicBezTo>
                    <a:pt x="763" y="2138"/>
                    <a:pt x="680" y="2209"/>
                    <a:pt x="680" y="2304"/>
                  </a:cubicBezTo>
                  <a:cubicBezTo>
                    <a:pt x="680" y="2828"/>
                    <a:pt x="965" y="3292"/>
                    <a:pt x="1394" y="3519"/>
                  </a:cubicBezTo>
                  <a:lnTo>
                    <a:pt x="1394" y="3852"/>
                  </a:lnTo>
                  <a:lnTo>
                    <a:pt x="1394" y="3900"/>
                  </a:lnTo>
                  <a:cubicBezTo>
                    <a:pt x="834" y="3781"/>
                    <a:pt x="501" y="3602"/>
                    <a:pt x="370" y="3495"/>
                  </a:cubicBezTo>
                  <a:cubicBezTo>
                    <a:pt x="370" y="3495"/>
                    <a:pt x="358" y="3495"/>
                    <a:pt x="370" y="3483"/>
                  </a:cubicBezTo>
                  <a:cubicBezTo>
                    <a:pt x="525" y="3138"/>
                    <a:pt x="680" y="2483"/>
                    <a:pt x="680" y="1780"/>
                  </a:cubicBezTo>
                  <a:cubicBezTo>
                    <a:pt x="680" y="1042"/>
                    <a:pt x="1251" y="399"/>
                    <a:pt x="1977" y="340"/>
                  </a:cubicBezTo>
                  <a:cubicBezTo>
                    <a:pt x="2019" y="334"/>
                    <a:pt x="2064" y="331"/>
                    <a:pt x="2108" y="331"/>
                  </a:cubicBezTo>
                  <a:close/>
                  <a:moveTo>
                    <a:pt x="2442" y="3662"/>
                  </a:moveTo>
                  <a:lnTo>
                    <a:pt x="2442" y="3852"/>
                  </a:lnTo>
                  <a:cubicBezTo>
                    <a:pt x="2442" y="4043"/>
                    <a:pt x="2549" y="4221"/>
                    <a:pt x="2727" y="4316"/>
                  </a:cubicBezTo>
                  <a:lnTo>
                    <a:pt x="2823" y="4376"/>
                  </a:lnTo>
                  <a:cubicBezTo>
                    <a:pt x="2680" y="4626"/>
                    <a:pt x="2382" y="4793"/>
                    <a:pt x="2073" y="4793"/>
                  </a:cubicBezTo>
                  <a:cubicBezTo>
                    <a:pt x="1751" y="4793"/>
                    <a:pt x="1477" y="4626"/>
                    <a:pt x="1311" y="4376"/>
                  </a:cubicBezTo>
                  <a:lnTo>
                    <a:pt x="1418" y="4316"/>
                  </a:lnTo>
                  <a:cubicBezTo>
                    <a:pt x="1596" y="4221"/>
                    <a:pt x="1692" y="4043"/>
                    <a:pt x="1692" y="3852"/>
                  </a:cubicBezTo>
                  <a:lnTo>
                    <a:pt x="1692" y="3662"/>
                  </a:lnTo>
                  <a:cubicBezTo>
                    <a:pt x="1811" y="3685"/>
                    <a:pt x="1930" y="3709"/>
                    <a:pt x="2073" y="3709"/>
                  </a:cubicBezTo>
                  <a:cubicBezTo>
                    <a:pt x="2192" y="3709"/>
                    <a:pt x="2323" y="3685"/>
                    <a:pt x="2442" y="3662"/>
                  </a:cubicBezTo>
                  <a:close/>
                  <a:moveTo>
                    <a:pt x="2096" y="0"/>
                  </a:moveTo>
                  <a:cubicBezTo>
                    <a:pt x="2040" y="0"/>
                    <a:pt x="1983" y="6"/>
                    <a:pt x="1930" y="18"/>
                  </a:cubicBezTo>
                  <a:cubicBezTo>
                    <a:pt x="1037" y="102"/>
                    <a:pt x="334" y="875"/>
                    <a:pt x="334" y="1780"/>
                  </a:cubicBezTo>
                  <a:cubicBezTo>
                    <a:pt x="334" y="2435"/>
                    <a:pt x="180" y="3042"/>
                    <a:pt x="60" y="3364"/>
                  </a:cubicBezTo>
                  <a:cubicBezTo>
                    <a:pt x="1" y="3507"/>
                    <a:pt x="37" y="3673"/>
                    <a:pt x="180" y="3781"/>
                  </a:cubicBezTo>
                  <a:cubicBezTo>
                    <a:pt x="311" y="3888"/>
                    <a:pt x="596" y="4043"/>
                    <a:pt x="1037" y="4162"/>
                  </a:cubicBezTo>
                  <a:lnTo>
                    <a:pt x="382" y="4495"/>
                  </a:lnTo>
                  <a:cubicBezTo>
                    <a:pt x="144" y="4614"/>
                    <a:pt x="1" y="4852"/>
                    <a:pt x="1" y="5114"/>
                  </a:cubicBezTo>
                  <a:lnTo>
                    <a:pt x="1" y="6209"/>
                  </a:lnTo>
                  <a:cubicBezTo>
                    <a:pt x="1" y="6293"/>
                    <a:pt x="72" y="6364"/>
                    <a:pt x="156" y="6364"/>
                  </a:cubicBezTo>
                  <a:cubicBezTo>
                    <a:pt x="251" y="6364"/>
                    <a:pt x="322" y="6293"/>
                    <a:pt x="322" y="6209"/>
                  </a:cubicBezTo>
                  <a:lnTo>
                    <a:pt x="322" y="5114"/>
                  </a:lnTo>
                  <a:cubicBezTo>
                    <a:pt x="322" y="4983"/>
                    <a:pt x="394" y="4852"/>
                    <a:pt x="537" y="4793"/>
                  </a:cubicBezTo>
                  <a:lnTo>
                    <a:pt x="1049" y="4519"/>
                  </a:lnTo>
                  <a:cubicBezTo>
                    <a:pt x="1275" y="4900"/>
                    <a:pt x="1680" y="5138"/>
                    <a:pt x="2108" y="5138"/>
                  </a:cubicBezTo>
                  <a:cubicBezTo>
                    <a:pt x="2561" y="5138"/>
                    <a:pt x="2942" y="4900"/>
                    <a:pt x="3168" y="4519"/>
                  </a:cubicBezTo>
                  <a:lnTo>
                    <a:pt x="3692" y="4793"/>
                  </a:lnTo>
                  <a:cubicBezTo>
                    <a:pt x="3811" y="4852"/>
                    <a:pt x="3894" y="4983"/>
                    <a:pt x="3894" y="5114"/>
                  </a:cubicBezTo>
                  <a:lnTo>
                    <a:pt x="3894" y="6209"/>
                  </a:lnTo>
                  <a:cubicBezTo>
                    <a:pt x="3894" y="6293"/>
                    <a:pt x="3966" y="6364"/>
                    <a:pt x="4061" y="6364"/>
                  </a:cubicBezTo>
                  <a:cubicBezTo>
                    <a:pt x="4144" y="6364"/>
                    <a:pt x="4228" y="6293"/>
                    <a:pt x="4228" y="6209"/>
                  </a:cubicBezTo>
                  <a:lnTo>
                    <a:pt x="4228" y="5114"/>
                  </a:lnTo>
                  <a:cubicBezTo>
                    <a:pt x="4192" y="4852"/>
                    <a:pt x="4049" y="4614"/>
                    <a:pt x="3811" y="4495"/>
                  </a:cubicBezTo>
                  <a:lnTo>
                    <a:pt x="3156" y="4162"/>
                  </a:lnTo>
                  <a:cubicBezTo>
                    <a:pt x="3597" y="4043"/>
                    <a:pt x="3870" y="3888"/>
                    <a:pt x="4013" y="3781"/>
                  </a:cubicBezTo>
                  <a:cubicBezTo>
                    <a:pt x="4156" y="3685"/>
                    <a:pt x="4192" y="3507"/>
                    <a:pt x="4132" y="3364"/>
                  </a:cubicBezTo>
                  <a:cubicBezTo>
                    <a:pt x="4001" y="3042"/>
                    <a:pt x="3847" y="2435"/>
                    <a:pt x="3847" y="1780"/>
                  </a:cubicBezTo>
                  <a:cubicBezTo>
                    <a:pt x="3847" y="875"/>
                    <a:pt x="3156" y="90"/>
                    <a:pt x="2263" y="18"/>
                  </a:cubicBezTo>
                  <a:cubicBezTo>
                    <a:pt x="2210" y="6"/>
                    <a:pt x="2153" y="0"/>
                    <a:pt x="209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4"/>
            <p:cNvSpPr/>
            <p:nvPr/>
          </p:nvSpPr>
          <p:spPr>
            <a:xfrm>
              <a:off x="7120141" y="2297184"/>
              <a:ext cx="10662" cy="33005"/>
            </a:xfrm>
            <a:custGeom>
              <a:rect b="b" l="l" r="r" t="t"/>
              <a:pathLst>
                <a:path extrusionOk="0" h="1037" w="335">
                  <a:moveTo>
                    <a:pt x="167" y="0"/>
                  </a:moveTo>
                  <a:cubicBezTo>
                    <a:pt x="72" y="0"/>
                    <a:pt x="1" y="72"/>
                    <a:pt x="1" y="167"/>
                  </a:cubicBezTo>
                  <a:lnTo>
                    <a:pt x="1" y="881"/>
                  </a:lnTo>
                  <a:cubicBezTo>
                    <a:pt x="1" y="965"/>
                    <a:pt x="72" y="1036"/>
                    <a:pt x="167" y="1036"/>
                  </a:cubicBezTo>
                  <a:cubicBezTo>
                    <a:pt x="251" y="1036"/>
                    <a:pt x="334" y="965"/>
                    <a:pt x="334" y="881"/>
                  </a:cubicBezTo>
                  <a:lnTo>
                    <a:pt x="334" y="167"/>
                  </a:lnTo>
                  <a:cubicBezTo>
                    <a:pt x="334" y="72"/>
                    <a:pt x="251" y="0"/>
                    <a:pt x="16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4"/>
            <p:cNvSpPr/>
            <p:nvPr/>
          </p:nvSpPr>
          <p:spPr>
            <a:xfrm>
              <a:off x="7199360" y="2297184"/>
              <a:ext cx="10248" cy="33005"/>
            </a:xfrm>
            <a:custGeom>
              <a:rect b="b" l="l" r="r" t="t"/>
              <a:pathLst>
                <a:path extrusionOk="0" h="1037" w="322">
                  <a:moveTo>
                    <a:pt x="167" y="0"/>
                  </a:moveTo>
                  <a:cubicBezTo>
                    <a:pt x="72" y="0"/>
                    <a:pt x="0" y="72"/>
                    <a:pt x="0" y="167"/>
                  </a:cubicBezTo>
                  <a:lnTo>
                    <a:pt x="0" y="881"/>
                  </a:lnTo>
                  <a:cubicBezTo>
                    <a:pt x="0" y="965"/>
                    <a:pt x="72" y="1036"/>
                    <a:pt x="167" y="1036"/>
                  </a:cubicBezTo>
                  <a:cubicBezTo>
                    <a:pt x="250" y="1036"/>
                    <a:pt x="322" y="965"/>
                    <a:pt x="322" y="881"/>
                  </a:cubicBezTo>
                  <a:lnTo>
                    <a:pt x="322" y="167"/>
                  </a:lnTo>
                  <a:cubicBezTo>
                    <a:pt x="322" y="72"/>
                    <a:pt x="250" y="0"/>
                    <a:pt x="16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4"/>
            <p:cNvSpPr/>
            <p:nvPr/>
          </p:nvSpPr>
          <p:spPr>
            <a:xfrm>
              <a:off x="7357001" y="2165704"/>
              <a:ext cx="56876" cy="17823"/>
            </a:xfrm>
            <a:custGeom>
              <a:rect b="b" l="l" r="r" t="t"/>
              <a:pathLst>
                <a:path extrusionOk="0" h="560" w="1787">
                  <a:moveTo>
                    <a:pt x="630" y="0"/>
                  </a:moveTo>
                  <a:cubicBezTo>
                    <a:pt x="478" y="0"/>
                    <a:pt x="311" y="14"/>
                    <a:pt x="131" y="48"/>
                  </a:cubicBezTo>
                  <a:cubicBezTo>
                    <a:pt x="60" y="71"/>
                    <a:pt x="0" y="143"/>
                    <a:pt x="0" y="214"/>
                  </a:cubicBezTo>
                  <a:lnTo>
                    <a:pt x="0" y="393"/>
                  </a:lnTo>
                  <a:cubicBezTo>
                    <a:pt x="0" y="488"/>
                    <a:pt x="72" y="560"/>
                    <a:pt x="167" y="560"/>
                  </a:cubicBezTo>
                  <a:cubicBezTo>
                    <a:pt x="250" y="560"/>
                    <a:pt x="322" y="488"/>
                    <a:pt x="322" y="393"/>
                  </a:cubicBezTo>
                  <a:lnTo>
                    <a:pt x="322" y="345"/>
                  </a:lnTo>
                  <a:cubicBezTo>
                    <a:pt x="436" y="334"/>
                    <a:pt x="543" y="328"/>
                    <a:pt x="642" y="328"/>
                  </a:cubicBezTo>
                  <a:cubicBezTo>
                    <a:pt x="851" y="328"/>
                    <a:pt x="1022" y="352"/>
                    <a:pt x="1143" y="393"/>
                  </a:cubicBezTo>
                  <a:cubicBezTo>
                    <a:pt x="1369" y="452"/>
                    <a:pt x="1488" y="524"/>
                    <a:pt x="1488" y="524"/>
                  </a:cubicBezTo>
                  <a:cubicBezTo>
                    <a:pt x="1512" y="548"/>
                    <a:pt x="1548" y="560"/>
                    <a:pt x="1572" y="560"/>
                  </a:cubicBezTo>
                  <a:cubicBezTo>
                    <a:pt x="1631" y="560"/>
                    <a:pt x="1679" y="524"/>
                    <a:pt x="1715" y="488"/>
                  </a:cubicBezTo>
                  <a:cubicBezTo>
                    <a:pt x="1786" y="405"/>
                    <a:pt x="1762" y="310"/>
                    <a:pt x="1679" y="262"/>
                  </a:cubicBezTo>
                  <a:cubicBezTo>
                    <a:pt x="1660" y="252"/>
                    <a:pt x="1280" y="0"/>
                    <a:pt x="63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4"/>
            <p:cNvSpPr/>
            <p:nvPr/>
          </p:nvSpPr>
          <p:spPr>
            <a:xfrm>
              <a:off x="7312666" y="2133113"/>
              <a:ext cx="145897" cy="197840"/>
            </a:xfrm>
            <a:custGeom>
              <a:rect b="b" l="l" r="r" t="t"/>
              <a:pathLst>
                <a:path extrusionOk="0" h="6216" w="4584">
                  <a:moveTo>
                    <a:pt x="3536" y="345"/>
                  </a:moveTo>
                  <a:lnTo>
                    <a:pt x="3536" y="1167"/>
                  </a:lnTo>
                  <a:cubicBezTo>
                    <a:pt x="3536" y="1298"/>
                    <a:pt x="3512" y="1453"/>
                    <a:pt x="3453" y="1572"/>
                  </a:cubicBezTo>
                  <a:lnTo>
                    <a:pt x="3393" y="1703"/>
                  </a:lnTo>
                  <a:cubicBezTo>
                    <a:pt x="3370" y="1726"/>
                    <a:pt x="3370" y="1750"/>
                    <a:pt x="3370" y="1774"/>
                  </a:cubicBezTo>
                  <a:lnTo>
                    <a:pt x="3370" y="2131"/>
                  </a:lnTo>
                  <a:cubicBezTo>
                    <a:pt x="3358" y="2417"/>
                    <a:pt x="3239" y="2703"/>
                    <a:pt x="3036" y="2905"/>
                  </a:cubicBezTo>
                  <a:cubicBezTo>
                    <a:pt x="2834" y="3108"/>
                    <a:pt x="2568" y="3204"/>
                    <a:pt x="2288" y="3204"/>
                  </a:cubicBezTo>
                  <a:cubicBezTo>
                    <a:pt x="2271" y="3204"/>
                    <a:pt x="2255" y="3203"/>
                    <a:pt x="2238" y="3203"/>
                  </a:cubicBezTo>
                  <a:cubicBezTo>
                    <a:pt x="1667" y="3191"/>
                    <a:pt x="1203" y="2679"/>
                    <a:pt x="1203" y="2072"/>
                  </a:cubicBezTo>
                  <a:lnTo>
                    <a:pt x="1203" y="1774"/>
                  </a:lnTo>
                  <a:cubicBezTo>
                    <a:pt x="1203" y="1750"/>
                    <a:pt x="1203" y="1726"/>
                    <a:pt x="1191" y="1703"/>
                  </a:cubicBezTo>
                  <a:lnTo>
                    <a:pt x="1131" y="1572"/>
                  </a:lnTo>
                  <a:cubicBezTo>
                    <a:pt x="1072" y="1453"/>
                    <a:pt x="1036" y="1298"/>
                    <a:pt x="1036" y="1167"/>
                  </a:cubicBezTo>
                  <a:cubicBezTo>
                    <a:pt x="1036" y="702"/>
                    <a:pt x="1405" y="345"/>
                    <a:pt x="1857" y="345"/>
                  </a:cubicBezTo>
                  <a:close/>
                  <a:moveTo>
                    <a:pt x="1726" y="3417"/>
                  </a:moveTo>
                  <a:cubicBezTo>
                    <a:pt x="1869" y="3489"/>
                    <a:pt x="2048" y="3512"/>
                    <a:pt x="2227" y="3536"/>
                  </a:cubicBezTo>
                  <a:lnTo>
                    <a:pt x="2274" y="3536"/>
                  </a:lnTo>
                  <a:cubicBezTo>
                    <a:pt x="2465" y="3536"/>
                    <a:pt x="2643" y="3489"/>
                    <a:pt x="2822" y="3429"/>
                  </a:cubicBezTo>
                  <a:lnTo>
                    <a:pt x="2822" y="3655"/>
                  </a:lnTo>
                  <a:cubicBezTo>
                    <a:pt x="2822" y="3691"/>
                    <a:pt x="2834" y="3750"/>
                    <a:pt x="2834" y="3798"/>
                  </a:cubicBezTo>
                  <a:lnTo>
                    <a:pt x="2274" y="4227"/>
                  </a:lnTo>
                  <a:lnTo>
                    <a:pt x="1703" y="3798"/>
                  </a:lnTo>
                  <a:cubicBezTo>
                    <a:pt x="1726" y="3750"/>
                    <a:pt x="1726" y="3715"/>
                    <a:pt x="1726" y="3655"/>
                  </a:cubicBezTo>
                  <a:lnTo>
                    <a:pt x="1726" y="3417"/>
                  </a:lnTo>
                  <a:close/>
                  <a:moveTo>
                    <a:pt x="1857" y="0"/>
                  </a:moveTo>
                  <a:cubicBezTo>
                    <a:pt x="1215" y="0"/>
                    <a:pt x="691" y="524"/>
                    <a:pt x="691" y="1167"/>
                  </a:cubicBezTo>
                  <a:cubicBezTo>
                    <a:pt x="691" y="1357"/>
                    <a:pt x="738" y="1548"/>
                    <a:pt x="834" y="1715"/>
                  </a:cubicBezTo>
                  <a:lnTo>
                    <a:pt x="869" y="1810"/>
                  </a:lnTo>
                  <a:lnTo>
                    <a:pt x="869" y="2072"/>
                  </a:lnTo>
                  <a:cubicBezTo>
                    <a:pt x="869" y="2536"/>
                    <a:pt x="1084" y="2941"/>
                    <a:pt x="1405" y="3215"/>
                  </a:cubicBezTo>
                  <a:lnTo>
                    <a:pt x="1405" y="3667"/>
                  </a:lnTo>
                  <a:cubicBezTo>
                    <a:pt x="1405" y="3739"/>
                    <a:pt x="1369" y="3810"/>
                    <a:pt x="1286" y="3846"/>
                  </a:cubicBezTo>
                  <a:lnTo>
                    <a:pt x="441" y="4155"/>
                  </a:lnTo>
                  <a:cubicBezTo>
                    <a:pt x="179" y="4262"/>
                    <a:pt x="0" y="4512"/>
                    <a:pt x="0" y="4810"/>
                  </a:cubicBezTo>
                  <a:lnTo>
                    <a:pt x="0" y="6048"/>
                  </a:lnTo>
                  <a:cubicBezTo>
                    <a:pt x="0" y="6132"/>
                    <a:pt x="72" y="6215"/>
                    <a:pt x="155" y="6215"/>
                  </a:cubicBezTo>
                  <a:cubicBezTo>
                    <a:pt x="250" y="6215"/>
                    <a:pt x="322" y="6132"/>
                    <a:pt x="322" y="6048"/>
                  </a:cubicBezTo>
                  <a:lnTo>
                    <a:pt x="322" y="4810"/>
                  </a:lnTo>
                  <a:cubicBezTo>
                    <a:pt x="322" y="4655"/>
                    <a:pt x="417" y="4524"/>
                    <a:pt x="560" y="4465"/>
                  </a:cubicBezTo>
                  <a:lnTo>
                    <a:pt x="1405" y="4155"/>
                  </a:lnTo>
                  <a:cubicBezTo>
                    <a:pt x="1453" y="4143"/>
                    <a:pt x="1500" y="4108"/>
                    <a:pt x="1524" y="4084"/>
                  </a:cubicBezTo>
                  <a:lnTo>
                    <a:pt x="2119" y="4524"/>
                  </a:lnTo>
                  <a:lnTo>
                    <a:pt x="2119" y="6036"/>
                  </a:lnTo>
                  <a:cubicBezTo>
                    <a:pt x="2119" y="6120"/>
                    <a:pt x="2203" y="6191"/>
                    <a:pt x="2286" y="6191"/>
                  </a:cubicBezTo>
                  <a:cubicBezTo>
                    <a:pt x="2369" y="6191"/>
                    <a:pt x="2453" y="6120"/>
                    <a:pt x="2453" y="6036"/>
                  </a:cubicBezTo>
                  <a:lnTo>
                    <a:pt x="2453" y="4512"/>
                  </a:lnTo>
                  <a:lnTo>
                    <a:pt x="3048" y="4072"/>
                  </a:lnTo>
                  <a:cubicBezTo>
                    <a:pt x="3084" y="4096"/>
                    <a:pt x="3120" y="4108"/>
                    <a:pt x="3167" y="4143"/>
                  </a:cubicBezTo>
                  <a:lnTo>
                    <a:pt x="4012" y="4453"/>
                  </a:lnTo>
                  <a:cubicBezTo>
                    <a:pt x="4155" y="4512"/>
                    <a:pt x="4251" y="4643"/>
                    <a:pt x="4251" y="4798"/>
                  </a:cubicBezTo>
                  <a:lnTo>
                    <a:pt x="4251" y="6036"/>
                  </a:lnTo>
                  <a:cubicBezTo>
                    <a:pt x="4251" y="6120"/>
                    <a:pt x="4322" y="6191"/>
                    <a:pt x="4417" y="6191"/>
                  </a:cubicBezTo>
                  <a:cubicBezTo>
                    <a:pt x="4501" y="6191"/>
                    <a:pt x="4572" y="6120"/>
                    <a:pt x="4572" y="6036"/>
                  </a:cubicBezTo>
                  <a:lnTo>
                    <a:pt x="4572" y="4798"/>
                  </a:lnTo>
                  <a:cubicBezTo>
                    <a:pt x="4584" y="4512"/>
                    <a:pt x="4382" y="4251"/>
                    <a:pt x="4120" y="4143"/>
                  </a:cubicBezTo>
                  <a:lnTo>
                    <a:pt x="3274" y="3834"/>
                  </a:lnTo>
                  <a:cubicBezTo>
                    <a:pt x="3191" y="3798"/>
                    <a:pt x="3155" y="3727"/>
                    <a:pt x="3155" y="3655"/>
                  </a:cubicBezTo>
                  <a:lnTo>
                    <a:pt x="3155" y="3215"/>
                  </a:lnTo>
                  <a:cubicBezTo>
                    <a:pt x="3179" y="3191"/>
                    <a:pt x="3227" y="3155"/>
                    <a:pt x="3250" y="3131"/>
                  </a:cubicBezTo>
                  <a:cubicBezTo>
                    <a:pt x="3536" y="2858"/>
                    <a:pt x="3691" y="2500"/>
                    <a:pt x="3691" y="2119"/>
                  </a:cubicBezTo>
                  <a:lnTo>
                    <a:pt x="3691" y="1810"/>
                  </a:lnTo>
                  <a:lnTo>
                    <a:pt x="3727" y="1715"/>
                  </a:lnTo>
                  <a:cubicBezTo>
                    <a:pt x="3822" y="1548"/>
                    <a:pt x="3870" y="1357"/>
                    <a:pt x="3870" y="1167"/>
                  </a:cubicBezTo>
                  <a:lnTo>
                    <a:pt x="3870" y="167"/>
                  </a:lnTo>
                  <a:cubicBezTo>
                    <a:pt x="3870" y="71"/>
                    <a:pt x="3786" y="0"/>
                    <a:pt x="370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4"/>
            <p:cNvSpPr/>
            <p:nvPr/>
          </p:nvSpPr>
          <p:spPr>
            <a:xfrm>
              <a:off x="7340324" y="2291486"/>
              <a:ext cx="10630" cy="38702"/>
            </a:xfrm>
            <a:custGeom>
              <a:rect b="b" l="l" r="r" t="t"/>
              <a:pathLst>
                <a:path extrusionOk="0" h="1216" w="334">
                  <a:moveTo>
                    <a:pt x="167" y="1"/>
                  </a:moveTo>
                  <a:cubicBezTo>
                    <a:pt x="84" y="1"/>
                    <a:pt x="0" y="72"/>
                    <a:pt x="0" y="167"/>
                  </a:cubicBezTo>
                  <a:lnTo>
                    <a:pt x="0" y="1060"/>
                  </a:lnTo>
                  <a:cubicBezTo>
                    <a:pt x="0" y="1144"/>
                    <a:pt x="84" y="1215"/>
                    <a:pt x="167" y="1215"/>
                  </a:cubicBezTo>
                  <a:cubicBezTo>
                    <a:pt x="262" y="1215"/>
                    <a:pt x="334" y="1144"/>
                    <a:pt x="334" y="1060"/>
                  </a:cubicBezTo>
                  <a:lnTo>
                    <a:pt x="334" y="167"/>
                  </a:lnTo>
                  <a:cubicBezTo>
                    <a:pt x="334" y="72"/>
                    <a:pt x="262" y="1"/>
                    <a:pt x="16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4"/>
            <p:cNvSpPr/>
            <p:nvPr/>
          </p:nvSpPr>
          <p:spPr>
            <a:xfrm>
              <a:off x="7419511" y="2291486"/>
              <a:ext cx="10630" cy="38702"/>
            </a:xfrm>
            <a:custGeom>
              <a:rect b="b" l="l" r="r" t="t"/>
              <a:pathLst>
                <a:path extrusionOk="0" h="1216" w="334">
                  <a:moveTo>
                    <a:pt x="167" y="1"/>
                  </a:moveTo>
                  <a:cubicBezTo>
                    <a:pt x="72" y="1"/>
                    <a:pt x="1" y="72"/>
                    <a:pt x="1" y="167"/>
                  </a:cubicBezTo>
                  <a:lnTo>
                    <a:pt x="1" y="1060"/>
                  </a:lnTo>
                  <a:cubicBezTo>
                    <a:pt x="1" y="1144"/>
                    <a:pt x="72" y="1215"/>
                    <a:pt x="167" y="1215"/>
                  </a:cubicBezTo>
                  <a:cubicBezTo>
                    <a:pt x="251" y="1215"/>
                    <a:pt x="334" y="1144"/>
                    <a:pt x="334" y="1060"/>
                  </a:cubicBezTo>
                  <a:lnTo>
                    <a:pt x="334" y="167"/>
                  </a:lnTo>
                  <a:cubicBezTo>
                    <a:pt x="334" y="72"/>
                    <a:pt x="251" y="1"/>
                    <a:pt x="16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24"/>
            <p:cNvSpPr/>
            <p:nvPr/>
          </p:nvSpPr>
          <p:spPr>
            <a:xfrm>
              <a:off x="7153878" y="1969392"/>
              <a:ext cx="225498" cy="188355"/>
            </a:xfrm>
            <a:custGeom>
              <a:rect b="b" l="l" r="r" t="t"/>
              <a:pathLst>
                <a:path extrusionOk="0" h="5918" w="7085">
                  <a:moveTo>
                    <a:pt x="2441" y="4227"/>
                  </a:moveTo>
                  <a:lnTo>
                    <a:pt x="2346" y="4608"/>
                  </a:lnTo>
                  <a:lnTo>
                    <a:pt x="2132" y="4608"/>
                  </a:lnTo>
                  <a:cubicBezTo>
                    <a:pt x="1917" y="4608"/>
                    <a:pt x="1751" y="4442"/>
                    <a:pt x="1751" y="4239"/>
                  </a:cubicBezTo>
                  <a:lnTo>
                    <a:pt x="1751" y="4227"/>
                  </a:lnTo>
                  <a:close/>
                  <a:moveTo>
                    <a:pt x="5668" y="310"/>
                  </a:moveTo>
                  <a:cubicBezTo>
                    <a:pt x="5882" y="310"/>
                    <a:pt x="6037" y="477"/>
                    <a:pt x="6037" y="679"/>
                  </a:cubicBezTo>
                  <a:lnTo>
                    <a:pt x="6037" y="3525"/>
                  </a:lnTo>
                  <a:cubicBezTo>
                    <a:pt x="6037" y="3739"/>
                    <a:pt x="5882" y="3894"/>
                    <a:pt x="5668" y="3894"/>
                  </a:cubicBezTo>
                  <a:lnTo>
                    <a:pt x="4251" y="3894"/>
                  </a:lnTo>
                  <a:cubicBezTo>
                    <a:pt x="4227" y="3894"/>
                    <a:pt x="4179" y="3918"/>
                    <a:pt x="4156" y="3930"/>
                  </a:cubicBezTo>
                  <a:lnTo>
                    <a:pt x="2572" y="5084"/>
                  </a:lnTo>
                  <a:lnTo>
                    <a:pt x="2810" y="4108"/>
                  </a:lnTo>
                  <a:cubicBezTo>
                    <a:pt x="2822" y="4061"/>
                    <a:pt x="2810" y="4001"/>
                    <a:pt x="2786" y="3953"/>
                  </a:cubicBezTo>
                  <a:cubicBezTo>
                    <a:pt x="2751" y="3918"/>
                    <a:pt x="2703" y="3894"/>
                    <a:pt x="2644" y="3894"/>
                  </a:cubicBezTo>
                  <a:lnTo>
                    <a:pt x="703" y="3894"/>
                  </a:lnTo>
                  <a:cubicBezTo>
                    <a:pt x="489" y="3894"/>
                    <a:pt x="322" y="3739"/>
                    <a:pt x="322" y="3525"/>
                  </a:cubicBezTo>
                  <a:lnTo>
                    <a:pt x="322" y="679"/>
                  </a:lnTo>
                  <a:cubicBezTo>
                    <a:pt x="322" y="477"/>
                    <a:pt x="489" y="310"/>
                    <a:pt x="703" y="310"/>
                  </a:cubicBezTo>
                  <a:close/>
                  <a:moveTo>
                    <a:pt x="6382" y="1036"/>
                  </a:moveTo>
                  <a:cubicBezTo>
                    <a:pt x="6585" y="1036"/>
                    <a:pt x="6751" y="1203"/>
                    <a:pt x="6751" y="1417"/>
                  </a:cubicBezTo>
                  <a:lnTo>
                    <a:pt x="6751" y="4251"/>
                  </a:lnTo>
                  <a:lnTo>
                    <a:pt x="6739" y="4251"/>
                  </a:lnTo>
                  <a:cubicBezTo>
                    <a:pt x="6739" y="4465"/>
                    <a:pt x="6573" y="4632"/>
                    <a:pt x="6370" y="4632"/>
                  </a:cubicBezTo>
                  <a:lnTo>
                    <a:pt x="4953" y="4632"/>
                  </a:lnTo>
                  <a:cubicBezTo>
                    <a:pt x="4906" y="4632"/>
                    <a:pt x="4870" y="4644"/>
                    <a:pt x="4822" y="4692"/>
                  </a:cubicBezTo>
                  <a:cubicBezTo>
                    <a:pt x="4787" y="4727"/>
                    <a:pt x="4775" y="4775"/>
                    <a:pt x="4787" y="4823"/>
                  </a:cubicBezTo>
                  <a:lnTo>
                    <a:pt x="4906" y="5501"/>
                  </a:lnTo>
                  <a:lnTo>
                    <a:pt x="3691" y="4692"/>
                  </a:lnTo>
                  <a:lnTo>
                    <a:pt x="4299" y="4239"/>
                  </a:lnTo>
                  <a:lnTo>
                    <a:pt x="5668" y="4239"/>
                  </a:lnTo>
                  <a:cubicBezTo>
                    <a:pt x="6049" y="4239"/>
                    <a:pt x="6370" y="3930"/>
                    <a:pt x="6370" y="3537"/>
                  </a:cubicBezTo>
                  <a:lnTo>
                    <a:pt x="6370" y="1036"/>
                  </a:lnTo>
                  <a:close/>
                  <a:moveTo>
                    <a:pt x="703" y="1"/>
                  </a:moveTo>
                  <a:cubicBezTo>
                    <a:pt x="310" y="1"/>
                    <a:pt x="0" y="310"/>
                    <a:pt x="0" y="703"/>
                  </a:cubicBezTo>
                  <a:lnTo>
                    <a:pt x="0" y="3537"/>
                  </a:lnTo>
                  <a:cubicBezTo>
                    <a:pt x="0" y="3930"/>
                    <a:pt x="310" y="4239"/>
                    <a:pt x="703" y="4239"/>
                  </a:cubicBezTo>
                  <a:lnTo>
                    <a:pt x="1405" y="4239"/>
                  </a:lnTo>
                  <a:lnTo>
                    <a:pt x="1405" y="4251"/>
                  </a:lnTo>
                  <a:cubicBezTo>
                    <a:pt x="1405" y="4644"/>
                    <a:pt x="1727" y="4954"/>
                    <a:pt x="2108" y="4954"/>
                  </a:cubicBezTo>
                  <a:lnTo>
                    <a:pt x="2263" y="4954"/>
                  </a:lnTo>
                  <a:lnTo>
                    <a:pt x="2203" y="5227"/>
                  </a:lnTo>
                  <a:cubicBezTo>
                    <a:pt x="2167" y="5323"/>
                    <a:pt x="2215" y="5430"/>
                    <a:pt x="2298" y="5489"/>
                  </a:cubicBezTo>
                  <a:cubicBezTo>
                    <a:pt x="2346" y="5525"/>
                    <a:pt x="2394" y="5537"/>
                    <a:pt x="2453" y="5537"/>
                  </a:cubicBezTo>
                  <a:cubicBezTo>
                    <a:pt x="2513" y="5537"/>
                    <a:pt x="2560" y="5525"/>
                    <a:pt x="2596" y="5489"/>
                  </a:cubicBezTo>
                  <a:lnTo>
                    <a:pt x="3334" y="4954"/>
                  </a:lnTo>
                  <a:lnTo>
                    <a:pt x="3489" y="4954"/>
                  </a:lnTo>
                  <a:lnTo>
                    <a:pt x="4882" y="5882"/>
                  </a:lnTo>
                  <a:cubicBezTo>
                    <a:pt x="4918" y="5906"/>
                    <a:pt x="4965" y="5918"/>
                    <a:pt x="5013" y="5918"/>
                  </a:cubicBezTo>
                  <a:cubicBezTo>
                    <a:pt x="5061" y="5918"/>
                    <a:pt x="5096" y="5906"/>
                    <a:pt x="5144" y="5882"/>
                  </a:cubicBezTo>
                  <a:cubicBezTo>
                    <a:pt x="5239" y="5823"/>
                    <a:pt x="5287" y="5727"/>
                    <a:pt x="5263" y="5620"/>
                  </a:cubicBezTo>
                  <a:lnTo>
                    <a:pt x="5168" y="4954"/>
                  </a:lnTo>
                  <a:lnTo>
                    <a:pt x="6382" y="4954"/>
                  </a:lnTo>
                  <a:cubicBezTo>
                    <a:pt x="6763" y="4954"/>
                    <a:pt x="7085" y="4644"/>
                    <a:pt x="7085" y="4251"/>
                  </a:cubicBezTo>
                  <a:lnTo>
                    <a:pt x="7085" y="1417"/>
                  </a:lnTo>
                  <a:cubicBezTo>
                    <a:pt x="7085" y="1024"/>
                    <a:pt x="6775" y="715"/>
                    <a:pt x="6382" y="715"/>
                  </a:cubicBezTo>
                  <a:cubicBezTo>
                    <a:pt x="6370" y="310"/>
                    <a:pt x="6061" y="1"/>
                    <a:pt x="566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4"/>
            <p:cNvSpPr/>
            <p:nvPr/>
          </p:nvSpPr>
          <p:spPr>
            <a:xfrm>
              <a:off x="7193663" y="2003511"/>
              <a:ext cx="27308" cy="10248"/>
            </a:xfrm>
            <a:custGeom>
              <a:rect b="b" l="l" r="r" t="t"/>
              <a:pathLst>
                <a:path extrusionOk="0" h="322" w="858">
                  <a:moveTo>
                    <a:pt x="167" y="0"/>
                  </a:moveTo>
                  <a:cubicBezTo>
                    <a:pt x="72" y="0"/>
                    <a:pt x="1" y="72"/>
                    <a:pt x="1" y="167"/>
                  </a:cubicBezTo>
                  <a:cubicBezTo>
                    <a:pt x="1" y="250"/>
                    <a:pt x="72" y="322"/>
                    <a:pt x="167" y="322"/>
                  </a:cubicBezTo>
                  <a:lnTo>
                    <a:pt x="703" y="322"/>
                  </a:lnTo>
                  <a:cubicBezTo>
                    <a:pt x="786" y="322"/>
                    <a:pt x="858" y="250"/>
                    <a:pt x="858" y="167"/>
                  </a:cubicBezTo>
                  <a:cubicBezTo>
                    <a:pt x="858" y="72"/>
                    <a:pt x="786" y="0"/>
                    <a:pt x="70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4"/>
            <p:cNvSpPr/>
            <p:nvPr/>
          </p:nvSpPr>
          <p:spPr>
            <a:xfrm>
              <a:off x="7233065" y="2003511"/>
              <a:ext cx="83802" cy="10248"/>
            </a:xfrm>
            <a:custGeom>
              <a:rect b="b" l="l" r="r" t="t"/>
              <a:pathLst>
                <a:path extrusionOk="0" h="322" w="2633">
                  <a:moveTo>
                    <a:pt x="156" y="0"/>
                  </a:moveTo>
                  <a:cubicBezTo>
                    <a:pt x="72" y="0"/>
                    <a:pt x="1" y="72"/>
                    <a:pt x="1" y="167"/>
                  </a:cubicBezTo>
                  <a:cubicBezTo>
                    <a:pt x="1" y="250"/>
                    <a:pt x="72" y="322"/>
                    <a:pt x="156" y="322"/>
                  </a:cubicBezTo>
                  <a:lnTo>
                    <a:pt x="2465" y="322"/>
                  </a:lnTo>
                  <a:cubicBezTo>
                    <a:pt x="2561" y="322"/>
                    <a:pt x="2632" y="250"/>
                    <a:pt x="2632" y="167"/>
                  </a:cubicBezTo>
                  <a:cubicBezTo>
                    <a:pt x="2632" y="72"/>
                    <a:pt x="2573" y="0"/>
                    <a:pt x="246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4"/>
            <p:cNvSpPr/>
            <p:nvPr/>
          </p:nvSpPr>
          <p:spPr>
            <a:xfrm>
              <a:off x="7193281" y="2031933"/>
              <a:ext cx="123936" cy="10248"/>
            </a:xfrm>
            <a:custGeom>
              <a:rect b="b" l="l" r="r" t="t"/>
              <a:pathLst>
                <a:path extrusionOk="0" h="322" w="3894">
                  <a:moveTo>
                    <a:pt x="155" y="0"/>
                  </a:moveTo>
                  <a:cubicBezTo>
                    <a:pt x="72" y="0"/>
                    <a:pt x="1" y="71"/>
                    <a:pt x="1" y="167"/>
                  </a:cubicBezTo>
                  <a:cubicBezTo>
                    <a:pt x="1" y="250"/>
                    <a:pt x="72" y="322"/>
                    <a:pt x="155" y="322"/>
                  </a:cubicBezTo>
                  <a:lnTo>
                    <a:pt x="3715" y="322"/>
                  </a:lnTo>
                  <a:cubicBezTo>
                    <a:pt x="3811" y="322"/>
                    <a:pt x="3882" y="250"/>
                    <a:pt x="3882" y="167"/>
                  </a:cubicBezTo>
                  <a:cubicBezTo>
                    <a:pt x="3894" y="71"/>
                    <a:pt x="3823" y="0"/>
                    <a:pt x="371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4"/>
            <p:cNvSpPr/>
            <p:nvPr/>
          </p:nvSpPr>
          <p:spPr>
            <a:xfrm>
              <a:off x="7193663" y="2059973"/>
              <a:ext cx="83770" cy="10248"/>
            </a:xfrm>
            <a:custGeom>
              <a:rect b="b" l="l" r="r" t="t"/>
              <a:pathLst>
                <a:path extrusionOk="0" h="322" w="2632">
                  <a:moveTo>
                    <a:pt x="167" y="0"/>
                  </a:moveTo>
                  <a:cubicBezTo>
                    <a:pt x="72" y="0"/>
                    <a:pt x="1" y="72"/>
                    <a:pt x="1" y="155"/>
                  </a:cubicBezTo>
                  <a:cubicBezTo>
                    <a:pt x="1" y="250"/>
                    <a:pt x="72" y="322"/>
                    <a:pt x="167" y="322"/>
                  </a:cubicBezTo>
                  <a:lnTo>
                    <a:pt x="2465" y="322"/>
                  </a:lnTo>
                  <a:cubicBezTo>
                    <a:pt x="2560" y="322"/>
                    <a:pt x="2632" y="250"/>
                    <a:pt x="2632" y="155"/>
                  </a:cubicBezTo>
                  <a:cubicBezTo>
                    <a:pt x="2632" y="72"/>
                    <a:pt x="2560" y="0"/>
                    <a:pt x="246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4"/>
            <p:cNvSpPr/>
            <p:nvPr/>
          </p:nvSpPr>
          <p:spPr>
            <a:xfrm>
              <a:off x="7289145" y="2059973"/>
              <a:ext cx="27722" cy="10248"/>
            </a:xfrm>
            <a:custGeom>
              <a:rect b="b" l="l" r="r" t="t"/>
              <a:pathLst>
                <a:path extrusionOk="0" h="322" w="871">
                  <a:moveTo>
                    <a:pt x="168" y="0"/>
                  </a:moveTo>
                  <a:cubicBezTo>
                    <a:pt x="84" y="0"/>
                    <a:pt x="1" y="72"/>
                    <a:pt x="1" y="155"/>
                  </a:cubicBezTo>
                  <a:cubicBezTo>
                    <a:pt x="1" y="250"/>
                    <a:pt x="84" y="322"/>
                    <a:pt x="168" y="322"/>
                  </a:cubicBezTo>
                  <a:lnTo>
                    <a:pt x="703" y="322"/>
                  </a:lnTo>
                  <a:cubicBezTo>
                    <a:pt x="799" y="322"/>
                    <a:pt x="870" y="250"/>
                    <a:pt x="870" y="155"/>
                  </a:cubicBezTo>
                  <a:cubicBezTo>
                    <a:pt x="870" y="72"/>
                    <a:pt x="811" y="0"/>
                    <a:pt x="70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8" name="Google Shape;358;p24"/>
          <p:cNvGrpSpPr/>
          <p:nvPr/>
        </p:nvGrpSpPr>
        <p:grpSpPr>
          <a:xfrm>
            <a:off x="3776000" y="2796867"/>
            <a:ext cx="421210" cy="420789"/>
            <a:chOff x="2201806" y="1976585"/>
            <a:chExt cx="349784" cy="349434"/>
          </a:xfrm>
        </p:grpSpPr>
        <p:sp>
          <p:nvSpPr>
            <p:cNvPr id="359" name="Google Shape;359;p24"/>
            <p:cNvSpPr/>
            <p:nvPr/>
          </p:nvSpPr>
          <p:spPr>
            <a:xfrm>
              <a:off x="2231755" y="2073373"/>
              <a:ext cx="319835" cy="252647"/>
            </a:xfrm>
            <a:custGeom>
              <a:rect b="b" l="l" r="r" t="t"/>
              <a:pathLst>
                <a:path extrusionOk="0" h="7938" w="10049">
                  <a:moveTo>
                    <a:pt x="9368" y="0"/>
                  </a:moveTo>
                  <a:cubicBezTo>
                    <a:pt x="9345" y="0"/>
                    <a:pt x="9322" y="6"/>
                    <a:pt x="9299" y="20"/>
                  </a:cubicBezTo>
                  <a:cubicBezTo>
                    <a:pt x="9227" y="67"/>
                    <a:pt x="9180" y="151"/>
                    <a:pt x="9227" y="234"/>
                  </a:cubicBezTo>
                  <a:cubicBezTo>
                    <a:pt x="9561" y="925"/>
                    <a:pt x="9716" y="1675"/>
                    <a:pt x="9716" y="2449"/>
                  </a:cubicBezTo>
                  <a:cubicBezTo>
                    <a:pt x="9716" y="3830"/>
                    <a:pt x="9180" y="5127"/>
                    <a:pt x="8203" y="6104"/>
                  </a:cubicBezTo>
                  <a:cubicBezTo>
                    <a:pt x="7215" y="7092"/>
                    <a:pt x="5917" y="7628"/>
                    <a:pt x="4536" y="7628"/>
                  </a:cubicBezTo>
                  <a:cubicBezTo>
                    <a:pt x="3715" y="7628"/>
                    <a:pt x="2929" y="7449"/>
                    <a:pt x="2203" y="7080"/>
                  </a:cubicBezTo>
                  <a:cubicBezTo>
                    <a:pt x="1596" y="6759"/>
                    <a:pt x="1060" y="6342"/>
                    <a:pt x="607" y="5830"/>
                  </a:cubicBezTo>
                  <a:lnTo>
                    <a:pt x="607" y="5830"/>
                  </a:lnTo>
                  <a:lnTo>
                    <a:pt x="1250" y="6032"/>
                  </a:lnTo>
                  <a:cubicBezTo>
                    <a:pt x="1272" y="6040"/>
                    <a:pt x="1293" y="6044"/>
                    <a:pt x="1312" y="6044"/>
                  </a:cubicBezTo>
                  <a:cubicBezTo>
                    <a:pt x="1380" y="6044"/>
                    <a:pt x="1434" y="5999"/>
                    <a:pt x="1453" y="5925"/>
                  </a:cubicBezTo>
                  <a:cubicBezTo>
                    <a:pt x="1488" y="5842"/>
                    <a:pt x="1441" y="5747"/>
                    <a:pt x="1357" y="5723"/>
                  </a:cubicBezTo>
                  <a:lnTo>
                    <a:pt x="202" y="5330"/>
                  </a:lnTo>
                  <a:cubicBezTo>
                    <a:pt x="191" y="5327"/>
                    <a:pt x="179" y="5325"/>
                    <a:pt x="167" y="5325"/>
                  </a:cubicBezTo>
                  <a:cubicBezTo>
                    <a:pt x="131" y="5325"/>
                    <a:pt x="95" y="5339"/>
                    <a:pt x="60" y="5366"/>
                  </a:cubicBezTo>
                  <a:cubicBezTo>
                    <a:pt x="12" y="5389"/>
                    <a:pt x="0" y="5449"/>
                    <a:pt x="0" y="5508"/>
                  </a:cubicBezTo>
                  <a:lnTo>
                    <a:pt x="191" y="6854"/>
                  </a:lnTo>
                  <a:cubicBezTo>
                    <a:pt x="214" y="6925"/>
                    <a:pt x="274" y="6985"/>
                    <a:pt x="357" y="6985"/>
                  </a:cubicBezTo>
                  <a:lnTo>
                    <a:pt x="393" y="6985"/>
                  </a:lnTo>
                  <a:cubicBezTo>
                    <a:pt x="476" y="6973"/>
                    <a:pt x="536" y="6890"/>
                    <a:pt x="524" y="6806"/>
                  </a:cubicBezTo>
                  <a:lnTo>
                    <a:pt x="417" y="6068"/>
                  </a:lnTo>
                  <a:lnTo>
                    <a:pt x="417" y="6068"/>
                  </a:lnTo>
                  <a:cubicBezTo>
                    <a:pt x="881" y="6604"/>
                    <a:pt x="1465" y="7044"/>
                    <a:pt x="2084" y="7354"/>
                  </a:cubicBezTo>
                  <a:cubicBezTo>
                    <a:pt x="2858" y="7747"/>
                    <a:pt x="3691" y="7937"/>
                    <a:pt x="4560" y="7937"/>
                  </a:cubicBezTo>
                  <a:cubicBezTo>
                    <a:pt x="6025" y="7937"/>
                    <a:pt x="7394" y="7366"/>
                    <a:pt x="8442" y="6330"/>
                  </a:cubicBezTo>
                  <a:cubicBezTo>
                    <a:pt x="9477" y="5282"/>
                    <a:pt x="10049" y="3913"/>
                    <a:pt x="10049" y="2449"/>
                  </a:cubicBezTo>
                  <a:cubicBezTo>
                    <a:pt x="10049" y="1627"/>
                    <a:pt x="9870" y="829"/>
                    <a:pt x="9513" y="91"/>
                  </a:cubicBezTo>
                  <a:cubicBezTo>
                    <a:pt x="9479" y="40"/>
                    <a:pt x="9426" y="0"/>
                    <a:pt x="936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4"/>
            <p:cNvSpPr/>
            <p:nvPr/>
          </p:nvSpPr>
          <p:spPr>
            <a:xfrm>
              <a:off x="2201806" y="1976585"/>
              <a:ext cx="319484" cy="252424"/>
            </a:xfrm>
            <a:custGeom>
              <a:rect b="b" l="l" r="r" t="t"/>
              <a:pathLst>
                <a:path extrusionOk="0" h="7931" w="10038">
                  <a:moveTo>
                    <a:pt x="5501" y="1"/>
                  </a:moveTo>
                  <a:cubicBezTo>
                    <a:pt x="4025" y="1"/>
                    <a:pt x="2656" y="560"/>
                    <a:pt x="1608" y="1608"/>
                  </a:cubicBezTo>
                  <a:cubicBezTo>
                    <a:pt x="572" y="2644"/>
                    <a:pt x="0" y="4013"/>
                    <a:pt x="0" y="5490"/>
                  </a:cubicBezTo>
                  <a:cubicBezTo>
                    <a:pt x="0" y="6311"/>
                    <a:pt x="179" y="7109"/>
                    <a:pt x="536" y="7835"/>
                  </a:cubicBezTo>
                  <a:cubicBezTo>
                    <a:pt x="572" y="7895"/>
                    <a:pt x="632" y="7930"/>
                    <a:pt x="691" y="7930"/>
                  </a:cubicBezTo>
                  <a:cubicBezTo>
                    <a:pt x="715" y="7930"/>
                    <a:pt x="739" y="7930"/>
                    <a:pt x="762" y="7918"/>
                  </a:cubicBezTo>
                  <a:cubicBezTo>
                    <a:pt x="834" y="7871"/>
                    <a:pt x="882" y="7776"/>
                    <a:pt x="834" y="7704"/>
                  </a:cubicBezTo>
                  <a:cubicBezTo>
                    <a:pt x="512" y="7002"/>
                    <a:pt x="346" y="6263"/>
                    <a:pt x="346" y="5490"/>
                  </a:cubicBezTo>
                  <a:cubicBezTo>
                    <a:pt x="346" y="4108"/>
                    <a:pt x="882" y="2811"/>
                    <a:pt x="1870" y="1822"/>
                  </a:cubicBezTo>
                  <a:cubicBezTo>
                    <a:pt x="2846" y="846"/>
                    <a:pt x="4144" y="310"/>
                    <a:pt x="5525" y="310"/>
                  </a:cubicBezTo>
                  <a:cubicBezTo>
                    <a:pt x="7049" y="310"/>
                    <a:pt x="8454" y="965"/>
                    <a:pt x="9454" y="2108"/>
                  </a:cubicBezTo>
                  <a:lnTo>
                    <a:pt x="8811" y="1906"/>
                  </a:lnTo>
                  <a:cubicBezTo>
                    <a:pt x="8792" y="1898"/>
                    <a:pt x="8772" y="1894"/>
                    <a:pt x="8753" y="1894"/>
                  </a:cubicBezTo>
                  <a:cubicBezTo>
                    <a:pt x="8688" y="1894"/>
                    <a:pt x="8627" y="1937"/>
                    <a:pt x="8609" y="2001"/>
                  </a:cubicBezTo>
                  <a:cubicBezTo>
                    <a:pt x="8573" y="2096"/>
                    <a:pt x="8621" y="2180"/>
                    <a:pt x="8716" y="2215"/>
                  </a:cubicBezTo>
                  <a:lnTo>
                    <a:pt x="9859" y="2596"/>
                  </a:lnTo>
                  <a:cubicBezTo>
                    <a:pt x="9871" y="2596"/>
                    <a:pt x="9883" y="2620"/>
                    <a:pt x="9906" y="2620"/>
                  </a:cubicBezTo>
                  <a:cubicBezTo>
                    <a:pt x="9930" y="2620"/>
                    <a:pt x="9978" y="2596"/>
                    <a:pt x="10002" y="2572"/>
                  </a:cubicBezTo>
                  <a:cubicBezTo>
                    <a:pt x="10026" y="2525"/>
                    <a:pt x="10037" y="2465"/>
                    <a:pt x="10037" y="2418"/>
                  </a:cubicBezTo>
                  <a:lnTo>
                    <a:pt x="9847" y="1084"/>
                  </a:lnTo>
                  <a:cubicBezTo>
                    <a:pt x="9827" y="1003"/>
                    <a:pt x="9772" y="948"/>
                    <a:pt x="9705" y="948"/>
                  </a:cubicBezTo>
                  <a:cubicBezTo>
                    <a:pt x="9693" y="948"/>
                    <a:pt x="9681" y="950"/>
                    <a:pt x="9668" y="953"/>
                  </a:cubicBezTo>
                  <a:cubicBezTo>
                    <a:pt x="9573" y="965"/>
                    <a:pt x="9514" y="1037"/>
                    <a:pt x="9525" y="1132"/>
                  </a:cubicBezTo>
                  <a:lnTo>
                    <a:pt x="9633" y="1870"/>
                  </a:lnTo>
                  <a:cubicBezTo>
                    <a:pt x="8597" y="667"/>
                    <a:pt x="7085" y="1"/>
                    <a:pt x="550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4"/>
            <p:cNvSpPr/>
            <p:nvPr/>
          </p:nvSpPr>
          <p:spPr>
            <a:xfrm>
              <a:off x="2331789" y="2068662"/>
              <a:ext cx="16709" cy="27340"/>
            </a:xfrm>
            <a:custGeom>
              <a:rect b="b" l="l" r="r" t="t"/>
              <a:pathLst>
                <a:path extrusionOk="0" h="859" w="525">
                  <a:moveTo>
                    <a:pt x="358" y="1"/>
                  </a:moveTo>
                  <a:cubicBezTo>
                    <a:pt x="262" y="1"/>
                    <a:pt x="191" y="84"/>
                    <a:pt x="191" y="168"/>
                  </a:cubicBezTo>
                  <a:lnTo>
                    <a:pt x="191" y="465"/>
                  </a:lnTo>
                  <a:lnTo>
                    <a:pt x="72" y="584"/>
                  </a:lnTo>
                  <a:cubicBezTo>
                    <a:pt x="12" y="644"/>
                    <a:pt x="0" y="751"/>
                    <a:pt x="72" y="811"/>
                  </a:cubicBezTo>
                  <a:cubicBezTo>
                    <a:pt x="96" y="834"/>
                    <a:pt x="143" y="858"/>
                    <a:pt x="191" y="858"/>
                  </a:cubicBezTo>
                  <a:cubicBezTo>
                    <a:pt x="238" y="858"/>
                    <a:pt x="262" y="834"/>
                    <a:pt x="298" y="811"/>
                  </a:cubicBezTo>
                  <a:lnTo>
                    <a:pt x="453" y="644"/>
                  </a:lnTo>
                  <a:cubicBezTo>
                    <a:pt x="488" y="620"/>
                    <a:pt x="500" y="572"/>
                    <a:pt x="500" y="525"/>
                  </a:cubicBezTo>
                  <a:lnTo>
                    <a:pt x="524" y="168"/>
                  </a:lnTo>
                  <a:cubicBezTo>
                    <a:pt x="524" y="84"/>
                    <a:pt x="441" y="1"/>
                    <a:pt x="35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4"/>
            <p:cNvSpPr/>
            <p:nvPr/>
          </p:nvSpPr>
          <p:spPr>
            <a:xfrm>
              <a:off x="2243118" y="2021653"/>
              <a:ext cx="265664" cy="261908"/>
            </a:xfrm>
            <a:custGeom>
              <a:rect b="b" l="l" r="r" t="t"/>
              <a:pathLst>
                <a:path extrusionOk="0" h="8229" w="8347">
                  <a:moveTo>
                    <a:pt x="2751" y="3109"/>
                  </a:moveTo>
                  <a:lnTo>
                    <a:pt x="2977" y="3133"/>
                  </a:lnTo>
                  <a:lnTo>
                    <a:pt x="3084" y="3133"/>
                  </a:lnTo>
                  <a:lnTo>
                    <a:pt x="2917" y="3502"/>
                  </a:lnTo>
                  <a:lnTo>
                    <a:pt x="2643" y="3431"/>
                  </a:lnTo>
                  <a:lnTo>
                    <a:pt x="2751" y="3109"/>
                  </a:lnTo>
                  <a:close/>
                  <a:moveTo>
                    <a:pt x="3834" y="3026"/>
                  </a:moveTo>
                  <a:lnTo>
                    <a:pt x="4156" y="3419"/>
                  </a:lnTo>
                  <a:lnTo>
                    <a:pt x="4120" y="3526"/>
                  </a:lnTo>
                  <a:cubicBezTo>
                    <a:pt x="4096" y="3609"/>
                    <a:pt x="4144" y="3704"/>
                    <a:pt x="4227" y="3728"/>
                  </a:cubicBezTo>
                  <a:cubicBezTo>
                    <a:pt x="4239" y="3728"/>
                    <a:pt x="4263" y="3740"/>
                    <a:pt x="4275" y="3740"/>
                  </a:cubicBezTo>
                  <a:cubicBezTo>
                    <a:pt x="4346" y="3740"/>
                    <a:pt x="4406" y="3704"/>
                    <a:pt x="4417" y="3645"/>
                  </a:cubicBezTo>
                  <a:lnTo>
                    <a:pt x="4465" y="3526"/>
                  </a:lnTo>
                  <a:cubicBezTo>
                    <a:pt x="4501" y="3419"/>
                    <a:pt x="4477" y="3312"/>
                    <a:pt x="4417" y="3240"/>
                  </a:cubicBezTo>
                  <a:lnTo>
                    <a:pt x="4334" y="3133"/>
                  </a:lnTo>
                  <a:lnTo>
                    <a:pt x="4608" y="3359"/>
                  </a:lnTo>
                  <a:cubicBezTo>
                    <a:pt x="4638" y="3374"/>
                    <a:pt x="4673" y="3389"/>
                    <a:pt x="4710" y="3389"/>
                  </a:cubicBezTo>
                  <a:cubicBezTo>
                    <a:pt x="4731" y="3389"/>
                    <a:pt x="4753" y="3384"/>
                    <a:pt x="4775" y="3371"/>
                  </a:cubicBezTo>
                  <a:lnTo>
                    <a:pt x="4989" y="3288"/>
                  </a:lnTo>
                  <a:lnTo>
                    <a:pt x="5108" y="3419"/>
                  </a:lnTo>
                  <a:cubicBezTo>
                    <a:pt x="5132" y="3466"/>
                    <a:pt x="5191" y="3478"/>
                    <a:pt x="5239" y="3478"/>
                  </a:cubicBezTo>
                  <a:lnTo>
                    <a:pt x="5644" y="3442"/>
                  </a:lnTo>
                  <a:lnTo>
                    <a:pt x="5656" y="3526"/>
                  </a:lnTo>
                  <a:cubicBezTo>
                    <a:pt x="5668" y="3562"/>
                    <a:pt x="5644" y="3597"/>
                    <a:pt x="5644" y="3609"/>
                  </a:cubicBezTo>
                  <a:cubicBezTo>
                    <a:pt x="5620" y="3621"/>
                    <a:pt x="5608" y="3657"/>
                    <a:pt x="5560" y="3657"/>
                  </a:cubicBezTo>
                  <a:lnTo>
                    <a:pt x="4882" y="3716"/>
                  </a:lnTo>
                  <a:cubicBezTo>
                    <a:pt x="4787" y="3716"/>
                    <a:pt x="4715" y="3764"/>
                    <a:pt x="4668" y="3835"/>
                  </a:cubicBezTo>
                  <a:cubicBezTo>
                    <a:pt x="4644" y="3895"/>
                    <a:pt x="4608" y="3954"/>
                    <a:pt x="4632" y="4014"/>
                  </a:cubicBezTo>
                  <a:lnTo>
                    <a:pt x="4167" y="3859"/>
                  </a:lnTo>
                  <a:cubicBezTo>
                    <a:pt x="4156" y="3859"/>
                    <a:pt x="4156" y="3847"/>
                    <a:pt x="4156" y="3835"/>
                  </a:cubicBezTo>
                  <a:cubicBezTo>
                    <a:pt x="4120" y="3657"/>
                    <a:pt x="3977" y="3538"/>
                    <a:pt x="3798" y="3538"/>
                  </a:cubicBezTo>
                  <a:lnTo>
                    <a:pt x="3775" y="3538"/>
                  </a:lnTo>
                  <a:lnTo>
                    <a:pt x="3286" y="3550"/>
                  </a:lnTo>
                  <a:lnTo>
                    <a:pt x="3405" y="3204"/>
                  </a:lnTo>
                  <a:cubicBezTo>
                    <a:pt x="3429" y="3181"/>
                    <a:pt x="3453" y="3169"/>
                    <a:pt x="3489" y="3145"/>
                  </a:cubicBezTo>
                  <a:lnTo>
                    <a:pt x="3834" y="3026"/>
                  </a:lnTo>
                  <a:close/>
                  <a:moveTo>
                    <a:pt x="7561" y="3562"/>
                  </a:moveTo>
                  <a:cubicBezTo>
                    <a:pt x="7573" y="3562"/>
                    <a:pt x="7620" y="3562"/>
                    <a:pt x="7656" y="3597"/>
                  </a:cubicBezTo>
                  <a:lnTo>
                    <a:pt x="7977" y="3907"/>
                  </a:lnTo>
                  <a:cubicBezTo>
                    <a:pt x="7989" y="4026"/>
                    <a:pt x="7989" y="4133"/>
                    <a:pt x="7977" y="4216"/>
                  </a:cubicBezTo>
                  <a:cubicBezTo>
                    <a:pt x="7930" y="5169"/>
                    <a:pt x="7549" y="6086"/>
                    <a:pt x="6858" y="6752"/>
                  </a:cubicBezTo>
                  <a:cubicBezTo>
                    <a:pt x="6763" y="6860"/>
                    <a:pt x="6656" y="6943"/>
                    <a:pt x="6537" y="7050"/>
                  </a:cubicBezTo>
                  <a:cubicBezTo>
                    <a:pt x="6596" y="6955"/>
                    <a:pt x="6644" y="6871"/>
                    <a:pt x="6680" y="6776"/>
                  </a:cubicBezTo>
                  <a:lnTo>
                    <a:pt x="7430" y="5074"/>
                  </a:lnTo>
                  <a:cubicBezTo>
                    <a:pt x="7454" y="5026"/>
                    <a:pt x="7442" y="4966"/>
                    <a:pt x="7418" y="4907"/>
                  </a:cubicBezTo>
                  <a:cubicBezTo>
                    <a:pt x="7382" y="4859"/>
                    <a:pt x="7323" y="4836"/>
                    <a:pt x="7263" y="4836"/>
                  </a:cubicBezTo>
                  <a:lnTo>
                    <a:pt x="7192" y="4836"/>
                  </a:lnTo>
                  <a:lnTo>
                    <a:pt x="7596" y="4026"/>
                  </a:lnTo>
                  <a:cubicBezTo>
                    <a:pt x="7656" y="3895"/>
                    <a:pt x="7620" y="3728"/>
                    <a:pt x="7501" y="3657"/>
                  </a:cubicBezTo>
                  <a:lnTo>
                    <a:pt x="7477" y="3621"/>
                  </a:lnTo>
                  <a:lnTo>
                    <a:pt x="7489" y="3609"/>
                  </a:lnTo>
                  <a:cubicBezTo>
                    <a:pt x="7513" y="3562"/>
                    <a:pt x="7549" y="3562"/>
                    <a:pt x="7561" y="3562"/>
                  </a:cubicBezTo>
                  <a:close/>
                  <a:moveTo>
                    <a:pt x="4088" y="0"/>
                  </a:moveTo>
                  <a:cubicBezTo>
                    <a:pt x="4055" y="0"/>
                    <a:pt x="4022" y="1"/>
                    <a:pt x="3989" y="2"/>
                  </a:cubicBezTo>
                  <a:cubicBezTo>
                    <a:pt x="2953" y="49"/>
                    <a:pt x="1977" y="478"/>
                    <a:pt x="1250" y="1216"/>
                  </a:cubicBezTo>
                  <a:cubicBezTo>
                    <a:pt x="524" y="1942"/>
                    <a:pt x="96" y="2919"/>
                    <a:pt x="48" y="3954"/>
                  </a:cubicBezTo>
                  <a:cubicBezTo>
                    <a:pt x="0" y="4978"/>
                    <a:pt x="346" y="5979"/>
                    <a:pt x="1012" y="6764"/>
                  </a:cubicBezTo>
                  <a:cubicBezTo>
                    <a:pt x="1048" y="6812"/>
                    <a:pt x="1084" y="6824"/>
                    <a:pt x="1131" y="6824"/>
                  </a:cubicBezTo>
                  <a:cubicBezTo>
                    <a:pt x="1167" y="6824"/>
                    <a:pt x="1203" y="6812"/>
                    <a:pt x="1239" y="6776"/>
                  </a:cubicBezTo>
                  <a:cubicBezTo>
                    <a:pt x="1310" y="6717"/>
                    <a:pt x="1310" y="6610"/>
                    <a:pt x="1250" y="6550"/>
                  </a:cubicBezTo>
                  <a:cubicBezTo>
                    <a:pt x="643" y="5824"/>
                    <a:pt x="334" y="4907"/>
                    <a:pt x="369" y="3966"/>
                  </a:cubicBezTo>
                  <a:cubicBezTo>
                    <a:pt x="417" y="3014"/>
                    <a:pt x="810" y="2109"/>
                    <a:pt x="1489" y="1430"/>
                  </a:cubicBezTo>
                  <a:cubicBezTo>
                    <a:pt x="2155" y="764"/>
                    <a:pt x="3072" y="359"/>
                    <a:pt x="4025" y="323"/>
                  </a:cubicBezTo>
                  <a:cubicBezTo>
                    <a:pt x="4087" y="316"/>
                    <a:pt x="4150" y="313"/>
                    <a:pt x="4213" y="313"/>
                  </a:cubicBezTo>
                  <a:cubicBezTo>
                    <a:pt x="4363" y="313"/>
                    <a:pt x="4512" y="330"/>
                    <a:pt x="4656" y="347"/>
                  </a:cubicBezTo>
                  <a:lnTo>
                    <a:pt x="4882" y="621"/>
                  </a:lnTo>
                  <a:lnTo>
                    <a:pt x="4798" y="823"/>
                  </a:lnTo>
                  <a:lnTo>
                    <a:pt x="4656" y="585"/>
                  </a:lnTo>
                  <a:cubicBezTo>
                    <a:pt x="4632" y="537"/>
                    <a:pt x="4572" y="502"/>
                    <a:pt x="4525" y="502"/>
                  </a:cubicBezTo>
                  <a:lnTo>
                    <a:pt x="4025" y="502"/>
                  </a:lnTo>
                  <a:cubicBezTo>
                    <a:pt x="3965" y="502"/>
                    <a:pt x="3906" y="525"/>
                    <a:pt x="3870" y="585"/>
                  </a:cubicBezTo>
                  <a:lnTo>
                    <a:pt x="3513" y="1276"/>
                  </a:lnTo>
                  <a:cubicBezTo>
                    <a:pt x="3465" y="1359"/>
                    <a:pt x="3465" y="1478"/>
                    <a:pt x="3513" y="1573"/>
                  </a:cubicBezTo>
                  <a:cubicBezTo>
                    <a:pt x="3560" y="1657"/>
                    <a:pt x="3667" y="1716"/>
                    <a:pt x="3763" y="1728"/>
                  </a:cubicBezTo>
                  <a:lnTo>
                    <a:pt x="4048" y="1764"/>
                  </a:lnTo>
                  <a:cubicBezTo>
                    <a:pt x="4108" y="1764"/>
                    <a:pt x="4167" y="1752"/>
                    <a:pt x="4203" y="1692"/>
                  </a:cubicBezTo>
                  <a:lnTo>
                    <a:pt x="4298" y="1537"/>
                  </a:lnTo>
                  <a:lnTo>
                    <a:pt x="4358" y="1609"/>
                  </a:lnTo>
                  <a:lnTo>
                    <a:pt x="4310" y="1895"/>
                  </a:lnTo>
                  <a:lnTo>
                    <a:pt x="3822" y="1966"/>
                  </a:lnTo>
                  <a:cubicBezTo>
                    <a:pt x="3798" y="1966"/>
                    <a:pt x="3775" y="1990"/>
                    <a:pt x="3751" y="2002"/>
                  </a:cubicBezTo>
                  <a:lnTo>
                    <a:pt x="3108" y="2466"/>
                  </a:lnTo>
                  <a:cubicBezTo>
                    <a:pt x="3084" y="2490"/>
                    <a:pt x="3048" y="2526"/>
                    <a:pt x="3048" y="2550"/>
                  </a:cubicBezTo>
                  <a:lnTo>
                    <a:pt x="2977" y="2847"/>
                  </a:lnTo>
                  <a:lnTo>
                    <a:pt x="2751" y="2823"/>
                  </a:lnTo>
                  <a:cubicBezTo>
                    <a:pt x="2736" y="2821"/>
                    <a:pt x="2721" y="2819"/>
                    <a:pt x="2706" y="2819"/>
                  </a:cubicBezTo>
                  <a:cubicBezTo>
                    <a:pt x="2591" y="2819"/>
                    <a:pt x="2483" y="2898"/>
                    <a:pt x="2441" y="3014"/>
                  </a:cubicBezTo>
                  <a:lnTo>
                    <a:pt x="2310" y="3371"/>
                  </a:lnTo>
                  <a:cubicBezTo>
                    <a:pt x="2274" y="3442"/>
                    <a:pt x="2274" y="3538"/>
                    <a:pt x="2322" y="3609"/>
                  </a:cubicBezTo>
                  <a:cubicBezTo>
                    <a:pt x="2370" y="3681"/>
                    <a:pt x="2429" y="3740"/>
                    <a:pt x="2501" y="3752"/>
                  </a:cubicBezTo>
                  <a:cubicBezTo>
                    <a:pt x="2346" y="3812"/>
                    <a:pt x="2251" y="3978"/>
                    <a:pt x="2251" y="4145"/>
                  </a:cubicBezTo>
                  <a:lnTo>
                    <a:pt x="2251" y="4216"/>
                  </a:lnTo>
                  <a:lnTo>
                    <a:pt x="1798" y="4740"/>
                  </a:lnTo>
                  <a:cubicBezTo>
                    <a:pt x="1727" y="4812"/>
                    <a:pt x="1703" y="4919"/>
                    <a:pt x="1703" y="5026"/>
                  </a:cubicBezTo>
                  <a:lnTo>
                    <a:pt x="1703" y="5621"/>
                  </a:lnTo>
                  <a:cubicBezTo>
                    <a:pt x="1703" y="5764"/>
                    <a:pt x="1750" y="5919"/>
                    <a:pt x="1881" y="6038"/>
                  </a:cubicBezTo>
                  <a:lnTo>
                    <a:pt x="2310" y="6455"/>
                  </a:lnTo>
                  <a:cubicBezTo>
                    <a:pt x="2393" y="6538"/>
                    <a:pt x="2524" y="6598"/>
                    <a:pt x="2643" y="6610"/>
                  </a:cubicBezTo>
                  <a:lnTo>
                    <a:pt x="3917" y="6717"/>
                  </a:lnTo>
                  <a:lnTo>
                    <a:pt x="3917" y="6764"/>
                  </a:lnTo>
                  <a:cubicBezTo>
                    <a:pt x="3894" y="6907"/>
                    <a:pt x="3965" y="7074"/>
                    <a:pt x="4096" y="7169"/>
                  </a:cubicBezTo>
                  <a:lnTo>
                    <a:pt x="4310" y="7324"/>
                  </a:lnTo>
                  <a:lnTo>
                    <a:pt x="4298" y="7372"/>
                  </a:lnTo>
                  <a:cubicBezTo>
                    <a:pt x="4251" y="7538"/>
                    <a:pt x="4298" y="7717"/>
                    <a:pt x="4429" y="7836"/>
                  </a:cubicBezTo>
                  <a:lnTo>
                    <a:pt x="4489" y="7895"/>
                  </a:lnTo>
                  <a:cubicBezTo>
                    <a:pt x="4429" y="7895"/>
                    <a:pt x="4394" y="7907"/>
                    <a:pt x="4334" y="7907"/>
                  </a:cubicBezTo>
                  <a:cubicBezTo>
                    <a:pt x="4272" y="7910"/>
                    <a:pt x="4211" y="7912"/>
                    <a:pt x="4149" y="7912"/>
                  </a:cubicBezTo>
                  <a:cubicBezTo>
                    <a:pt x="3262" y="7912"/>
                    <a:pt x="2407" y="7593"/>
                    <a:pt x="1739" y="7014"/>
                  </a:cubicBezTo>
                  <a:cubicBezTo>
                    <a:pt x="1708" y="6989"/>
                    <a:pt x="1672" y="6976"/>
                    <a:pt x="1637" y="6976"/>
                  </a:cubicBezTo>
                  <a:cubicBezTo>
                    <a:pt x="1591" y="6976"/>
                    <a:pt x="1546" y="6998"/>
                    <a:pt x="1512" y="7038"/>
                  </a:cubicBezTo>
                  <a:cubicBezTo>
                    <a:pt x="1453" y="7110"/>
                    <a:pt x="1477" y="7193"/>
                    <a:pt x="1536" y="7252"/>
                  </a:cubicBezTo>
                  <a:cubicBezTo>
                    <a:pt x="2274" y="7883"/>
                    <a:pt x="3215" y="8229"/>
                    <a:pt x="4179" y="8229"/>
                  </a:cubicBezTo>
                  <a:lnTo>
                    <a:pt x="4346" y="8229"/>
                  </a:lnTo>
                  <a:cubicBezTo>
                    <a:pt x="5382" y="8181"/>
                    <a:pt x="6358" y="7753"/>
                    <a:pt x="7084" y="7014"/>
                  </a:cubicBezTo>
                  <a:cubicBezTo>
                    <a:pt x="7811" y="6288"/>
                    <a:pt x="8239" y="5312"/>
                    <a:pt x="8287" y="4276"/>
                  </a:cubicBezTo>
                  <a:cubicBezTo>
                    <a:pt x="8347" y="3204"/>
                    <a:pt x="8001" y="2216"/>
                    <a:pt x="7335" y="1418"/>
                  </a:cubicBezTo>
                  <a:cubicBezTo>
                    <a:pt x="7303" y="1381"/>
                    <a:pt x="7259" y="1363"/>
                    <a:pt x="7216" y="1363"/>
                  </a:cubicBezTo>
                  <a:cubicBezTo>
                    <a:pt x="7176" y="1363"/>
                    <a:pt x="7137" y="1378"/>
                    <a:pt x="7108" y="1407"/>
                  </a:cubicBezTo>
                  <a:cubicBezTo>
                    <a:pt x="7037" y="1466"/>
                    <a:pt x="7037" y="1573"/>
                    <a:pt x="7096" y="1633"/>
                  </a:cubicBezTo>
                  <a:cubicBezTo>
                    <a:pt x="7525" y="2157"/>
                    <a:pt x="7823" y="2776"/>
                    <a:pt x="7930" y="3431"/>
                  </a:cubicBezTo>
                  <a:lnTo>
                    <a:pt x="7894" y="3383"/>
                  </a:lnTo>
                  <a:cubicBezTo>
                    <a:pt x="7809" y="3308"/>
                    <a:pt x="7694" y="3262"/>
                    <a:pt x="7577" y="3262"/>
                  </a:cubicBezTo>
                  <a:cubicBezTo>
                    <a:pt x="7564" y="3262"/>
                    <a:pt x="7550" y="3263"/>
                    <a:pt x="7537" y="3264"/>
                  </a:cubicBezTo>
                  <a:cubicBezTo>
                    <a:pt x="7394" y="3288"/>
                    <a:pt x="7275" y="3359"/>
                    <a:pt x="7215" y="3466"/>
                  </a:cubicBezTo>
                  <a:lnTo>
                    <a:pt x="7192" y="3502"/>
                  </a:lnTo>
                  <a:cubicBezTo>
                    <a:pt x="7108" y="3502"/>
                    <a:pt x="7037" y="3538"/>
                    <a:pt x="6977" y="3585"/>
                  </a:cubicBezTo>
                  <a:lnTo>
                    <a:pt x="6775" y="3323"/>
                  </a:lnTo>
                  <a:cubicBezTo>
                    <a:pt x="6744" y="3286"/>
                    <a:pt x="6700" y="3268"/>
                    <a:pt x="6656" y="3268"/>
                  </a:cubicBezTo>
                  <a:cubicBezTo>
                    <a:pt x="6616" y="3268"/>
                    <a:pt x="6577" y="3283"/>
                    <a:pt x="6549" y="3312"/>
                  </a:cubicBezTo>
                  <a:cubicBezTo>
                    <a:pt x="6477" y="3371"/>
                    <a:pt x="6477" y="3478"/>
                    <a:pt x="6537" y="3538"/>
                  </a:cubicBezTo>
                  <a:lnTo>
                    <a:pt x="6858" y="3919"/>
                  </a:lnTo>
                  <a:cubicBezTo>
                    <a:pt x="6894" y="3954"/>
                    <a:pt x="6942" y="3978"/>
                    <a:pt x="6977" y="3978"/>
                  </a:cubicBezTo>
                  <a:cubicBezTo>
                    <a:pt x="7025" y="3978"/>
                    <a:pt x="7073" y="3966"/>
                    <a:pt x="7096" y="3943"/>
                  </a:cubicBezTo>
                  <a:lnTo>
                    <a:pt x="7204" y="3835"/>
                  </a:lnTo>
                  <a:lnTo>
                    <a:pt x="7335" y="3919"/>
                  </a:lnTo>
                  <a:lnTo>
                    <a:pt x="6858" y="4871"/>
                  </a:lnTo>
                  <a:lnTo>
                    <a:pt x="6834" y="4871"/>
                  </a:lnTo>
                  <a:cubicBezTo>
                    <a:pt x="6799" y="4871"/>
                    <a:pt x="6763" y="4859"/>
                    <a:pt x="6739" y="4836"/>
                  </a:cubicBezTo>
                  <a:lnTo>
                    <a:pt x="6096" y="4062"/>
                  </a:lnTo>
                  <a:cubicBezTo>
                    <a:pt x="6069" y="4014"/>
                    <a:pt x="6023" y="3994"/>
                    <a:pt x="5977" y="3994"/>
                  </a:cubicBezTo>
                  <a:cubicBezTo>
                    <a:pt x="5942" y="3994"/>
                    <a:pt x="5908" y="4005"/>
                    <a:pt x="5882" y="4026"/>
                  </a:cubicBezTo>
                  <a:cubicBezTo>
                    <a:pt x="5799" y="4085"/>
                    <a:pt x="5799" y="4193"/>
                    <a:pt x="5846" y="4252"/>
                  </a:cubicBezTo>
                  <a:lnTo>
                    <a:pt x="6489" y="5026"/>
                  </a:lnTo>
                  <a:cubicBezTo>
                    <a:pt x="6584" y="5133"/>
                    <a:pt x="6715" y="5193"/>
                    <a:pt x="6858" y="5193"/>
                  </a:cubicBezTo>
                  <a:lnTo>
                    <a:pt x="7073" y="5169"/>
                  </a:lnTo>
                  <a:lnTo>
                    <a:pt x="6430" y="6645"/>
                  </a:lnTo>
                  <a:cubicBezTo>
                    <a:pt x="6382" y="6752"/>
                    <a:pt x="6322" y="6848"/>
                    <a:pt x="6251" y="6943"/>
                  </a:cubicBezTo>
                  <a:lnTo>
                    <a:pt x="5751" y="7550"/>
                  </a:lnTo>
                  <a:cubicBezTo>
                    <a:pt x="5489" y="7657"/>
                    <a:pt x="5227" y="7753"/>
                    <a:pt x="4953" y="7812"/>
                  </a:cubicBezTo>
                  <a:lnTo>
                    <a:pt x="4679" y="7562"/>
                  </a:lnTo>
                  <a:cubicBezTo>
                    <a:pt x="4644" y="7538"/>
                    <a:pt x="4632" y="7491"/>
                    <a:pt x="4644" y="7443"/>
                  </a:cubicBezTo>
                  <a:lnTo>
                    <a:pt x="4691" y="7288"/>
                  </a:lnTo>
                  <a:cubicBezTo>
                    <a:pt x="4703" y="7229"/>
                    <a:pt x="4691" y="7145"/>
                    <a:pt x="4632" y="7110"/>
                  </a:cubicBezTo>
                  <a:lnTo>
                    <a:pt x="4322" y="6871"/>
                  </a:lnTo>
                  <a:cubicBezTo>
                    <a:pt x="4287" y="6836"/>
                    <a:pt x="4275" y="6812"/>
                    <a:pt x="4275" y="6764"/>
                  </a:cubicBezTo>
                  <a:lnTo>
                    <a:pt x="4298" y="6550"/>
                  </a:lnTo>
                  <a:cubicBezTo>
                    <a:pt x="4298" y="6514"/>
                    <a:pt x="4298" y="6467"/>
                    <a:pt x="4275" y="6431"/>
                  </a:cubicBezTo>
                  <a:cubicBezTo>
                    <a:pt x="4239" y="6407"/>
                    <a:pt x="4203" y="6371"/>
                    <a:pt x="4167" y="6371"/>
                  </a:cubicBezTo>
                  <a:lnTo>
                    <a:pt x="2679" y="6264"/>
                  </a:lnTo>
                  <a:cubicBezTo>
                    <a:pt x="2620" y="6264"/>
                    <a:pt x="2572" y="6229"/>
                    <a:pt x="2536" y="6181"/>
                  </a:cubicBezTo>
                  <a:lnTo>
                    <a:pt x="2096" y="5764"/>
                  </a:lnTo>
                  <a:cubicBezTo>
                    <a:pt x="2060" y="5728"/>
                    <a:pt x="2024" y="5645"/>
                    <a:pt x="2024" y="5586"/>
                  </a:cubicBezTo>
                  <a:lnTo>
                    <a:pt x="2024" y="4990"/>
                  </a:lnTo>
                  <a:cubicBezTo>
                    <a:pt x="2024" y="4966"/>
                    <a:pt x="2036" y="4931"/>
                    <a:pt x="2060" y="4919"/>
                  </a:cubicBezTo>
                  <a:lnTo>
                    <a:pt x="2548" y="4359"/>
                  </a:lnTo>
                  <a:cubicBezTo>
                    <a:pt x="2572" y="4324"/>
                    <a:pt x="2596" y="4300"/>
                    <a:pt x="2596" y="4252"/>
                  </a:cubicBezTo>
                  <a:lnTo>
                    <a:pt x="2596" y="4121"/>
                  </a:lnTo>
                  <a:cubicBezTo>
                    <a:pt x="2596" y="4074"/>
                    <a:pt x="2620" y="4038"/>
                    <a:pt x="2655" y="4014"/>
                  </a:cubicBezTo>
                  <a:lnTo>
                    <a:pt x="3036" y="3847"/>
                  </a:lnTo>
                  <a:lnTo>
                    <a:pt x="3751" y="3835"/>
                  </a:lnTo>
                  <a:cubicBezTo>
                    <a:pt x="3763" y="3835"/>
                    <a:pt x="3786" y="3847"/>
                    <a:pt x="3786" y="3859"/>
                  </a:cubicBezTo>
                  <a:cubicBezTo>
                    <a:pt x="3798" y="3990"/>
                    <a:pt x="3906" y="4097"/>
                    <a:pt x="4025" y="4145"/>
                  </a:cubicBezTo>
                  <a:lnTo>
                    <a:pt x="4537" y="4324"/>
                  </a:lnTo>
                  <a:cubicBezTo>
                    <a:pt x="4569" y="4331"/>
                    <a:pt x="4601" y="4335"/>
                    <a:pt x="4633" y="4335"/>
                  </a:cubicBezTo>
                  <a:cubicBezTo>
                    <a:pt x="4705" y="4335"/>
                    <a:pt x="4772" y="4314"/>
                    <a:pt x="4822" y="4264"/>
                  </a:cubicBezTo>
                  <a:cubicBezTo>
                    <a:pt x="4882" y="4204"/>
                    <a:pt x="4918" y="4121"/>
                    <a:pt x="4918" y="4026"/>
                  </a:cubicBezTo>
                  <a:lnTo>
                    <a:pt x="5549" y="3978"/>
                  </a:lnTo>
                  <a:cubicBezTo>
                    <a:pt x="5668" y="3966"/>
                    <a:pt x="5787" y="3907"/>
                    <a:pt x="5870" y="3812"/>
                  </a:cubicBezTo>
                  <a:cubicBezTo>
                    <a:pt x="5941" y="3728"/>
                    <a:pt x="5965" y="3597"/>
                    <a:pt x="5941" y="3478"/>
                  </a:cubicBezTo>
                  <a:lnTo>
                    <a:pt x="5930" y="3383"/>
                  </a:lnTo>
                  <a:cubicBezTo>
                    <a:pt x="5896" y="3247"/>
                    <a:pt x="5776" y="3144"/>
                    <a:pt x="5632" y="3144"/>
                  </a:cubicBezTo>
                  <a:cubicBezTo>
                    <a:pt x="5624" y="3144"/>
                    <a:pt x="5616" y="3144"/>
                    <a:pt x="5608" y="3145"/>
                  </a:cubicBezTo>
                  <a:lnTo>
                    <a:pt x="5275" y="3181"/>
                  </a:lnTo>
                  <a:lnTo>
                    <a:pt x="5227" y="3121"/>
                  </a:lnTo>
                  <a:lnTo>
                    <a:pt x="5668" y="2669"/>
                  </a:lnTo>
                  <a:cubicBezTo>
                    <a:pt x="5727" y="2609"/>
                    <a:pt x="5727" y="2502"/>
                    <a:pt x="5668" y="2442"/>
                  </a:cubicBezTo>
                  <a:cubicBezTo>
                    <a:pt x="5638" y="2413"/>
                    <a:pt x="5599" y="2398"/>
                    <a:pt x="5560" y="2398"/>
                  </a:cubicBezTo>
                  <a:cubicBezTo>
                    <a:pt x="5522" y="2398"/>
                    <a:pt x="5483" y="2413"/>
                    <a:pt x="5453" y="2442"/>
                  </a:cubicBezTo>
                  <a:lnTo>
                    <a:pt x="4918" y="2978"/>
                  </a:lnTo>
                  <a:lnTo>
                    <a:pt x="4739" y="3061"/>
                  </a:lnTo>
                  <a:lnTo>
                    <a:pt x="4227" y="2669"/>
                  </a:lnTo>
                  <a:cubicBezTo>
                    <a:pt x="4193" y="2652"/>
                    <a:pt x="4166" y="2635"/>
                    <a:pt x="4131" y="2635"/>
                  </a:cubicBezTo>
                  <a:cubicBezTo>
                    <a:pt x="4117" y="2635"/>
                    <a:pt x="4102" y="2638"/>
                    <a:pt x="4084" y="2645"/>
                  </a:cubicBezTo>
                  <a:lnTo>
                    <a:pt x="3382" y="2859"/>
                  </a:lnTo>
                  <a:cubicBezTo>
                    <a:pt x="3370" y="2859"/>
                    <a:pt x="3334" y="2883"/>
                    <a:pt x="3322" y="2895"/>
                  </a:cubicBezTo>
                  <a:lnTo>
                    <a:pt x="3370" y="2680"/>
                  </a:lnTo>
                  <a:lnTo>
                    <a:pt x="3917" y="2288"/>
                  </a:lnTo>
                  <a:lnTo>
                    <a:pt x="4501" y="2192"/>
                  </a:lnTo>
                  <a:cubicBezTo>
                    <a:pt x="4572" y="2180"/>
                    <a:pt x="4620" y="2133"/>
                    <a:pt x="4632" y="2061"/>
                  </a:cubicBezTo>
                  <a:lnTo>
                    <a:pt x="4691" y="1597"/>
                  </a:lnTo>
                  <a:cubicBezTo>
                    <a:pt x="4691" y="1549"/>
                    <a:pt x="4691" y="1514"/>
                    <a:pt x="4656" y="1478"/>
                  </a:cubicBezTo>
                  <a:lnTo>
                    <a:pt x="4417" y="1180"/>
                  </a:lnTo>
                  <a:cubicBezTo>
                    <a:pt x="4394" y="1133"/>
                    <a:pt x="4346" y="1121"/>
                    <a:pt x="4287" y="1121"/>
                  </a:cubicBezTo>
                  <a:cubicBezTo>
                    <a:pt x="4239" y="1121"/>
                    <a:pt x="4179" y="1156"/>
                    <a:pt x="4156" y="1192"/>
                  </a:cubicBezTo>
                  <a:lnTo>
                    <a:pt x="3977" y="1454"/>
                  </a:lnTo>
                  <a:lnTo>
                    <a:pt x="3786" y="1430"/>
                  </a:lnTo>
                  <a:lnTo>
                    <a:pt x="4096" y="835"/>
                  </a:lnTo>
                  <a:lnTo>
                    <a:pt x="4417" y="835"/>
                  </a:lnTo>
                  <a:lnTo>
                    <a:pt x="4656" y="1287"/>
                  </a:lnTo>
                  <a:cubicBezTo>
                    <a:pt x="4691" y="1347"/>
                    <a:pt x="4751" y="1371"/>
                    <a:pt x="4810" y="1371"/>
                  </a:cubicBezTo>
                  <a:cubicBezTo>
                    <a:pt x="4870" y="1371"/>
                    <a:pt x="4929" y="1335"/>
                    <a:pt x="4941" y="1276"/>
                  </a:cubicBezTo>
                  <a:lnTo>
                    <a:pt x="5168" y="740"/>
                  </a:lnTo>
                  <a:cubicBezTo>
                    <a:pt x="5215" y="645"/>
                    <a:pt x="5191" y="525"/>
                    <a:pt x="5132" y="454"/>
                  </a:cubicBezTo>
                  <a:lnTo>
                    <a:pt x="5132" y="454"/>
                  </a:lnTo>
                  <a:cubicBezTo>
                    <a:pt x="5668" y="597"/>
                    <a:pt x="6168" y="859"/>
                    <a:pt x="6596" y="1216"/>
                  </a:cubicBezTo>
                  <a:cubicBezTo>
                    <a:pt x="6625" y="1240"/>
                    <a:pt x="6658" y="1250"/>
                    <a:pt x="6691" y="1250"/>
                  </a:cubicBezTo>
                  <a:cubicBezTo>
                    <a:pt x="6739" y="1250"/>
                    <a:pt x="6787" y="1228"/>
                    <a:pt x="6823" y="1192"/>
                  </a:cubicBezTo>
                  <a:cubicBezTo>
                    <a:pt x="6882" y="1121"/>
                    <a:pt x="6858" y="1037"/>
                    <a:pt x="6799" y="978"/>
                  </a:cubicBezTo>
                  <a:cubicBezTo>
                    <a:pt x="6038" y="344"/>
                    <a:pt x="5077" y="0"/>
                    <a:pt x="408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3" name="Google Shape;363;p24"/>
          <p:cNvGrpSpPr/>
          <p:nvPr/>
        </p:nvGrpSpPr>
        <p:grpSpPr>
          <a:xfrm>
            <a:off x="3793065" y="3890403"/>
            <a:ext cx="404686" cy="363323"/>
            <a:chOff x="3441065" y="4302505"/>
            <a:chExt cx="337069" cy="302593"/>
          </a:xfrm>
        </p:grpSpPr>
        <p:sp>
          <p:nvSpPr>
            <p:cNvPr id="364" name="Google Shape;364;p24"/>
            <p:cNvSpPr/>
            <p:nvPr/>
          </p:nvSpPr>
          <p:spPr>
            <a:xfrm>
              <a:off x="3441065" y="4366941"/>
              <a:ext cx="337069" cy="173655"/>
            </a:xfrm>
            <a:custGeom>
              <a:rect b="b" l="l" r="r" t="t"/>
              <a:pathLst>
                <a:path extrusionOk="0" h="5460" w="10598">
                  <a:moveTo>
                    <a:pt x="5062" y="1"/>
                  </a:moveTo>
                  <a:cubicBezTo>
                    <a:pt x="3977" y="1"/>
                    <a:pt x="2891" y="303"/>
                    <a:pt x="1834" y="951"/>
                  </a:cubicBezTo>
                  <a:cubicBezTo>
                    <a:pt x="1001" y="1463"/>
                    <a:pt x="418" y="2058"/>
                    <a:pt x="156" y="2368"/>
                  </a:cubicBezTo>
                  <a:cubicBezTo>
                    <a:pt x="1" y="2546"/>
                    <a:pt x="1" y="2808"/>
                    <a:pt x="168" y="2987"/>
                  </a:cubicBezTo>
                  <a:cubicBezTo>
                    <a:pt x="1001" y="3844"/>
                    <a:pt x="1870" y="4475"/>
                    <a:pt x="2739" y="4892"/>
                  </a:cubicBezTo>
                  <a:cubicBezTo>
                    <a:pt x="2763" y="4916"/>
                    <a:pt x="2787" y="4916"/>
                    <a:pt x="2823" y="4916"/>
                  </a:cubicBezTo>
                  <a:cubicBezTo>
                    <a:pt x="2977" y="4916"/>
                    <a:pt x="3037" y="4689"/>
                    <a:pt x="2894" y="4618"/>
                  </a:cubicBezTo>
                  <a:cubicBezTo>
                    <a:pt x="2049" y="4213"/>
                    <a:pt x="1215" y="3582"/>
                    <a:pt x="406" y="2773"/>
                  </a:cubicBezTo>
                  <a:cubicBezTo>
                    <a:pt x="346" y="2713"/>
                    <a:pt x="346" y="2630"/>
                    <a:pt x="406" y="2570"/>
                  </a:cubicBezTo>
                  <a:cubicBezTo>
                    <a:pt x="799" y="2130"/>
                    <a:pt x="2061" y="868"/>
                    <a:pt x="3918" y="451"/>
                  </a:cubicBezTo>
                  <a:lnTo>
                    <a:pt x="3918" y="451"/>
                  </a:lnTo>
                  <a:cubicBezTo>
                    <a:pt x="3561" y="665"/>
                    <a:pt x="3263" y="963"/>
                    <a:pt x="3025" y="1320"/>
                  </a:cubicBezTo>
                  <a:cubicBezTo>
                    <a:pt x="2977" y="1403"/>
                    <a:pt x="3001" y="1487"/>
                    <a:pt x="3073" y="1534"/>
                  </a:cubicBezTo>
                  <a:cubicBezTo>
                    <a:pt x="3098" y="1551"/>
                    <a:pt x="3126" y="1559"/>
                    <a:pt x="3154" y="1559"/>
                  </a:cubicBezTo>
                  <a:cubicBezTo>
                    <a:pt x="3204" y="1559"/>
                    <a:pt x="3252" y="1533"/>
                    <a:pt x="3275" y="1487"/>
                  </a:cubicBezTo>
                  <a:cubicBezTo>
                    <a:pt x="3728" y="772"/>
                    <a:pt x="4490" y="367"/>
                    <a:pt x="5299" y="367"/>
                  </a:cubicBezTo>
                  <a:cubicBezTo>
                    <a:pt x="6609" y="367"/>
                    <a:pt x="7680" y="1439"/>
                    <a:pt x="7680" y="2749"/>
                  </a:cubicBezTo>
                  <a:cubicBezTo>
                    <a:pt x="7680" y="3820"/>
                    <a:pt x="6954" y="4773"/>
                    <a:pt x="5930" y="5047"/>
                  </a:cubicBezTo>
                  <a:cubicBezTo>
                    <a:pt x="5720" y="5103"/>
                    <a:pt x="5510" y="5130"/>
                    <a:pt x="5305" y="5130"/>
                  </a:cubicBezTo>
                  <a:cubicBezTo>
                    <a:pt x="4250" y="5130"/>
                    <a:pt x="3302" y="4424"/>
                    <a:pt x="3013" y="3368"/>
                  </a:cubicBezTo>
                  <a:cubicBezTo>
                    <a:pt x="2954" y="3154"/>
                    <a:pt x="2918" y="2951"/>
                    <a:pt x="2918" y="2737"/>
                  </a:cubicBezTo>
                  <a:cubicBezTo>
                    <a:pt x="2918" y="2487"/>
                    <a:pt x="2966" y="2249"/>
                    <a:pt x="3037" y="2011"/>
                  </a:cubicBezTo>
                  <a:cubicBezTo>
                    <a:pt x="3073" y="1915"/>
                    <a:pt x="3025" y="1844"/>
                    <a:pt x="2942" y="1820"/>
                  </a:cubicBezTo>
                  <a:cubicBezTo>
                    <a:pt x="2920" y="1812"/>
                    <a:pt x="2899" y="1808"/>
                    <a:pt x="2880" y="1808"/>
                  </a:cubicBezTo>
                  <a:cubicBezTo>
                    <a:pt x="2816" y="1808"/>
                    <a:pt x="2767" y="1851"/>
                    <a:pt x="2739" y="1915"/>
                  </a:cubicBezTo>
                  <a:cubicBezTo>
                    <a:pt x="2656" y="2189"/>
                    <a:pt x="2608" y="2475"/>
                    <a:pt x="2608" y="2737"/>
                  </a:cubicBezTo>
                  <a:cubicBezTo>
                    <a:pt x="2608" y="2975"/>
                    <a:pt x="2644" y="3213"/>
                    <a:pt x="2704" y="3439"/>
                  </a:cubicBezTo>
                  <a:cubicBezTo>
                    <a:pt x="2858" y="4058"/>
                    <a:pt x="3251" y="4582"/>
                    <a:pt x="3739" y="4928"/>
                  </a:cubicBezTo>
                  <a:cubicBezTo>
                    <a:pt x="3632" y="4892"/>
                    <a:pt x="3549" y="4868"/>
                    <a:pt x="3442" y="4820"/>
                  </a:cubicBezTo>
                  <a:cubicBezTo>
                    <a:pt x="3427" y="4816"/>
                    <a:pt x="3412" y="4813"/>
                    <a:pt x="3396" y="4813"/>
                  </a:cubicBezTo>
                  <a:cubicBezTo>
                    <a:pt x="3334" y="4813"/>
                    <a:pt x="3270" y="4849"/>
                    <a:pt x="3251" y="4916"/>
                  </a:cubicBezTo>
                  <a:cubicBezTo>
                    <a:pt x="3216" y="4987"/>
                    <a:pt x="3263" y="5070"/>
                    <a:pt x="3335" y="5106"/>
                  </a:cubicBezTo>
                  <a:cubicBezTo>
                    <a:pt x="3996" y="5346"/>
                    <a:pt x="4652" y="5460"/>
                    <a:pt x="5299" y="5460"/>
                  </a:cubicBezTo>
                  <a:cubicBezTo>
                    <a:pt x="6446" y="5460"/>
                    <a:pt x="7563" y="5103"/>
                    <a:pt x="8621" y="4463"/>
                  </a:cubicBezTo>
                  <a:cubicBezTo>
                    <a:pt x="9502" y="3927"/>
                    <a:pt x="10145" y="3308"/>
                    <a:pt x="10443" y="2975"/>
                  </a:cubicBezTo>
                  <a:cubicBezTo>
                    <a:pt x="10597" y="2808"/>
                    <a:pt x="10586" y="2511"/>
                    <a:pt x="10395" y="2356"/>
                  </a:cubicBezTo>
                  <a:cubicBezTo>
                    <a:pt x="10062" y="2058"/>
                    <a:pt x="9728" y="1784"/>
                    <a:pt x="9383" y="1546"/>
                  </a:cubicBezTo>
                  <a:cubicBezTo>
                    <a:pt x="9357" y="1529"/>
                    <a:pt x="9327" y="1521"/>
                    <a:pt x="9298" y="1521"/>
                  </a:cubicBezTo>
                  <a:cubicBezTo>
                    <a:pt x="9246" y="1521"/>
                    <a:pt x="9194" y="1544"/>
                    <a:pt x="9157" y="1582"/>
                  </a:cubicBezTo>
                  <a:cubicBezTo>
                    <a:pt x="9109" y="1653"/>
                    <a:pt x="9133" y="1737"/>
                    <a:pt x="9192" y="1796"/>
                  </a:cubicBezTo>
                  <a:cubicBezTo>
                    <a:pt x="9514" y="2034"/>
                    <a:pt x="9847" y="2296"/>
                    <a:pt x="10169" y="2594"/>
                  </a:cubicBezTo>
                  <a:cubicBezTo>
                    <a:pt x="10228" y="2653"/>
                    <a:pt x="10228" y="2737"/>
                    <a:pt x="10181" y="2796"/>
                  </a:cubicBezTo>
                  <a:cubicBezTo>
                    <a:pt x="9788" y="3225"/>
                    <a:pt x="8550" y="4439"/>
                    <a:pt x="6835" y="4939"/>
                  </a:cubicBezTo>
                  <a:cubicBezTo>
                    <a:pt x="8311" y="3904"/>
                    <a:pt x="8359" y="1737"/>
                    <a:pt x="6954" y="629"/>
                  </a:cubicBezTo>
                  <a:lnTo>
                    <a:pt x="6954" y="629"/>
                  </a:lnTo>
                  <a:cubicBezTo>
                    <a:pt x="7538" y="820"/>
                    <a:pt x="8121" y="1106"/>
                    <a:pt x="8692" y="1463"/>
                  </a:cubicBezTo>
                  <a:cubicBezTo>
                    <a:pt x="8722" y="1476"/>
                    <a:pt x="8752" y="1482"/>
                    <a:pt x="8780" y="1482"/>
                  </a:cubicBezTo>
                  <a:cubicBezTo>
                    <a:pt x="8831" y="1482"/>
                    <a:pt x="8876" y="1461"/>
                    <a:pt x="8907" y="1415"/>
                  </a:cubicBezTo>
                  <a:cubicBezTo>
                    <a:pt x="8954" y="1344"/>
                    <a:pt x="8931" y="1249"/>
                    <a:pt x="8859" y="1201"/>
                  </a:cubicBezTo>
                  <a:cubicBezTo>
                    <a:pt x="7632" y="426"/>
                    <a:pt x="6348" y="1"/>
                    <a:pt x="506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4"/>
            <p:cNvSpPr/>
            <p:nvPr/>
          </p:nvSpPr>
          <p:spPr>
            <a:xfrm>
              <a:off x="3572864" y="4423300"/>
              <a:ext cx="76141" cy="61479"/>
            </a:xfrm>
            <a:custGeom>
              <a:rect b="b" l="l" r="r" t="t"/>
              <a:pathLst>
                <a:path extrusionOk="0" h="1933" w="2394">
                  <a:moveTo>
                    <a:pt x="1143" y="0"/>
                  </a:moveTo>
                  <a:cubicBezTo>
                    <a:pt x="465" y="0"/>
                    <a:pt x="0" y="679"/>
                    <a:pt x="238" y="1322"/>
                  </a:cubicBezTo>
                  <a:cubicBezTo>
                    <a:pt x="258" y="1381"/>
                    <a:pt x="326" y="1423"/>
                    <a:pt x="396" y="1423"/>
                  </a:cubicBezTo>
                  <a:cubicBezTo>
                    <a:pt x="411" y="1423"/>
                    <a:pt x="426" y="1421"/>
                    <a:pt x="441" y="1417"/>
                  </a:cubicBezTo>
                  <a:cubicBezTo>
                    <a:pt x="524" y="1382"/>
                    <a:pt x="560" y="1298"/>
                    <a:pt x="536" y="1203"/>
                  </a:cubicBezTo>
                  <a:cubicBezTo>
                    <a:pt x="354" y="738"/>
                    <a:pt x="729" y="308"/>
                    <a:pt x="1156" y="308"/>
                  </a:cubicBezTo>
                  <a:cubicBezTo>
                    <a:pt x="1287" y="308"/>
                    <a:pt x="1422" y="349"/>
                    <a:pt x="1548" y="441"/>
                  </a:cubicBezTo>
                  <a:cubicBezTo>
                    <a:pt x="2036" y="822"/>
                    <a:pt x="1774" y="1620"/>
                    <a:pt x="1143" y="1620"/>
                  </a:cubicBezTo>
                  <a:cubicBezTo>
                    <a:pt x="1048" y="1620"/>
                    <a:pt x="953" y="1608"/>
                    <a:pt x="881" y="1560"/>
                  </a:cubicBezTo>
                  <a:cubicBezTo>
                    <a:pt x="860" y="1554"/>
                    <a:pt x="840" y="1551"/>
                    <a:pt x="819" y="1551"/>
                  </a:cubicBezTo>
                  <a:cubicBezTo>
                    <a:pt x="759" y="1551"/>
                    <a:pt x="703" y="1578"/>
                    <a:pt x="667" y="1632"/>
                  </a:cubicBezTo>
                  <a:cubicBezTo>
                    <a:pt x="643" y="1715"/>
                    <a:pt x="667" y="1798"/>
                    <a:pt x="738" y="1846"/>
                  </a:cubicBezTo>
                  <a:cubicBezTo>
                    <a:pt x="869" y="1904"/>
                    <a:pt x="1009" y="1933"/>
                    <a:pt x="1148" y="1933"/>
                  </a:cubicBezTo>
                  <a:cubicBezTo>
                    <a:pt x="1438" y="1933"/>
                    <a:pt x="1724" y="1806"/>
                    <a:pt x="1917" y="1548"/>
                  </a:cubicBezTo>
                  <a:cubicBezTo>
                    <a:pt x="2393" y="917"/>
                    <a:pt x="1965" y="0"/>
                    <a:pt x="114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4"/>
            <p:cNvSpPr/>
            <p:nvPr/>
          </p:nvSpPr>
          <p:spPr>
            <a:xfrm>
              <a:off x="3619045" y="4394485"/>
              <a:ext cx="46626" cy="39088"/>
            </a:xfrm>
            <a:custGeom>
              <a:rect b="b" l="l" r="r" t="t"/>
              <a:pathLst>
                <a:path extrusionOk="0" h="1229" w="1466">
                  <a:moveTo>
                    <a:pt x="782" y="310"/>
                  </a:moveTo>
                  <a:cubicBezTo>
                    <a:pt x="917" y="310"/>
                    <a:pt x="1054" y="400"/>
                    <a:pt x="1096" y="549"/>
                  </a:cubicBezTo>
                  <a:cubicBezTo>
                    <a:pt x="1120" y="716"/>
                    <a:pt x="1013" y="871"/>
                    <a:pt x="858" y="906"/>
                  </a:cubicBezTo>
                  <a:cubicBezTo>
                    <a:pt x="834" y="912"/>
                    <a:pt x="810" y="914"/>
                    <a:pt x="788" y="914"/>
                  </a:cubicBezTo>
                  <a:cubicBezTo>
                    <a:pt x="553" y="914"/>
                    <a:pt x="406" y="648"/>
                    <a:pt x="537" y="442"/>
                  </a:cubicBezTo>
                  <a:cubicBezTo>
                    <a:pt x="599" y="351"/>
                    <a:pt x="690" y="310"/>
                    <a:pt x="782" y="310"/>
                  </a:cubicBezTo>
                  <a:close/>
                  <a:moveTo>
                    <a:pt x="791" y="1"/>
                  </a:moveTo>
                  <a:cubicBezTo>
                    <a:pt x="598" y="1"/>
                    <a:pt x="403" y="88"/>
                    <a:pt x="275" y="275"/>
                  </a:cubicBezTo>
                  <a:cubicBezTo>
                    <a:pt x="1" y="692"/>
                    <a:pt x="321" y="1229"/>
                    <a:pt x="792" y="1229"/>
                  </a:cubicBezTo>
                  <a:cubicBezTo>
                    <a:pt x="833" y="1229"/>
                    <a:pt x="875" y="1225"/>
                    <a:pt x="918" y="1216"/>
                  </a:cubicBezTo>
                  <a:cubicBezTo>
                    <a:pt x="1251" y="1145"/>
                    <a:pt x="1465" y="811"/>
                    <a:pt x="1394" y="490"/>
                  </a:cubicBezTo>
                  <a:cubicBezTo>
                    <a:pt x="1331" y="176"/>
                    <a:pt x="1064" y="1"/>
                    <a:pt x="79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4"/>
            <p:cNvSpPr/>
            <p:nvPr/>
          </p:nvSpPr>
          <p:spPr>
            <a:xfrm>
              <a:off x="3604669" y="4302505"/>
              <a:ext cx="9860" cy="42046"/>
            </a:xfrm>
            <a:custGeom>
              <a:rect b="b" l="l" r="r" t="t"/>
              <a:pathLst>
                <a:path extrusionOk="0" h="1322" w="310">
                  <a:moveTo>
                    <a:pt x="143" y="0"/>
                  </a:moveTo>
                  <a:cubicBezTo>
                    <a:pt x="60" y="0"/>
                    <a:pt x="0" y="72"/>
                    <a:pt x="0" y="155"/>
                  </a:cubicBezTo>
                  <a:lnTo>
                    <a:pt x="0" y="1179"/>
                  </a:lnTo>
                  <a:cubicBezTo>
                    <a:pt x="0" y="1262"/>
                    <a:pt x="72" y="1322"/>
                    <a:pt x="143" y="1322"/>
                  </a:cubicBezTo>
                  <a:cubicBezTo>
                    <a:pt x="238" y="1322"/>
                    <a:pt x="298" y="1250"/>
                    <a:pt x="298" y="1179"/>
                  </a:cubicBezTo>
                  <a:lnTo>
                    <a:pt x="298" y="155"/>
                  </a:lnTo>
                  <a:cubicBezTo>
                    <a:pt x="310" y="72"/>
                    <a:pt x="238" y="0"/>
                    <a:pt x="14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4"/>
            <p:cNvSpPr/>
            <p:nvPr/>
          </p:nvSpPr>
          <p:spPr>
            <a:xfrm>
              <a:off x="3528178" y="4315926"/>
              <a:ext cx="22359" cy="40742"/>
            </a:xfrm>
            <a:custGeom>
              <a:rect b="b" l="l" r="r" t="t"/>
              <a:pathLst>
                <a:path extrusionOk="0" h="1281" w="703">
                  <a:moveTo>
                    <a:pt x="163" y="1"/>
                  </a:moveTo>
                  <a:cubicBezTo>
                    <a:pt x="149" y="1"/>
                    <a:pt x="134" y="3"/>
                    <a:pt x="119" y="7"/>
                  </a:cubicBezTo>
                  <a:cubicBezTo>
                    <a:pt x="48" y="43"/>
                    <a:pt x="0" y="126"/>
                    <a:pt x="36" y="209"/>
                  </a:cubicBezTo>
                  <a:lnTo>
                    <a:pt x="393" y="1174"/>
                  </a:lnTo>
                  <a:cubicBezTo>
                    <a:pt x="417" y="1233"/>
                    <a:pt x="477" y="1281"/>
                    <a:pt x="536" y="1281"/>
                  </a:cubicBezTo>
                  <a:cubicBezTo>
                    <a:pt x="631" y="1281"/>
                    <a:pt x="703" y="1174"/>
                    <a:pt x="679" y="1067"/>
                  </a:cubicBezTo>
                  <a:lnTo>
                    <a:pt x="322" y="102"/>
                  </a:lnTo>
                  <a:cubicBezTo>
                    <a:pt x="292" y="43"/>
                    <a:pt x="231" y="1"/>
                    <a:pt x="16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4"/>
            <p:cNvSpPr/>
            <p:nvPr/>
          </p:nvSpPr>
          <p:spPr>
            <a:xfrm>
              <a:off x="3457730" y="4348590"/>
              <a:ext cx="32600" cy="35367"/>
            </a:xfrm>
            <a:custGeom>
              <a:rect b="b" l="l" r="r" t="t"/>
              <a:pathLst>
                <a:path extrusionOk="0" h="1112" w="1025">
                  <a:moveTo>
                    <a:pt x="183" y="0"/>
                  </a:moveTo>
                  <a:cubicBezTo>
                    <a:pt x="147" y="0"/>
                    <a:pt x="110" y="13"/>
                    <a:pt x="72" y="40"/>
                  </a:cubicBezTo>
                  <a:cubicBezTo>
                    <a:pt x="13" y="99"/>
                    <a:pt x="1" y="194"/>
                    <a:pt x="60" y="266"/>
                  </a:cubicBezTo>
                  <a:lnTo>
                    <a:pt x="715" y="1052"/>
                  </a:lnTo>
                  <a:cubicBezTo>
                    <a:pt x="751" y="1087"/>
                    <a:pt x="787" y="1111"/>
                    <a:pt x="834" y="1111"/>
                  </a:cubicBezTo>
                  <a:cubicBezTo>
                    <a:pt x="953" y="1099"/>
                    <a:pt x="1025" y="944"/>
                    <a:pt x="953" y="849"/>
                  </a:cubicBezTo>
                  <a:lnTo>
                    <a:pt x="298" y="51"/>
                  </a:lnTo>
                  <a:cubicBezTo>
                    <a:pt x="266" y="19"/>
                    <a:pt x="226" y="0"/>
                    <a:pt x="18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4"/>
            <p:cNvSpPr/>
            <p:nvPr/>
          </p:nvSpPr>
          <p:spPr>
            <a:xfrm>
              <a:off x="3727723" y="4351611"/>
              <a:ext cx="32218" cy="34954"/>
            </a:xfrm>
            <a:custGeom>
              <a:rect b="b" l="l" r="r" t="t"/>
              <a:pathLst>
                <a:path extrusionOk="0" h="1099" w="1013">
                  <a:moveTo>
                    <a:pt x="834" y="1"/>
                  </a:moveTo>
                  <a:cubicBezTo>
                    <a:pt x="791" y="1"/>
                    <a:pt x="748" y="19"/>
                    <a:pt x="715" y="52"/>
                  </a:cubicBezTo>
                  <a:lnTo>
                    <a:pt x="60" y="838"/>
                  </a:lnTo>
                  <a:cubicBezTo>
                    <a:pt x="1" y="897"/>
                    <a:pt x="13" y="1004"/>
                    <a:pt x="72" y="1064"/>
                  </a:cubicBezTo>
                  <a:cubicBezTo>
                    <a:pt x="96" y="1088"/>
                    <a:pt x="128" y="1098"/>
                    <a:pt x="161" y="1098"/>
                  </a:cubicBezTo>
                  <a:cubicBezTo>
                    <a:pt x="211" y="1098"/>
                    <a:pt x="263" y="1075"/>
                    <a:pt x="299" y="1040"/>
                  </a:cubicBezTo>
                  <a:lnTo>
                    <a:pt x="953" y="254"/>
                  </a:lnTo>
                  <a:cubicBezTo>
                    <a:pt x="1013" y="183"/>
                    <a:pt x="1013" y="76"/>
                    <a:pt x="930" y="40"/>
                  </a:cubicBezTo>
                  <a:cubicBezTo>
                    <a:pt x="903" y="13"/>
                    <a:pt x="869" y="1"/>
                    <a:pt x="83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4"/>
            <p:cNvSpPr/>
            <p:nvPr/>
          </p:nvSpPr>
          <p:spPr>
            <a:xfrm>
              <a:off x="3668279" y="4315926"/>
              <a:ext cx="22391" cy="40742"/>
            </a:xfrm>
            <a:custGeom>
              <a:rect b="b" l="l" r="r" t="t"/>
              <a:pathLst>
                <a:path extrusionOk="0" h="1281" w="704">
                  <a:moveTo>
                    <a:pt x="544" y="1"/>
                  </a:moveTo>
                  <a:cubicBezTo>
                    <a:pt x="481" y="1"/>
                    <a:pt x="413" y="43"/>
                    <a:pt x="394" y="102"/>
                  </a:cubicBezTo>
                  <a:lnTo>
                    <a:pt x="36" y="1067"/>
                  </a:lnTo>
                  <a:cubicBezTo>
                    <a:pt x="1" y="1174"/>
                    <a:pt x="84" y="1281"/>
                    <a:pt x="179" y="1281"/>
                  </a:cubicBezTo>
                  <a:cubicBezTo>
                    <a:pt x="239" y="1281"/>
                    <a:pt x="298" y="1233"/>
                    <a:pt x="334" y="1174"/>
                  </a:cubicBezTo>
                  <a:lnTo>
                    <a:pt x="691" y="209"/>
                  </a:lnTo>
                  <a:cubicBezTo>
                    <a:pt x="703" y="126"/>
                    <a:pt x="655" y="43"/>
                    <a:pt x="584" y="7"/>
                  </a:cubicBezTo>
                  <a:cubicBezTo>
                    <a:pt x="571" y="3"/>
                    <a:pt x="558" y="1"/>
                    <a:pt x="54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4"/>
            <p:cNvSpPr/>
            <p:nvPr/>
          </p:nvSpPr>
          <p:spPr>
            <a:xfrm>
              <a:off x="3603143" y="4563019"/>
              <a:ext cx="9891" cy="42078"/>
            </a:xfrm>
            <a:custGeom>
              <a:rect b="b" l="l" r="r" t="t"/>
              <a:pathLst>
                <a:path extrusionOk="0" h="1323" w="311">
                  <a:moveTo>
                    <a:pt x="144" y="1"/>
                  </a:moveTo>
                  <a:cubicBezTo>
                    <a:pt x="60" y="1"/>
                    <a:pt x="1" y="72"/>
                    <a:pt x="1" y="144"/>
                  </a:cubicBezTo>
                  <a:lnTo>
                    <a:pt x="1" y="1168"/>
                  </a:lnTo>
                  <a:cubicBezTo>
                    <a:pt x="1" y="1263"/>
                    <a:pt x="72" y="1322"/>
                    <a:pt x="144" y="1322"/>
                  </a:cubicBezTo>
                  <a:cubicBezTo>
                    <a:pt x="239" y="1322"/>
                    <a:pt x="298" y="1251"/>
                    <a:pt x="298" y="1168"/>
                  </a:cubicBezTo>
                  <a:lnTo>
                    <a:pt x="298" y="144"/>
                  </a:lnTo>
                  <a:cubicBezTo>
                    <a:pt x="310" y="72"/>
                    <a:pt x="239" y="1"/>
                    <a:pt x="14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4"/>
            <p:cNvSpPr/>
            <p:nvPr/>
          </p:nvSpPr>
          <p:spPr>
            <a:xfrm>
              <a:off x="3667134" y="4552206"/>
              <a:ext cx="22009" cy="40233"/>
            </a:xfrm>
            <a:custGeom>
              <a:rect b="b" l="l" r="r" t="t"/>
              <a:pathLst>
                <a:path extrusionOk="0" h="1265" w="692">
                  <a:moveTo>
                    <a:pt x="165" y="0"/>
                  </a:moveTo>
                  <a:cubicBezTo>
                    <a:pt x="150" y="0"/>
                    <a:pt x="135" y="3"/>
                    <a:pt x="120" y="7"/>
                  </a:cubicBezTo>
                  <a:cubicBezTo>
                    <a:pt x="37" y="43"/>
                    <a:pt x="1" y="126"/>
                    <a:pt x="25" y="198"/>
                  </a:cubicBezTo>
                  <a:lnTo>
                    <a:pt x="382" y="1174"/>
                  </a:lnTo>
                  <a:cubicBezTo>
                    <a:pt x="410" y="1231"/>
                    <a:pt x="468" y="1265"/>
                    <a:pt x="527" y="1265"/>
                  </a:cubicBezTo>
                  <a:cubicBezTo>
                    <a:pt x="542" y="1265"/>
                    <a:pt x="557" y="1263"/>
                    <a:pt x="572" y="1258"/>
                  </a:cubicBezTo>
                  <a:cubicBezTo>
                    <a:pt x="656" y="1234"/>
                    <a:pt x="691" y="1139"/>
                    <a:pt x="668" y="1067"/>
                  </a:cubicBezTo>
                  <a:lnTo>
                    <a:pt x="310" y="103"/>
                  </a:lnTo>
                  <a:cubicBezTo>
                    <a:pt x="282" y="36"/>
                    <a:pt x="223" y="0"/>
                    <a:pt x="16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4"/>
            <p:cNvSpPr/>
            <p:nvPr/>
          </p:nvSpPr>
          <p:spPr>
            <a:xfrm>
              <a:off x="3727723" y="4524662"/>
              <a:ext cx="32982" cy="35367"/>
            </a:xfrm>
            <a:custGeom>
              <a:rect b="b" l="l" r="r" t="t"/>
              <a:pathLst>
                <a:path extrusionOk="0" h="1112" w="1037">
                  <a:moveTo>
                    <a:pt x="178" y="1"/>
                  </a:moveTo>
                  <a:cubicBezTo>
                    <a:pt x="142" y="1"/>
                    <a:pt x="104" y="13"/>
                    <a:pt x="72" y="40"/>
                  </a:cubicBezTo>
                  <a:cubicBezTo>
                    <a:pt x="13" y="100"/>
                    <a:pt x="1" y="195"/>
                    <a:pt x="60" y="266"/>
                  </a:cubicBezTo>
                  <a:lnTo>
                    <a:pt x="715" y="1052"/>
                  </a:lnTo>
                  <a:cubicBezTo>
                    <a:pt x="739" y="1088"/>
                    <a:pt x="787" y="1112"/>
                    <a:pt x="834" y="1112"/>
                  </a:cubicBezTo>
                  <a:cubicBezTo>
                    <a:pt x="965" y="1100"/>
                    <a:pt x="1037" y="945"/>
                    <a:pt x="953" y="850"/>
                  </a:cubicBezTo>
                  <a:lnTo>
                    <a:pt x="299" y="52"/>
                  </a:lnTo>
                  <a:cubicBezTo>
                    <a:pt x="266" y="19"/>
                    <a:pt x="222" y="1"/>
                    <a:pt x="17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4"/>
            <p:cNvSpPr/>
            <p:nvPr/>
          </p:nvSpPr>
          <p:spPr>
            <a:xfrm>
              <a:off x="3457349" y="4522023"/>
              <a:ext cx="32218" cy="34954"/>
            </a:xfrm>
            <a:custGeom>
              <a:rect b="b" l="l" r="r" t="t"/>
              <a:pathLst>
                <a:path extrusionOk="0" h="1099" w="1013">
                  <a:moveTo>
                    <a:pt x="841" y="0"/>
                  </a:moveTo>
                  <a:cubicBezTo>
                    <a:pt x="795" y="0"/>
                    <a:pt x="748" y="19"/>
                    <a:pt x="715" y="52"/>
                  </a:cubicBezTo>
                  <a:lnTo>
                    <a:pt x="60" y="837"/>
                  </a:lnTo>
                  <a:cubicBezTo>
                    <a:pt x="1" y="897"/>
                    <a:pt x="13" y="1004"/>
                    <a:pt x="72" y="1064"/>
                  </a:cubicBezTo>
                  <a:cubicBezTo>
                    <a:pt x="96" y="1088"/>
                    <a:pt x="128" y="1098"/>
                    <a:pt x="161" y="1098"/>
                  </a:cubicBezTo>
                  <a:cubicBezTo>
                    <a:pt x="211" y="1098"/>
                    <a:pt x="263" y="1075"/>
                    <a:pt x="298" y="1040"/>
                  </a:cubicBezTo>
                  <a:lnTo>
                    <a:pt x="953" y="254"/>
                  </a:lnTo>
                  <a:cubicBezTo>
                    <a:pt x="1013" y="183"/>
                    <a:pt x="1013" y="99"/>
                    <a:pt x="941" y="40"/>
                  </a:cubicBezTo>
                  <a:cubicBezTo>
                    <a:pt x="915" y="13"/>
                    <a:pt x="878" y="0"/>
                    <a:pt x="84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4"/>
            <p:cNvSpPr/>
            <p:nvPr/>
          </p:nvSpPr>
          <p:spPr>
            <a:xfrm>
              <a:off x="3526270" y="4551665"/>
              <a:ext cx="22772" cy="40392"/>
            </a:xfrm>
            <a:custGeom>
              <a:rect b="b" l="l" r="r" t="t"/>
              <a:pathLst>
                <a:path extrusionOk="0" h="1270" w="716">
                  <a:moveTo>
                    <a:pt x="531" y="0"/>
                  </a:moveTo>
                  <a:cubicBezTo>
                    <a:pt x="472" y="0"/>
                    <a:pt x="412" y="41"/>
                    <a:pt x="394" y="96"/>
                  </a:cubicBezTo>
                  <a:lnTo>
                    <a:pt x="36" y="1072"/>
                  </a:lnTo>
                  <a:cubicBezTo>
                    <a:pt x="1" y="1144"/>
                    <a:pt x="48" y="1227"/>
                    <a:pt x="120" y="1263"/>
                  </a:cubicBezTo>
                  <a:cubicBezTo>
                    <a:pt x="137" y="1268"/>
                    <a:pt x="154" y="1270"/>
                    <a:pt x="170" y="1270"/>
                  </a:cubicBezTo>
                  <a:cubicBezTo>
                    <a:pt x="235" y="1270"/>
                    <a:pt x="294" y="1234"/>
                    <a:pt x="322" y="1167"/>
                  </a:cubicBezTo>
                  <a:lnTo>
                    <a:pt x="679" y="203"/>
                  </a:lnTo>
                  <a:cubicBezTo>
                    <a:pt x="715" y="132"/>
                    <a:pt x="679" y="36"/>
                    <a:pt x="584" y="13"/>
                  </a:cubicBezTo>
                  <a:cubicBezTo>
                    <a:pt x="567" y="4"/>
                    <a:pt x="549" y="0"/>
                    <a:pt x="53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25"/>
          <p:cNvSpPr txBox="1"/>
          <p:nvPr>
            <p:ph type="title"/>
          </p:nvPr>
        </p:nvSpPr>
        <p:spPr>
          <a:xfrm>
            <a:off x="713250" y="534768"/>
            <a:ext cx="7717500" cy="57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lt1"/>
              </a:buClr>
              <a:buSzPts val="1100"/>
              <a:buFont typeface="Arial"/>
              <a:buNone/>
            </a:pPr>
            <a:r>
              <a:rPr lang="en"/>
              <a:t>PARIS FASHION SHOW</a:t>
            </a:r>
            <a:endParaRPr/>
          </a:p>
        </p:txBody>
      </p:sp>
      <p:grpSp>
        <p:nvGrpSpPr>
          <p:cNvPr id="382" name="Google Shape;382;p25"/>
          <p:cNvGrpSpPr/>
          <p:nvPr/>
        </p:nvGrpSpPr>
        <p:grpSpPr>
          <a:xfrm>
            <a:off x="1988825" y="1489625"/>
            <a:ext cx="6442350" cy="626400"/>
            <a:chOff x="1988825" y="1489625"/>
            <a:chExt cx="6442350" cy="626400"/>
          </a:xfrm>
        </p:grpSpPr>
        <p:sp>
          <p:nvSpPr>
            <p:cNvPr id="383" name="Google Shape;383;p25"/>
            <p:cNvSpPr txBox="1"/>
            <p:nvPr/>
          </p:nvSpPr>
          <p:spPr>
            <a:xfrm>
              <a:off x="5495075" y="1489625"/>
              <a:ext cx="2936100" cy="626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latin typeface="DM Sans"/>
                  <a:ea typeface="DM Sans"/>
                  <a:cs typeface="DM Sans"/>
                  <a:sym typeface="DM Sans"/>
                </a:rPr>
                <a:t>Venus has a beautiful name and is the second planet from the Sun. It’s terribly hot</a:t>
              </a:r>
              <a:endParaRPr>
                <a:solidFill>
                  <a:schemeClr val="lt1"/>
                </a:solidFill>
                <a:latin typeface="DM Sans"/>
                <a:ea typeface="DM Sans"/>
                <a:cs typeface="DM Sans"/>
                <a:sym typeface="DM Sans"/>
              </a:endParaRPr>
            </a:p>
          </p:txBody>
        </p:sp>
        <p:sp>
          <p:nvSpPr>
            <p:cNvPr id="384" name="Google Shape;384;p25"/>
            <p:cNvSpPr txBox="1"/>
            <p:nvPr/>
          </p:nvSpPr>
          <p:spPr>
            <a:xfrm>
              <a:off x="1988825" y="1489625"/>
              <a:ext cx="2661600" cy="626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sz="2000">
                  <a:solidFill>
                    <a:schemeClr val="lt1"/>
                  </a:solidFill>
                  <a:latin typeface="Prata"/>
                  <a:ea typeface="Prata"/>
                  <a:cs typeface="Prata"/>
                  <a:sym typeface="Prata"/>
                </a:rPr>
                <a:t>LAVISH GALAS</a:t>
              </a:r>
              <a:endParaRPr sz="2000">
                <a:solidFill>
                  <a:schemeClr val="lt1"/>
                </a:solidFill>
                <a:latin typeface="Prata"/>
                <a:ea typeface="Prata"/>
                <a:cs typeface="Prata"/>
                <a:sym typeface="Prata"/>
              </a:endParaRPr>
            </a:p>
          </p:txBody>
        </p:sp>
      </p:grpSp>
      <p:grpSp>
        <p:nvGrpSpPr>
          <p:cNvPr id="385" name="Google Shape;385;p25"/>
          <p:cNvGrpSpPr/>
          <p:nvPr/>
        </p:nvGrpSpPr>
        <p:grpSpPr>
          <a:xfrm>
            <a:off x="1988825" y="2304892"/>
            <a:ext cx="6442500" cy="626400"/>
            <a:chOff x="1988825" y="2304892"/>
            <a:chExt cx="6442500" cy="626400"/>
          </a:xfrm>
        </p:grpSpPr>
        <p:sp>
          <p:nvSpPr>
            <p:cNvPr id="386" name="Google Shape;386;p25"/>
            <p:cNvSpPr txBox="1"/>
            <p:nvPr/>
          </p:nvSpPr>
          <p:spPr>
            <a:xfrm>
              <a:off x="5495225" y="2304892"/>
              <a:ext cx="2936100" cy="626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rgbClr val="121214"/>
                </a:buClr>
                <a:buSzPts val="1100"/>
                <a:buFont typeface="Arial"/>
                <a:buNone/>
              </a:pPr>
              <a:r>
                <a:rPr lang="en">
                  <a:solidFill>
                    <a:schemeClr val="lt1"/>
                  </a:solidFill>
                  <a:latin typeface="DM Sans"/>
                  <a:ea typeface="DM Sans"/>
                  <a:cs typeface="DM Sans"/>
                  <a:sym typeface="DM Sans"/>
                </a:rPr>
                <a:t>Saturn is a gas giant and has several rings. It's composed mostly of hydrogen and helium</a:t>
              </a:r>
              <a:endParaRPr>
                <a:solidFill>
                  <a:schemeClr val="lt1"/>
                </a:solidFill>
                <a:latin typeface="DM Sans"/>
                <a:ea typeface="DM Sans"/>
                <a:cs typeface="DM Sans"/>
                <a:sym typeface="DM Sans"/>
              </a:endParaRPr>
            </a:p>
          </p:txBody>
        </p:sp>
        <p:sp>
          <p:nvSpPr>
            <p:cNvPr id="387" name="Google Shape;387;p25"/>
            <p:cNvSpPr txBox="1"/>
            <p:nvPr/>
          </p:nvSpPr>
          <p:spPr>
            <a:xfrm>
              <a:off x="1988825" y="2304892"/>
              <a:ext cx="2661600" cy="626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sz="2000">
                  <a:solidFill>
                    <a:schemeClr val="lt1"/>
                  </a:solidFill>
                  <a:latin typeface="Prata"/>
                  <a:ea typeface="Prata"/>
                  <a:cs typeface="Prata"/>
                  <a:sym typeface="Prata"/>
                </a:rPr>
                <a:t>ENTERTAINMENT</a:t>
              </a:r>
              <a:endParaRPr sz="2000">
                <a:solidFill>
                  <a:schemeClr val="lt1"/>
                </a:solidFill>
                <a:latin typeface="Prata"/>
                <a:ea typeface="Prata"/>
                <a:cs typeface="Prata"/>
                <a:sym typeface="Prata"/>
              </a:endParaRPr>
            </a:p>
          </p:txBody>
        </p:sp>
      </p:grpSp>
      <p:grpSp>
        <p:nvGrpSpPr>
          <p:cNvPr id="388" name="Google Shape;388;p25"/>
          <p:cNvGrpSpPr/>
          <p:nvPr/>
        </p:nvGrpSpPr>
        <p:grpSpPr>
          <a:xfrm>
            <a:off x="1988825" y="3120158"/>
            <a:ext cx="6442500" cy="626400"/>
            <a:chOff x="1988825" y="3120158"/>
            <a:chExt cx="6442500" cy="626400"/>
          </a:xfrm>
        </p:grpSpPr>
        <p:sp>
          <p:nvSpPr>
            <p:cNvPr id="389" name="Google Shape;389;p25"/>
            <p:cNvSpPr txBox="1"/>
            <p:nvPr/>
          </p:nvSpPr>
          <p:spPr>
            <a:xfrm>
              <a:off x="5495225" y="3120158"/>
              <a:ext cx="2936100" cy="626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latin typeface="DM Sans"/>
                  <a:ea typeface="DM Sans"/>
                  <a:cs typeface="DM Sans"/>
                  <a:sym typeface="DM Sans"/>
                </a:rPr>
                <a:t>Mercury is the closest planet to the Sun and the smallest one in the Solar System</a:t>
              </a:r>
              <a:endParaRPr>
                <a:solidFill>
                  <a:schemeClr val="lt1"/>
                </a:solidFill>
                <a:latin typeface="DM Sans"/>
                <a:ea typeface="DM Sans"/>
                <a:cs typeface="DM Sans"/>
                <a:sym typeface="DM Sans"/>
              </a:endParaRPr>
            </a:p>
          </p:txBody>
        </p:sp>
        <p:sp>
          <p:nvSpPr>
            <p:cNvPr id="390" name="Google Shape;390;p25"/>
            <p:cNvSpPr txBox="1"/>
            <p:nvPr/>
          </p:nvSpPr>
          <p:spPr>
            <a:xfrm>
              <a:off x="1988825" y="3120158"/>
              <a:ext cx="2661600" cy="626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sz="2000">
                  <a:solidFill>
                    <a:schemeClr val="lt1"/>
                  </a:solidFill>
                  <a:latin typeface="Prata"/>
                  <a:ea typeface="Prata"/>
                  <a:cs typeface="Prata"/>
                  <a:sym typeface="Prata"/>
                </a:rPr>
                <a:t>CELEBRITIES</a:t>
              </a:r>
              <a:endParaRPr sz="2000">
                <a:solidFill>
                  <a:schemeClr val="lt1"/>
                </a:solidFill>
                <a:latin typeface="Prata"/>
                <a:ea typeface="Prata"/>
                <a:cs typeface="Prata"/>
                <a:sym typeface="Prata"/>
              </a:endParaRPr>
            </a:p>
          </p:txBody>
        </p:sp>
      </p:grpSp>
      <p:grpSp>
        <p:nvGrpSpPr>
          <p:cNvPr id="391" name="Google Shape;391;p25"/>
          <p:cNvGrpSpPr/>
          <p:nvPr/>
        </p:nvGrpSpPr>
        <p:grpSpPr>
          <a:xfrm>
            <a:off x="1988825" y="3935425"/>
            <a:ext cx="6442500" cy="626400"/>
            <a:chOff x="1988825" y="3935425"/>
            <a:chExt cx="6442500" cy="626400"/>
          </a:xfrm>
        </p:grpSpPr>
        <p:sp>
          <p:nvSpPr>
            <p:cNvPr id="392" name="Google Shape;392;p25"/>
            <p:cNvSpPr txBox="1"/>
            <p:nvPr/>
          </p:nvSpPr>
          <p:spPr>
            <a:xfrm>
              <a:off x="5495225" y="3935425"/>
              <a:ext cx="2936100" cy="626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rgbClr val="121214"/>
                </a:buClr>
                <a:buSzPts val="1100"/>
                <a:buFont typeface="Arial"/>
                <a:buNone/>
              </a:pPr>
              <a:r>
                <a:rPr lang="en">
                  <a:solidFill>
                    <a:schemeClr val="lt1"/>
                  </a:solidFill>
                  <a:latin typeface="DM Sans"/>
                  <a:ea typeface="DM Sans"/>
                  <a:cs typeface="DM Sans"/>
                  <a:sym typeface="DM Sans"/>
                </a:rPr>
                <a:t>Despite being red, Mars is actually a cold place. It's full of iron oxide dust</a:t>
              </a:r>
              <a:endParaRPr>
                <a:solidFill>
                  <a:schemeClr val="lt1"/>
                </a:solidFill>
                <a:latin typeface="DM Sans"/>
                <a:ea typeface="DM Sans"/>
                <a:cs typeface="DM Sans"/>
                <a:sym typeface="DM Sans"/>
              </a:endParaRPr>
            </a:p>
          </p:txBody>
        </p:sp>
        <p:sp>
          <p:nvSpPr>
            <p:cNvPr id="393" name="Google Shape;393;p25"/>
            <p:cNvSpPr txBox="1"/>
            <p:nvPr/>
          </p:nvSpPr>
          <p:spPr>
            <a:xfrm>
              <a:off x="1988825" y="3935425"/>
              <a:ext cx="2661600" cy="626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sz="2000">
                  <a:solidFill>
                    <a:schemeClr val="lt1"/>
                  </a:solidFill>
                  <a:latin typeface="Prata"/>
                  <a:ea typeface="Prata"/>
                  <a:cs typeface="Prata"/>
                  <a:sym typeface="Prata"/>
                </a:rPr>
                <a:t>CHARITY EVENTS</a:t>
              </a:r>
              <a:endParaRPr sz="2000">
                <a:solidFill>
                  <a:schemeClr val="lt1"/>
                </a:solidFill>
                <a:latin typeface="Prata"/>
                <a:ea typeface="Prata"/>
                <a:cs typeface="Prata"/>
                <a:sym typeface="Prata"/>
              </a:endParaRPr>
            </a:p>
          </p:txBody>
        </p:sp>
      </p:grpSp>
      <p:cxnSp>
        <p:nvCxnSpPr>
          <p:cNvPr id="394" name="Google Shape;394;p25"/>
          <p:cNvCxnSpPr>
            <a:stCxn id="384" idx="3"/>
            <a:endCxn id="383" idx="1"/>
          </p:cNvCxnSpPr>
          <p:nvPr/>
        </p:nvCxnSpPr>
        <p:spPr>
          <a:xfrm>
            <a:off x="4650425" y="1802825"/>
            <a:ext cx="844800" cy="600"/>
          </a:xfrm>
          <a:prstGeom prst="bentConnector3">
            <a:avLst>
              <a:gd fmla="val 49991" name="adj1"/>
            </a:avLst>
          </a:prstGeom>
          <a:noFill/>
          <a:ln cap="flat" cmpd="sng" w="38100">
            <a:solidFill>
              <a:schemeClr val="lt1"/>
            </a:solidFill>
            <a:prstDash val="solid"/>
            <a:round/>
            <a:headEnd len="med" w="med" type="none"/>
            <a:tailEnd len="med" w="med" type="none"/>
          </a:ln>
        </p:spPr>
      </p:cxnSp>
      <p:cxnSp>
        <p:nvCxnSpPr>
          <p:cNvPr id="395" name="Google Shape;395;p25"/>
          <p:cNvCxnSpPr>
            <a:stCxn id="384" idx="1"/>
            <a:endCxn id="396" idx="6"/>
          </p:cNvCxnSpPr>
          <p:nvPr/>
        </p:nvCxnSpPr>
        <p:spPr>
          <a:xfrm flipH="1">
            <a:off x="1487825" y="1802825"/>
            <a:ext cx="501000" cy="600"/>
          </a:xfrm>
          <a:prstGeom prst="bentConnector3">
            <a:avLst>
              <a:gd fmla="val 50012" name="adj1"/>
            </a:avLst>
          </a:prstGeom>
          <a:noFill/>
          <a:ln cap="flat" cmpd="sng" w="38100">
            <a:solidFill>
              <a:schemeClr val="lt1"/>
            </a:solidFill>
            <a:prstDash val="solid"/>
            <a:round/>
            <a:headEnd len="med" w="med" type="none"/>
            <a:tailEnd len="med" w="med" type="none"/>
          </a:ln>
        </p:spPr>
      </p:cxnSp>
      <p:cxnSp>
        <p:nvCxnSpPr>
          <p:cNvPr id="397" name="Google Shape;397;p25"/>
          <p:cNvCxnSpPr>
            <a:stCxn id="398" idx="6"/>
            <a:endCxn id="387" idx="1"/>
          </p:cNvCxnSpPr>
          <p:nvPr/>
        </p:nvCxnSpPr>
        <p:spPr>
          <a:xfrm>
            <a:off x="1487700" y="2618092"/>
            <a:ext cx="501000" cy="600"/>
          </a:xfrm>
          <a:prstGeom prst="bentConnector3">
            <a:avLst>
              <a:gd fmla="val 50012" name="adj1"/>
            </a:avLst>
          </a:prstGeom>
          <a:noFill/>
          <a:ln cap="flat" cmpd="sng" w="38100">
            <a:solidFill>
              <a:schemeClr val="lt1"/>
            </a:solidFill>
            <a:prstDash val="solid"/>
            <a:round/>
            <a:headEnd len="med" w="med" type="none"/>
            <a:tailEnd len="med" w="med" type="none"/>
          </a:ln>
        </p:spPr>
      </p:cxnSp>
      <p:cxnSp>
        <p:nvCxnSpPr>
          <p:cNvPr id="399" name="Google Shape;399;p25"/>
          <p:cNvCxnSpPr>
            <a:stCxn id="400" idx="6"/>
            <a:endCxn id="390" idx="1"/>
          </p:cNvCxnSpPr>
          <p:nvPr/>
        </p:nvCxnSpPr>
        <p:spPr>
          <a:xfrm>
            <a:off x="1487700" y="3433358"/>
            <a:ext cx="501000" cy="600"/>
          </a:xfrm>
          <a:prstGeom prst="bentConnector3">
            <a:avLst>
              <a:gd fmla="val 50012" name="adj1"/>
            </a:avLst>
          </a:prstGeom>
          <a:noFill/>
          <a:ln cap="flat" cmpd="sng" w="38100">
            <a:solidFill>
              <a:schemeClr val="lt1"/>
            </a:solidFill>
            <a:prstDash val="solid"/>
            <a:round/>
            <a:headEnd len="med" w="med" type="none"/>
            <a:tailEnd len="med" w="med" type="none"/>
          </a:ln>
        </p:spPr>
      </p:cxnSp>
      <p:cxnSp>
        <p:nvCxnSpPr>
          <p:cNvPr id="401" name="Google Shape;401;p25"/>
          <p:cNvCxnSpPr>
            <a:stCxn id="402" idx="6"/>
            <a:endCxn id="393" idx="1"/>
          </p:cNvCxnSpPr>
          <p:nvPr/>
        </p:nvCxnSpPr>
        <p:spPr>
          <a:xfrm>
            <a:off x="1487700" y="4248625"/>
            <a:ext cx="501000" cy="600"/>
          </a:xfrm>
          <a:prstGeom prst="bentConnector3">
            <a:avLst>
              <a:gd fmla="val 50012" name="adj1"/>
            </a:avLst>
          </a:prstGeom>
          <a:noFill/>
          <a:ln cap="flat" cmpd="sng" w="38100">
            <a:solidFill>
              <a:schemeClr val="lt1"/>
            </a:solidFill>
            <a:prstDash val="solid"/>
            <a:round/>
            <a:headEnd len="med" w="med" type="none"/>
            <a:tailEnd len="med" w="med" type="none"/>
          </a:ln>
        </p:spPr>
      </p:cxnSp>
      <p:cxnSp>
        <p:nvCxnSpPr>
          <p:cNvPr id="403" name="Google Shape;403;p25"/>
          <p:cNvCxnSpPr>
            <a:stCxn id="386" idx="1"/>
            <a:endCxn id="387" idx="3"/>
          </p:cNvCxnSpPr>
          <p:nvPr/>
        </p:nvCxnSpPr>
        <p:spPr>
          <a:xfrm flipH="1">
            <a:off x="4650425" y="2618092"/>
            <a:ext cx="844800" cy="600"/>
          </a:xfrm>
          <a:prstGeom prst="bentConnector3">
            <a:avLst>
              <a:gd fmla="val 50000" name="adj1"/>
            </a:avLst>
          </a:prstGeom>
          <a:noFill/>
          <a:ln cap="flat" cmpd="sng" w="38100">
            <a:solidFill>
              <a:schemeClr val="lt1"/>
            </a:solidFill>
            <a:prstDash val="solid"/>
            <a:round/>
            <a:headEnd len="med" w="med" type="none"/>
            <a:tailEnd len="med" w="med" type="none"/>
          </a:ln>
        </p:spPr>
      </p:cxnSp>
      <p:cxnSp>
        <p:nvCxnSpPr>
          <p:cNvPr id="404" name="Google Shape;404;p25"/>
          <p:cNvCxnSpPr>
            <a:stCxn id="389" idx="1"/>
            <a:endCxn id="390" idx="3"/>
          </p:cNvCxnSpPr>
          <p:nvPr/>
        </p:nvCxnSpPr>
        <p:spPr>
          <a:xfrm flipH="1">
            <a:off x="4650425" y="3433358"/>
            <a:ext cx="844800" cy="600"/>
          </a:xfrm>
          <a:prstGeom prst="bentConnector3">
            <a:avLst>
              <a:gd fmla="val 50000" name="adj1"/>
            </a:avLst>
          </a:prstGeom>
          <a:noFill/>
          <a:ln cap="flat" cmpd="sng" w="38100">
            <a:solidFill>
              <a:schemeClr val="lt1"/>
            </a:solidFill>
            <a:prstDash val="solid"/>
            <a:round/>
            <a:headEnd len="med" w="med" type="none"/>
            <a:tailEnd len="med" w="med" type="none"/>
          </a:ln>
        </p:spPr>
      </p:cxnSp>
      <p:cxnSp>
        <p:nvCxnSpPr>
          <p:cNvPr id="405" name="Google Shape;405;p25"/>
          <p:cNvCxnSpPr>
            <a:stCxn id="392" idx="1"/>
            <a:endCxn id="393" idx="3"/>
          </p:cNvCxnSpPr>
          <p:nvPr/>
        </p:nvCxnSpPr>
        <p:spPr>
          <a:xfrm flipH="1">
            <a:off x="4650425" y="4248625"/>
            <a:ext cx="844800" cy="600"/>
          </a:xfrm>
          <a:prstGeom prst="bentConnector3">
            <a:avLst>
              <a:gd fmla="val 50000" name="adj1"/>
            </a:avLst>
          </a:prstGeom>
          <a:noFill/>
          <a:ln cap="flat" cmpd="sng" w="38100">
            <a:solidFill>
              <a:schemeClr val="lt1"/>
            </a:solidFill>
            <a:prstDash val="solid"/>
            <a:round/>
            <a:headEnd len="med" w="med" type="none"/>
            <a:tailEnd len="med" w="med" type="none"/>
          </a:ln>
        </p:spPr>
      </p:cxnSp>
      <p:sp>
        <p:nvSpPr>
          <p:cNvPr id="406" name="Google Shape;406;p25"/>
          <p:cNvSpPr txBox="1"/>
          <p:nvPr/>
        </p:nvSpPr>
        <p:spPr>
          <a:xfrm>
            <a:off x="713250" y="1033075"/>
            <a:ext cx="7717500" cy="29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lt1"/>
                </a:solidFill>
                <a:latin typeface="DM Sans"/>
                <a:ea typeface="DM Sans"/>
                <a:cs typeface="DM Sans"/>
                <a:sym typeface="DM Sans"/>
              </a:rPr>
              <a:t>Other Paris fashion show happenings</a:t>
            </a:r>
            <a:endParaRPr sz="1200">
              <a:solidFill>
                <a:schemeClr val="lt1"/>
              </a:solidFill>
              <a:latin typeface="DM Sans"/>
              <a:ea typeface="DM Sans"/>
              <a:cs typeface="DM Sans"/>
              <a:sym typeface="DM Sans"/>
            </a:endParaRPr>
          </a:p>
        </p:txBody>
      </p:sp>
      <p:grpSp>
        <p:nvGrpSpPr>
          <p:cNvPr id="407" name="Google Shape;407;p25"/>
          <p:cNvGrpSpPr/>
          <p:nvPr/>
        </p:nvGrpSpPr>
        <p:grpSpPr>
          <a:xfrm>
            <a:off x="881100" y="1499525"/>
            <a:ext cx="606600" cy="606600"/>
            <a:chOff x="881100" y="1499525"/>
            <a:chExt cx="606600" cy="606600"/>
          </a:xfrm>
        </p:grpSpPr>
        <p:sp>
          <p:nvSpPr>
            <p:cNvPr id="396" name="Google Shape;396;p25"/>
            <p:cNvSpPr/>
            <p:nvPr/>
          </p:nvSpPr>
          <p:spPr>
            <a:xfrm>
              <a:off x="881100" y="1499525"/>
              <a:ext cx="606600" cy="6066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8" name="Google Shape;408;p25"/>
            <p:cNvGrpSpPr/>
            <p:nvPr/>
          </p:nvGrpSpPr>
          <p:grpSpPr>
            <a:xfrm>
              <a:off x="892254" y="1588078"/>
              <a:ext cx="480631" cy="464236"/>
              <a:chOff x="5735477" y="2429858"/>
              <a:chExt cx="353354" cy="341299"/>
            </a:xfrm>
          </p:grpSpPr>
          <p:sp>
            <p:nvSpPr>
              <p:cNvPr id="409" name="Google Shape;409;p25"/>
              <p:cNvSpPr/>
              <p:nvPr/>
            </p:nvSpPr>
            <p:spPr>
              <a:xfrm>
                <a:off x="5824468" y="2594703"/>
                <a:ext cx="176359" cy="76968"/>
              </a:xfrm>
              <a:custGeom>
                <a:rect b="b" l="l" r="r" t="t"/>
                <a:pathLst>
                  <a:path extrusionOk="0" h="2420" w="5545">
                    <a:moveTo>
                      <a:pt x="3427" y="340"/>
                    </a:moveTo>
                    <a:cubicBezTo>
                      <a:pt x="3652" y="340"/>
                      <a:pt x="3900" y="416"/>
                      <a:pt x="4108" y="630"/>
                    </a:cubicBezTo>
                    <a:cubicBezTo>
                      <a:pt x="4335" y="845"/>
                      <a:pt x="4537" y="999"/>
                      <a:pt x="4739" y="1107"/>
                    </a:cubicBezTo>
                    <a:cubicBezTo>
                      <a:pt x="4510" y="1133"/>
                      <a:pt x="4229" y="1154"/>
                      <a:pt x="3943" y="1154"/>
                    </a:cubicBezTo>
                    <a:cubicBezTo>
                      <a:pt x="3575" y="1154"/>
                      <a:pt x="3199" y="1118"/>
                      <a:pt x="2918" y="1011"/>
                    </a:cubicBezTo>
                    <a:lnTo>
                      <a:pt x="2834" y="987"/>
                    </a:lnTo>
                    <a:cubicBezTo>
                      <a:pt x="2811" y="976"/>
                      <a:pt x="2787" y="970"/>
                      <a:pt x="2766" y="970"/>
                    </a:cubicBezTo>
                    <a:cubicBezTo>
                      <a:pt x="2745" y="970"/>
                      <a:pt x="2727" y="976"/>
                      <a:pt x="2715" y="987"/>
                    </a:cubicBezTo>
                    <a:lnTo>
                      <a:pt x="2620" y="1011"/>
                    </a:lnTo>
                    <a:cubicBezTo>
                      <a:pt x="2325" y="1118"/>
                      <a:pt x="1951" y="1154"/>
                      <a:pt x="1583" y="1154"/>
                    </a:cubicBezTo>
                    <a:cubicBezTo>
                      <a:pt x="1297" y="1154"/>
                      <a:pt x="1014" y="1133"/>
                      <a:pt x="775" y="1107"/>
                    </a:cubicBezTo>
                    <a:cubicBezTo>
                      <a:pt x="965" y="999"/>
                      <a:pt x="1180" y="845"/>
                      <a:pt x="1406" y="630"/>
                    </a:cubicBezTo>
                    <a:cubicBezTo>
                      <a:pt x="1614" y="416"/>
                      <a:pt x="1862" y="340"/>
                      <a:pt x="2087" y="340"/>
                    </a:cubicBezTo>
                    <a:cubicBezTo>
                      <a:pt x="2326" y="340"/>
                      <a:pt x="2540" y="425"/>
                      <a:pt x="2656" y="523"/>
                    </a:cubicBezTo>
                    <a:cubicBezTo>
                      <a:pt x="2686" y="553"/>
                      <a:pt x="2721" y="568"/>
                      <a:pt x="2757" y="568"/>
                    </a:cubicBezTo>
                    <a:cubicBezTo>
                      <a:pt x="2793" y="568"/>
                      <a:pt x="2829" y="553"/>
                      <a:pt x="2858" y="523"/>
                    </a:cubicBezTo>
                    <a:cubicBezTo>
                      <a:pt x="2975" y="425"/>
                      <a:pt x="3188" y="340"/>
                      <a:pt x="3427" y="340"/>
                    </a:cubicBezTo>
                    <a:close/>
                    <a:moveTo>
                      <a:pt x="2727" y="1309"/>
                    </a:moveTo>
                    <a:lnTo>
                      <a:pt x="2751" y="1321"/>
                    </a:lnTo>
                    <a:cubicBezTo>
                      <a:pt x="3111" y="1433"/>
                      <a:pt x="3533" y="1470"/>
                      <a:pt x="3932" y="1470"/>
                    </a:cubicBezTo>
                    <a:cubicBezTo>
                      <a:pt x="4167" y="1470"/>
                      <a:pt x="4394" y="1458"/>
                      <a:pt x="4597" y="1440"/>
                    </a:cubicBezTo>
                    <a:lnTo>
                      <a:pt x="4597" y="1440"/>
                    </a:lnTo>
                    <a:cubicBezTo>
                      <a:pt x="4585" y="1464"/>
                      <a:pt x="4561" y="1476"/>
                      <a:pt x="4537" y="1488"/>
                    </a:cubicBezTo>
                    <a:cubicBezTo>
                      <a:pt x="4525" y="1499"/>
                      <a:pt x="4501" y="1523"/>
                      <a:pt x="4478" y="1535"/>
                    </a:cubicBezTo>
                    <a:lnTo>
                      <a:pt x="4466" y="1547"/>
                    </a:lnTo>
                    <a:cubicBezTo>
                      <a:pt x="4454" y="1559"/>
                      <a:pt x="4430" y="1583"/>
                      <a:pt x="4418" y="1583"/>
                    </a:cubicBezTo>
                    <a:cubicBezTo>
                      <a:pt x="4406" y="1583"/>
                      <a:pt x="4406" y="1595"/>
                      <a:pt x="4394" y="1595"/>
                    </a:cubicBezTo>
                    <a:cubicBezTo>
                      <a:pt x="4382" y="1607"/>
                      <a:pt x="4358" y="1607"/>
                      <a:pt x="4347" y="1618"/>
                    </a:cubicBezTo>
                    <a:cubicBezTo>
                      <a:pt x="4335" y="1618"/>
                      <a:pt x="4335" y="1642"/>
                      <a:pt x="4311" y="1642"/>
                    </a:cubicBezTo>
                    <a:cubicBezTo>
                      <a:pt x="4299" y="1654"/>
                      <a:pt x="4287" y="1654"/>
                      <a:pt x="4275" y="1666"/>
                    </a:cubicBezTo>
                    <a:cubicBezTo>
                      <a:pt x="4263" y="1666"/>
                      <a:pt x="4263" y="1678"/>
                      <a:pt x="4239" y="1678"/>
                    </a:cubicBezTo>
                    <a:cubicBezTo>
                      <a:pt x="4228" y="1702"/>
                      <a:pt x="4216" y="1714"/>
                      <a:pt x="4204" y="1714"/>
                    </a:cubicBezTo>
                    <a:cubicBezTo>
                      <a:pt x="4180" y="1714"/>
                      <a:pt x="4180" y="1726"/>
                      <a:pt x="4168" y="1726"/>
                    </a:cubicBezTo>
                    <a:lnTo>
                      <a:pt x="4120" y="1773"/>
                    </a:lnTo>
                    <a:lnTo>
                      <a:pt x="4108" y="1785"/>
                    </a:lnTo>
                    <a:lnTo>
                      <a:pt x="4049" y="1845"/>
                    </a:lnTo>
                    <a:cubicBezTo>
                      <a:pt x="3930" y="1964"/>
                      <a:pt x="3668" y="2059"/>
                      <a:pt x="3311" y="2095"/>
                    </a:cubicBezTo>
                    <a:cubicBezTo>
                      <a:pt x="3013" y="2130"/>
                      <a:pt x="2751" y="2130"/>
                      <a:pt x="2751" y="2130"/>
                    </a:cubicBezTo>
                    <a:lnTo>
                      <a:pt x="2727" y="2130"/>
                    </a:lnTo>
                    <a:cubicBezTo>
                      <a:pt x="2644" y="2130"/>
                      <a:pt x="2430" y="2130"/>
                      <a:pt x="2203" y="2095"/>
                    </a:cubicBezTo>
                    <a:cubicBezTo>
                      <a:pt x="1846" y="2059"/>
                      <a:pt x="1572" y="1964"/>
                      <a:pt x="1453" y="1845"/>
                    </a:cubicBezTo>
                    <a:lnTo>
                      <a:pt x="1394" y="1785"/>
                    </a:lnTo>
                    <a:lnTo>
                      <a:pt x="1382" y="1773"/>
                    </a:lnTo>
                    <a:lnTo>
                      <a:pt x="1334" y="1726"/>
                    </a:lnTo>
                    <a:cubicBezTo>
                      <a:pt x="1322" y="1726"/>
                      <a:pt x="1322" y="1714"/>
                      <a:pt x="1310" y="1714"/>
                    </a:cubicBezTo>
                    <a:cubicBezTo>
                      <a:pt x="1299" y="1702"/>
                      <a:pt x="1275" y="1678"/>
                      <a:pt x="1263" y="1678"/>
                    </a:cubicBezTo>
                    <a:cubicBezTo>
                      <a:pt x="1251" y="1678"/>
                      <a:pt x="1251" y="1666"/>
                      <a:pt x="1239" y="1666"/>
                    </a:cubicBezTo>
                    <a:cubicBezTo>
                      <a:pt x="1227" y="1654"/>
                      <a:pt x="1203" y="1654"/>
                      <a:pt x="1191" y="1642"/>
                    </a:cubicBezTo>
                    <a:cubicBezTo>
                      <a:pt x="1180" y="1642"/>
                      <a:pt x="1180" y="1618"/>
                      <a:pt x="1156" y="1618"/>
                    </a:cubicBezTo>
                    <a:cubicBezTo>
                      <a:pt x="1144" y="1607"/>
                      <a:pt x="1132" y="1607"/>
                      <a:pt x="1120" y="1595"/>
                    </a:cubicBezTo>
                    <a:cubicBezTo>
                      <a:pt x="1108" y="1595"/>
                      <a:pt x="1108" y="1583"/>
                      <a:pt x="1084" y="1583"/>
                    </a:cubicBezTo>
                    <a:cubicBezTo>
                      <a:pt x="1072" y="1559"/>
                      <a:pt x="1060" y="1559"/>
                      <a:pt x="1037" y="1547"/>
                    </a:cubicBezTo>
                    <a:lnTo>
                      <a:pt x="1025" y="1535"/>
                    </a:lnTo>
                    <a:cubicBezTo>
                      <a:pt x="1013" y="1523"/>
                      <a:pt x="989" y="1499"/>
                      <a:pt x="965" y="1488"/>
                    </a:cubicBezTo>
                    <a:lnTo>
                      <a:pt x="953" y="1488"/>
                    </a:lnTo>
                    <a:cubicBezTo>
                      <a:pt x="941" y="1476"/>
                      <a:pt x="929" y="1464"/>
                      <a:pt x="894" y="1440"/>
                    </a:cubicBezTo>
                    <a:lnTo>
                      <a:pt x="894" y="1440"/>
                    </a:lnTo>
                    <a:cubicBezTo>
                      <a:pt x="1114" y="1464"/>
                      <a:pt x="1367" y="1482"/>
                      <a:pt x="1623" y="1482"/>
                    </a:cubicBezTo>
                    <a:cubicBezTo>
                      <a:pt x="2004" y="1482"/>
                      <a:pt x="2393" y="1442"/>
                      <a:pt x="2692" y="1321"/>
                    </a:cubicBezTo>
                    <a:lnTo>
                      <a:pt x="2727" y="1309"/>
                    </a:lnTo>
                    <a:close/>
                    <a:moveTo>
                      <a:pt x="2093" y="1"/>
                    </a:moveTo>
                    <a:cubicBezTo>
                      <a:pt x="1780" y="1"/>
                      <a:pt x="1439" y="109"/>
                      <a:pt x="1156" y="392"/>
                    </a:cubicBezTo>
                    <a:cubicBezTo>
                      <a:pt x="632" y="928"/>
                      <a:pt x="132" y="999"/>
                      <a:pt x="120" y="999"/>
                    </a:cubicBezTo>
                    <a:lnTo>
                      <a:pt x="84" y="999"/>
                    </a:lnTo>
                    <a:cubicBezTo>
                      <a:pt x="84" y="999"/>
                      <a:pt x="72" y="999"/>
                      <a:pt x="72" y="1011"/>
                    </a:cubicBezTo>
                    <a:cubicBezTo>
                      <a:pt x="72" y="1011"/>
                      <a:pt x="60" y="1011"/>
                      <a:pt x="60" y="1023"/>
                    </a:cubicBezTo>
                    <a:lnTo>
                      <a:pt x="48" y="1047"/>
                    </a:lnTo>
                    <a:lnTo>
                      <a:pt x="37" y="1059"/>
                    </a:lnTo>
                    <a:lnTo>
                      <a:pt x="13" y="1071"/>
                    </a:lnTo>
                    <a:cubicBezTo>
                      <a:pt x="13" y="1071"/>
                      <a:pt x="13" y="1083"/>
                      <a:pt x="1" y="1083"/>
                    </a:cubicBezTo>
                    <a:lnTo>
                      <a:pt x="1" y="1107"/>
                    </a:lnTo>
                    <a:lnTo>
                      <a:pt x="1" y="1130"/>
                    </a:lnTo>
                    <a:lnTo>
                      <a:pt x="1" y="1142"/>
                    </a:lnTo>
                    <a:lnTo>
                      <a:pt x="1" y="1166"/>
                    </a:lnTo>
                    <a:cubicBezTo>
                      <a:pt x="1" y="1166"/>
                      <a:pt x="1" y="1178"/>
                      <a:pt x="13" y="1178"/>
                    </a:cubicBezTo>
                    <a:lnTo>
                      <a:pt x="37" y="1190"/>
                    </a:lnTo>
                    <a:lnTo>
                      <a:pt x="48" y="1202"/>
                    </a:lnTo>
                    <a:lnTo>
                      <a:pt x="60" y="1226"/>
                    </a:lnTo>
                    <a:lnTo>
                      <a:pt x="72" y="1237"/>
                    </a:lnTo>
                    <a:cubicBezTo>
                      <a:pt x="72" y="1237"/>
                      <a:pt x="727" y="1559"/>
                      <a:pt x="1203" y="2035"/>
                    </a:cubicBezTo>
                    <a:cubicBezTo>
                      <a:pt x="1538" y="2370"/>
                      <a:pt x="2322" y="2419"/>
                      <a:pt x="2628" y="2419"/>
                    </a:cubicBezTo>
                    <a:cubicBezTo>
                      <a:pt x="2681" y="2419"/>
                      <a:pt x="2720" y="2418"/>
                      <a:pt x="2739" y="2416"/>
                    </a:cubicBezTo>
                    <a:lnTo>
                      <a:pt x="2799" y="2416"/>
                    </a:lnTo>
                    <a:cubicBezTo>
                      <a:pt x="3061" y="2416"/>
                      <a:pt x="3918" y="2380"/>
                      <a:pt x="4275" y="2035"/>
                    </a:cubicBezTo>
                    <a:cubicBezTo>
                      <a:pt x="4751" y="1559"/>
                      <a:pt x="5406" y="1237"/>
                      <a:pt x="5406" y="1237"/>
                    </a:cubicBezTo>
                    <a:lnTo>
                      <a:pt x="5418" y="1226"/>
                    </a:lnTo>
                    <a:lnTo>
                      <a:pt x="5430" y="1202"/>
                    </a:lnTo>
                    <a:cubicBezTo>
                      <a:pt x="5450" y="1208"/>
                      <a:pt x="5467" y="1211"/>
                      <a:pt x="5480" y="1211"/>
                    </a:cubicBezTo>
                    <a:cubicBezTo>
                      <a:pt x="5540" y="1211"/>
                      <a:pt x="5545" y="1155"/>
                      <a:pt x="5525" y="1107"/>
                    </a:cubicBezTo>
                    <a:cubicBezTo>
                      <a:pt x="5513" y="1059"/>
                      <a:pt x="5466" y="1011"/>
                      <a:pt x="5418" y="999"/>
                    </a:cubicBezTo>
                    <a:lnTo>
                      <a:pt x="5394" y="999"/>
                    </a:lnTo>
                    <a:cubicBezTo>
                      <a:pt x="5394" y="999"/>
                      <a:pt x="4882" y="904"/>
                      <a:pt x="4347" y="392"/>
                    </a:cubicBezTo>
                    <a:cubicBezTo>
                      <a:pt x="4063" y="109"/>
                      <a:pt x="3726" y="1"/>
                      <a:pt x="3414" y="1"/>
                    </a:cubicBezTo>
                    <a:cubicBezTo>
                      <a:pt x="3162" y="1"/>
                      <a:pt x="2927" y="71"/>
                      <a:pt x="2751" y="178"/>
                    </a:cubicBezTo>
                    <a:cubicBezTo>
                      <a:pt x="2581" y="71"/>
                      <a:pt x="2346" y="1"/>
                      <a:pt x="209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5"/>
              <p:cNvSpPr/>
              <p:nvPr/>
            </p:nvSpPr>
            <p:spPr>
              <a:xfrm>
                <a:off x="5735477" y="2429858"/>
                <a:ext cx="353354" cy="126202"/>
              </a:xfrm>
              <a:custGeom>
                <a:rect b="b" l="l" r="r" t="t"/>
                <a:pathLst>
                  <a:path extrusionOk="0" h="3968" w="11110">
                    <a:moveTo>
                      <a:pt x="10764" y="324"/>
                    </a:moveTo>
                    <a:cubicBezTo>
                      <a:pt x="10776" y="324"/>
                      <a:pt x="10776" y="324"/>
                      <a:pt x="10776" y="348"/>
                    </a:cubicBezTo>
                    <a:cubicBezTo>
                      <a:pt x="10764" y="348"/>
                      <a:pt x="10764" y="360"/>
                      <a:pt x="10764" y="360"/>
                    </a:cubicBezTo>
                    <a:cubicBezTo>
                      <a:pt x="10669" y="1015"/>
                      <a:pt x="10312" y="2599"/>
                      <a:pt x="9014" y="3325"/>
                    </a:cubicBezTo>
                    <a:cubicBezTo>
                      <a:pt x="8645" y="3527"/>
                      <a:pt x="8240" y="3634"/>
                      <a:pt x="7847" y="3634"/>
                    </a:cubicBezTo>
                    <a:lnTo>
                      <a:pt x="7680" y="3634"/>
                    </a:lnTo>
                    <a:cubicBezTo>
                      <a:pt x="6835" y="3575"/>
                      <a:pt x="6121" y="3087"/>
                      <a:pt x="5763" y="2801"/>
                    </a:cubicBezTo>
                    <a:cubicBezTo>
                      <a:pt x="5704" y="2753"/>
                      <a:pt x="5644" y="2730"/>
                      <a:pt x="5561" y="2730"/>
                    </a:cubicBezTo>
                    <a:cubicBezTo>
                      <a:pt x="5490" y="2730"/>
                      <a:pt x="5418" y="2753"/>
                      <a:pt x="5371" y="2801"/>
                    </a:cubicBezTo>
                    <a:cubicBezTo>
                      <a:pt x="5025" y="3087"/>
                      <a:pt x="4323" y="3575"/>
                      <a:pt x="3454" y="3634"/>
                    </a:cubicBezTo>
                    <a:lnTo>
                      <a:pt x="3287" y="3634"/>
                    </a:lnTo>
                    <a:cubicBezTo>
                      <a:pt x="2870" y="3634"/>
                      <a:pt x="2489" y="3527"/>
                      <a:pt x="2108" y="3325"/>
                    </a:cubicBezTo>
                    <a:cubicBezTo>
                      <a:pt x="822" y="2599"/>
                      <a:pt x="465" y="1015"/>
                      <a:pt x="370" y="360"/>
                    </a:cubicBezTo>
                    <a:lnTo>
                      <a:pt x="370" y="348"/>
                    </a:lnTo>
                    <a:cubicBezTo>
                      <a:pt x="370" y="348"/>
                      <a:pt x="382" y="324"/>
                      <a:pt x="406" y="324"/>
                    </a:cubicBezTo>
                    <a:cubicBezTo>
                      <a:pt x="418" y="324"/>
                      <a:pt x="418" y="324"/>
                      <a:pt x="418" y="348"/>
                    </a:cubicBezTo>
                    <a:cubicBezTo>
                      <a:pt x="1025" y="920"/>
                      <a:pt x="2084" y="1063"/>
                      <a:pt x="2668" y="1086"/>
                    </a:cubicBezTo>
                    <a:cubicBezTo>
                      <a:pt x="3644" y="1134"/>
                      <a:pt x="4406" y="1563"/>
                      <a:pt x="4870" y="1908"/>
                    </a:cubicBezTo>
                    <a:cubicBezTo>
                      <a:pt x="4894" y="1944"/>
                      <a:pt x="4930" y="1956"/>
                      <a:pt x="4954" y="1979"/>
                    </a:cubicBezTo>
                    <a:cubicBezTo>
                      <a:pt x="5132" y="2110"/>
                      <a:pt x="5359" y="2194"/>
                      <a:pt x="5585" y="2194"/>
                    </a:cubicBezTo>
                    <a:cubicBezTo>
                      <a:pt x="5799" y="2194"/>
                      <a:pt x="6025" y="2110"/>
                      <a:pt x="6204" y="1979"/>
                    </a:cubicBezTo>
                    <a:cubicBezTo>
                      <a:pt x="6240" y="1956"/>
                      <a:pt x="6264" y="1944"/>
                      <a:pt x="6299" y="1908"/>
                    </a:cubicBezTo>
                    <a:cubicBezTo>
                      <a:pt x="6752" y="1563"/>
                      <a:pt x="7514" y="1134"/>
                      <a:pt x="8502" y="1086"/>
                    </a:cubicBezTo>
                    <a:cubicBezTo>
                      <a:pt x="9061" y="1063"/>
                      <a:pt x="10121" y="920"/>
                      <a:pt x="10740" y="348"/>
                    </a:cubicBezTo>
                    <a:lnTo>
                      <a:pt x="10764" y="324"/>
                    </a:lnTo>
                    <a:close/>
                    <a:moveTo>
                      <a:pt x="395" y="0"/>
                    </a:moveTo>
                    <a:cubicBezTo>
                      <a:pt x="379" y="0"/>
                      <a:pt x="363" y="1"/>
                      <a:pt x="346" y="3"/>
                    </a:cubicBezTo>
                    <a:cubicBezTo>
                      <a:pt x="239" y="3"/>
                      <a:pt x="156" y="63"/>
                      <a:pt x="84" y="134"/>
                    </a:cubicBezTo>
                    <a:cubicBezTo>
                      <a:pt x="25" y="217"/>
                      <a:pt x="1" y="313"/>
                      <a:pt x="13" y="408"/>
                    </a:cubicBezTo>
                    <a:cubicBezTo>
                      <a:pt x="120" y="1110"/>
                      <a:pt x="489" y="2801"/>
                      <a:pt x="1918" y="3611"/>
                    </a:cubicBezTo>
                    <a:cubicBezTo>
                      <a:pt x="2334" y="3849"/>
                      <a:pt x="2799" y="3968"/>
                      <a:pt x="3263" y="3968"/>
                    </a:cubicBezTo>
                    <a:lnTo>
                      <a:pt x="3454" y="3968"/>
                    </a:lnTo>
                    <a:cubicBezTo>
                      <a:pt x="4394" y="3908"/>
                      <a:pt x="5168" y="3372"/>
                      <a:pt x="5537" y="3075"/>
                    </a:cubicBezTo>
                    <a:cubicBezTo>
                      <a:pt x="5918" y="3384"/>
                      <a:pt x="6692" y="3908"/>
                      <a:pt x="7633" y="3968"/>
                    </a:cubicBezTo>
                    <a:lnTo>
                      <a:pt x="7823" y="3968"/>
                    </a:lnTo>
                    <a:cubicBezTo>
                      <a:pt x="8288" y="3968"/>
                      <a:pt x="8752" y="3849"/>
                      <a:pt x="9169" y="3611"/>
                    </a:cubicBezTo>
                    <a:cubicBezTo>
                      <a:pt x="10585" y="2801"/>
                      <a:pt x="10966" y="1110"/>
                      <a:pt x="11074" y="408"/>
                    </a:cubicBezTo>
                    <a:cubicBezTo>
                      <a:pt x="11109" y="313"/>
                      <a:pt x="11074" y="217"/>
                      <a:pt x="11014" y="134"/>
                    </a:cubicBezTo>
                    <a:cubicBezTo>
                      <a:pt x="10955" y="63"/>
                      <a:pt x="10871" y="15"/>
                      <a:pt x="10764" y="3"/>
                    </a:cubicBezTo>
                    <a:cubicBezTo>
                      <a:pt x="10657" y="3"/>
                      <a:pt x="10574" y="39"/>
                      <a:pt x="10490" y="98"/>
                    </a:cubicBezTo>
                    <a:cubicBezTo>
                      <a:pt x="10252" y="313"/>
                      <a:pt x="9693" y="694"/>
                      <a:pt x="8454" y="753"/>
                    </a:cubicBezTo>
                    <a:cubicBezTo>
                      <a:pt x="7395" y="813"/>
                      <a:pt x="6585" y="1253"/>
                      <a:pt x="6073" y="1622"/>
                    </a:cubicBezTo>
                    <a:cubicBezTo>
                      <a:pt x="6037" y="1658"/>
                      <a:pt x="6002" y="1670"/>
                      <a:pt x="5966" y="1706"/>
                    </a:cubicBezTo>
                    <a:cubicBezTo>
                      <a:pt x="5847" y="1789"/>
                      <a:pt x="5704" y="1848"/>
                      <a:pt x="5549" y="1848"/>
                    </a:cubicBezTo>
                    <a:cubicBezTo>
                      <a:pt x="5406" y="1848"/>
                      <a:pt x="5251" y="1801"/>
                      <a:pt x="5132" y="1706"/>
                    </a:cubicBezTo>
                    <a:cubicBezTo>
                      <a:pt x="5109" y="1670"/>
                      <a:pt x="5073" y="1658"/>
                      <a:pt x="5025" y="1622"/>
                    </a:cubicBezTo>
                    <a:cubicBezTo>
                      <a:pt x="4537" y="1253"/>
                      <a:pt x="3727" y="789"/>
                      <a:pt x="2644" y="753"/>
                    </a:cubicBezTo>
                    <a:cubicBezTo>
                      <a:pt x="1418" y="694"/>
                      <a:pt x="846" y="313"/>
                      <a:pt x="608" y="98"/>
                    </a:cubicBezTo>
                    <a:cubicBezTo>
                      <a:pt x="548" y="28"/>
                      <a:pt x="479" y="0"/>
                      <a:pt x="39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5"/>
              <p:cNvSpPr/>
              <p:nvPr/>
            </p:nvSpPr>
            <p:spPr>
              <a:xfrm>
                <a:off x="5762384" y="2464271"/>
                <a:ext cx="134440" cy="72102"/>
              </a:xfrm>
              <a:custGeom>
                <a:rect b="b" l="l" r="r" t="t"/>
                <a:pathLst>
                  <a:path extrusionOk="0" h="2267" w="4227">
                    <a:moveTo>
                      <a:pt x="476" y="397"/>
                    </a:moveTo>
                    <a:lnTo>
                      <a:pt x="560" y="409"/>
                    </a:lnTo>
                    <a:cubicBezTo>
                      <a:pt x="929" y="505"/>
                      <a:pt x="1334" y="564"/>
                      <a:pt x="1774" y="588"/>
                    </a:cubicBezTo>
                    <a:cubicBezTo>
                      <a:pt x="2667" y="636"/>
                      <a:pt x="3358" y="1052"/>
                      <a:pt x="3774" y="1386"/>
                    </a:cubicBezTo>
                    <a:lnTo>
                      <a:pt x="3810" y="1421"/>
                    </a:lnTo>
                    <a:lnTo>
                      <a:pt x="3751" y="1469"/>
                    </a:lnTo>
                    <a:cubicBezTo>
                      <a:pt x="3477" y="1648"/>
                      <a:pt x="3024" y="1874"/>
                      <a:pt x="2548" y="1909"/>
                    </a:cubicBezTo>
                    <a:cubicBezTo>
                      <a:pt x="2490" y="1915"/>
                      <a:pt x="2432" y="1918"/>
                      <a:pt x="2376" y="1918"/>
                    </a:cubicBezTo>
                    <a:cubicBezTo>
                      <a:pt x="2089" y="1918"/>
                      <a:pt x="1827" y="1841"/>
                      <a:pt x="1548" y="1671"/>
                    </a:cubicBezTo>
                    <a:cubicBezTo>
                      <a:pt x="1119" y="1421"/>
                      <a:pt x="762" y="1017"/>
                      <a:pt x="512" y="469"/>
                    </a:cubicBezTo>
                    <a:lnTo>
                      <a:pt x="476" y="397"/>
                    </a:lnTo>
                    <a:close/>
                    <a:moveTo>
                      <a:pt x="174" y="0"/>
                    </a:moveTo>
                    <a:cubicBezTo>
                      <a:pt x="129" y="0"/>
                      <a:pt x="85" y="18"/>
                      <a:pt x="48" y="64"/>
                    </a:cubicBezTo>
                    <a:cubicBezTo>
                      <a:pt x="0" y="112"/>
                      <a:pt x="0" y="183"/>
                      <a:pt x="36" y="243"/>
                    </a:cubicBezTo>
                    <a:lnTo>
                      <a:pt x="214" y="636"/>
                    </a:lnTo>
                    <a:cubicBezTo>
                      <a:pt x="500" y="1243"/>
                      <a:pt x="893" y="1707"/>
                      <a:pt x="1393" y="1993"/>
                    </a:cubicBezTo>
                    <a:cubicBezTo>
                      <a:pt x="1715" y="2183"/>
                      <a:pt x="2060" y="2267"/>
                      <a:pt x="2417" y="2267"/>
                    </a:cubicBezTo>
                    <a:lnTo>
                      <a:pt x="2560" y="2267"/>
                    </a:lnTo>
                    <a:cubicBezTo>
                      <a:pt x="3120" y="2231"/>
                      <a:pt x="3608" y="1993"/>
                      <a:pt x="3917" y="1779"/>
                    </a:cubicBezTo>
                    <a:lnTo>
                      <a:pt x="4155" y="1636"/>
                    </a:lnTo>
                    <a:cubicBezTo>
                      <a:pt x="4203" y="1600"/>
                      <a:pt x="4227" y="1552"/>
                      <a:pt x="4227" y="1493"/>
                    </a:cubicBezTo>
                    <a:cubicBezTo>
                      <a:pt x="4227" y="1421"/>
                      <a:pt x="4215" y="1362"/>
                      <a:pt x="4167" y="1338"/>
                    </a:cubicBezTo>
                    <a:lnTo>
                      <a:pt x="3965" y="1159"/>
                    </a:lnTo>
                    <a:cubicBezTo>
                      <a:pt x="3501" y="778"/>
                      <a:pt x="2762" y="326"/>
                      <a:pt x="1774" y="278"/>
                    </a:cubicBezTo>
                    <a:cubicBezTo>
                      <a:pt x="1357" y="266"/>
                      <a:pt x="965" y="207"/>
                      <a:pt x="631" y="112"/>
                    </a:cubicBezTo>
                    <a:lnTo>
                      <a:pt x="214" y="4"/>
                    </a:lnTo>
                    <a:cubicBezTo>
                      <a:pt x="201" y="2"/>
                      <a:pt x="188" y="0"/>
                      <a:pt x="17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5"/>
              <p:cNvSpPr/>
              <p:nvPr/>
            </p:nvSpPr>
            <p:spPr>
              <a:xfrm>
                <a:off x="5928247" y="2463921"/>
                <a:ext cx="134821" cy="70957"/>
              </a:xfrm>
              <a:custGeom>
                <a:rect b="b" l="l" r="r" t="t"/>
                <a:pathLst>
                  <a:path extrusionOk="0" h="2231" w="4239">
                    <a:moveTo>
                      <a:pt x="3774" y="420"/>
                    </a:moveTo>
                    <a:lnTo>
                      <a:pt x="3727" y="480"/>
                    </a:lnTo>
                    <a:cubicBezTo>
                      <a:pt x="3477" y="1028"/>
                      <a:pt x="3120" y="1432"/>
                      <a:pt x="2691" y="1682"/>
                    </a:cubicBezTo>
                    <a:cubicBezTo>
                      <a:pt x="2416" y="1841"/>
                      <a:pt x="2122" y="1924"/>
                      <a:pt x="1810" y="1924"/>
                    </a:cubicBezTo>
                    <a:cubicBezTo>
                      <a:pt x="1770" y="1924"/>
                      <a:pt x="1731" y="1923"/>
                      <a:pt x="1691" y="1920"/>
                    </a:cubicBezTo>
                    <a:cubicBezTo>
                      <a:pt x="1215" y="1897"/>
                      <a:pt x="774" y="1670"/>
                      <a:pt x="488" y="1480"/>
                    </a:cubicBezTo>
                    <a:lnTo>
                      <a:pt x="441" y="1444"/>
                    </a:lnTo>
                    <a:lnTo>
                      <a:pt x="488" y="1420"/>
                    </a:lnTo>
                    <a:cubicBezTo>
                      <a:pt x="905" y="1075"/>
                      <a:pt x="1596" y="658"/>
                      <a:pt x="2489" y="611"/>
                    </a:cubicBezTo>
                    <a:cubicBezTo>
                      <a:pt x="2929" y="587"/>
                      <a:pt x="3334" y="527"/>
                      <a:pt x="3703" y="432"/>
                    </a:cubicBezTo>
                    <a:lnTo>
                      <a:pt x="3774" y="420"/>
                    </a:lnTo>
                    <a:close/>
                    <a:moveTo>
                      <a:pt x="4043" y="1"/>
                    </a:moveTo>
                    <a:cubicBezTo>
                      <a:pt x="4033" y="1"/>
                      <a:pt x="4023" y="2"/>
                      <a:pt x="4013" y="4"/>
                    </a:cubicBezTo>
                    <a:lnTo>
                      <a:pt x="3596" y="111"/>
                    </a:lnTo>
                    <a:cubicBezTo>
                      <a:pt x="3262" y="194"/>
                      <a:pt x="2870" y="254"/>
                      <a:pt x="2453" y="277"/>
                    </a:cubicBezTo>
                    <a:cubicBezTo>
                      <a:pt x="1476" y="313"/>
                      <a:pt x="726" y="777"/>
                      <a:pt x="262" y="1147"/>
                    </a:cubicBezTo>
                    <a:lnTo>
                      <a:pt x="60" y="1325"/>
                    </a:lnTo>
                    <a:cubicBezTo>
                      <a:pt x="12" y="1361"/>
                      <a:pt x="0" y="1420"/>
                      <a:pt x="0" y="1468"/>
                    </a:cubicBezTo>
                    <a:cubicBezTo>
                      <a:pt x="0" y="1504"/>
                      <a:pt x="24" y="1563"/>
                      <a:pt x="72" y="1599"/>
                    </a:cubicBezTo>
                    <a:lnTo>
                      <a:pt x="310" y="1742"/>
                    </a:lnTo>
                    <a:cubicBezTo>
                      <a:pt x="619" y="1956"/>
                      <a:pt x="1107" y="2194"/>
                      <a:pt x="1667" y="2230"/>
                    </a:cubicBezTo>
                    <a:lnTo>
                      <a:pt x="1810" y="2230"/>
                    </a:lnTo>
                    <a:cubicBezTo>
                      <a:pt x="2167" y="2230"/>
                      <a:pt x="2512" y="2147"/>
                      <a:pt x="2834" y="1956"/>
                    </a:cubicBezTo>
                    <a:cubicBezTo>
                      <a:pt x="3334" y="1670"/>
                      <a:pt x="3727" y="1230"/>
                      <a:pt x="4013" y="599"/>
                    </a:cubicBezTo>
                    <a:lnTo>
                      <a:pt x="4191" y="206"/>
                    </a:lnTo>
                    <a:cubicBezTo>
                      <a:pt x="4239" y="182"/>
                      <a:pt x="4227" y="111"/>
                      <a:pt x="4179" y="63"/>
                    </a:cubicBezTo>
                    <a:cubicBezTo>
                      <a:pt x="4140" y="24"/>
                      <a:pt x="4092" y="1"/>
                      <a:pt x="404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25"/>
              <p:cNvSpPr/>
              <p:nvPr/>
            </p:nvSpPr>
            <p:spPr>
              <a:xfrm>
                <a:off x="5966859" y="2655642"/>
                <a:ext cx="28434" cy="113258"/>
              </a:xfrm>
              <a:custGeom>
                <a:rect b="b" l="l" r="r" t="t"/>
                <a:pathLst>
                  <a:path extrusionOk="0" h="3561" w="894">
                    <a:moveTo>
                      <a:pt x="560" y="1893"/>
                    </a:moveTo>
                    <a:lnTo>
                      <a:pt x="560" y="3120"/>
                    </a:lnTo>
                    <a:lnTo>
                      <a:pt x="572" y="3120"/>
                    </a:lnTo>
                    <a:cubicBezTo>
                      <a:pt x="572" y="3179"/>
                      <a:pt x="524" y="3239"/>
                      <a:pt x="453" y="3239"/>
                    </a:cubicBezTo>
                    <a:cubicBezTo>
                      <a:pt x="382" y="3239"/>
                      <a:pt x="334" y="3191"/>
                      <a:pt x="334" y="3120"/>
                    </a:cubicBezTo>
                    <a:lnTo>
                      <a:pt x="334" y="1893"/>
                    </a:lnTo>
                    <a:close/>
                    <a:moveTo>
                      <a:pt x="715" y="0"/>
                    </a:moveTo>
                    <a:cubicBezTo>
                      <a:pt x="632" y="0"/>
                      <a:pt x="560" y="83"/>
                      <a:pt x="560" y="167"/>
                    </a:cubicBezTo>
                    <a:lnTo>
                      <a:pt x="560" y="1572"/>
                    </a:lnTo>
                    <a:lnTo>
                      <a:pt x="334" y="1572"/>
                    </a:lnTo>
                    <a:lnTo>
                      <a:pt x="334" y="381"/>
                    </a:lnTo>
                    <a:cubicBezTo>
                      <a:pt x="334" y="286"/>
                      <a:pt x="262" y="214"/>
                      <a:pt x="167" y="214"/>
                    </a:cubicBezTo>
                    <a:cubicBezTo>
                      <a:pt x="84" y="214"/>
                      <a:pt x="1" y="286"/>
                      <a:pt x="1" y="381"/>
                    </a:cubicBezTo>
                    <a:lnTo>
                      <a:pt x="1" y="3120"/>
                    </a:lnTo>
                    <a:cubicBezTo>
                      <a:pt x="1" y="3358"/>
                      <a:pt x="203" y="3560"/>
                      <a:pt x="453" y="3560"/>
                    </a:cubicBezTo>
                    <a:cubicBezTo>
                      <a:pt x="703" y="3560"/>
                      <a:pt x="894" y="3370"/>
                      <a:pt x="894" y="3120"/>
                    </a:cubicBezTo>
                    <a:lnTo>
                      <a:pt x="894" y="167"/>
                    </a:lnTo>
                    <a:cubicBezTo>
                      <a:pt x="882" y="83"/>
                      <a:pt x="810" y="0"/>
                      <a:pt x="71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5"/>
              <p:cNvSpPr/>
              <p:nvPr/>
            </p:nvSpPr>
            <p:spPr>
              <a:xfrm>
                <a:off x="6054704" y="2499988"/>
                <a:ext cx="27670" cy="271169"/>
              </a:xfrm>
              <a:custGeom>
                <a:rect b="b" l="l" r="r" t="t"/>
                <a:pathLst>
                  <a:path extrusionOk="0" h="8526" w="870">
                    <a:moveTo>
                      <a:pt x="548" y="6775"/>
                    </a:moveTo>
                    <a:lnTo>
                      <a:pt x="548" y="8097"/>
                    </a:lnTo>
                    <a:lnTo>
                      <a:pt x="560" y="8097"/>
                    </a:lnTo>
                    <a:cubicBezTo>
                      <a:pt x="560" y="8156"/>
                      <a:pt x="513" y="8216"/>
                      <a:pt x="441" y="8216"/>
                    </a:cubicBezTo>
                    <a:cubicBezTo>
                      <a:pt x="370" y="8216"/>
                      <a:pt x="322" y="8168"/>
                      <a:pt x="322" y="8097"/>
                    </a:cubicBezTo>
                    <a:lnTo>
                      <a:pt x="322" y="6775"/>
                    </a:lnTo>
                    <a:close/>
                    <a:moveTo>
                      <a:pt x="715" y="1"/>
                    </a:moveTo>
                    <a:cubicBezTo>
                      <a:pt x="620" y="1"/>
                      <a:pt x="548" y="72"/>
                      <a:pt x="548" y="167"/>
                    </a:cubicBezTo>
                    <a:lnTo>
                      <a:pt x="548" y="6442"/>
                    </a:lnTo>
                    <a:lnTo>
                      <a:pt x="322" y="6442"/>
                    </a:lnTo>
                    <a:lnTo>
                      <a:pt x="322" y="1167"/>
                    </a:lnTo>
                    <a:cubicBezTo>
                      <a:pt x="322" y="1072"/>
                      <a:pt x="251" y="1001"/>
                      <a:pt x="156" y="1001"/>
                    </a:cubicBezTo>
                    <a:cubicBezTo>
                      <a:pt x="72" y="1001"/>
                      <a:pt x="1" y="1072"/>
                      <a:pt x="1" y="1167"/>
                    </a:cubicBezTo>
                    <a:lnTo>
                      <a:pt x="1" y="8097"/>
                    </a:lnTo>
                    <a:cubicBezTo>
                      <a:pt x="1" y="8335"/>
                      <a:pt x="191" y="8526"/>
                      <a:pt x="441" y="8526"/>
                    </a:cubicBezTo>
                    <a:cubicBezTo>
                      <a:pt x="679" y="8526"/>
                      <a:pt x="870" y="8335"/>
                      <a:pt x="870" y="8097"/>
                    </a:cubicBezTo>
                    <a:lnTo>
                      <a:pt x="870" y="167"/>
                    </a:lnTo>
                    <a:cubicBezTo>
                      <a:pt x="870" y="72"/>
                      <a:pt x="810" y="1"/>
                      <a:pt x="71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15" name="Google Shape;415;p25"/>
          <p:cNvGrpSpPr/>
          <p:nvPr/>
        </p:nvGrpSpPr>
        <p:grpSpPr>
          <a:xfrm>
            <a:off x="881100" y="2314792"/>
            <a:ext cx="606600" cy="606600"/>
            <a:chOff x="881100" y="2314792"/>
            <a:chExt cx="606600" cy="606600"/>
          </a:xfrm>
        </p:grpSpPr>
        <p:sp>
          <p:nvSpPr>
            <p:cNvPr id="398" name="Google Shape;398;p25"/>
            <p:cNvSpPr/>
            <p:nvPr/>
          </p:nvSpPr>
          <p:spPr>
            <a:xfrm>
              <a:off x="881100" y="2314792"/>
              <a:ext cx="606600" cy="6066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6" name="Google Shape;416;p25"/>
            <p:cNvGrpSpPr/>
            <p:nvPr/>
          </p:nvGrpSpPr>
          <p:grpSpPr>
            <a:xfrm>
              <a:off x="892125" y="2389622"/>
              <a:ext cx="480624" cy="457024"/>
              <a:chOff x="7066548" y="2912594"/>
              <a:chExt cx="352209" cy="334938"/>
            </a:xfrm>
          </p:grpSpPr>
          <p:sp>
            <p:nvSpPr>
              <p:cNvPr id="417" name="Google Shape;417;p25"/>
              <p:cNvSpPr/>
              <p:nvPr/>
            </p:nvSpPr>
            <p:spPr>
              <a:xfrm>
                <a:off x="7066548" y="2912594"/>
                <a:ext cx="219264" cy="266399"/>
              </a:xfrm>
              <a:custGeom>
                <a:rect b="b" l="l" r="r" t="t"/>
                <a:pathLst>
                  <a:path extrusionOk="0" h="8376" w="6894">
                    <a:moveTo>
                      <a:pt x="6584" y="363"/>
                    </a:moveTo>
                    <a:lnTo>
                      <a:pt x="6584" y="1839"/>
                    </a:lnTo>
                    <a:lnTo>
                      <a:pt x="1774" y="2911"/>
                    </a:lnTo>
                    <a:lnTo>
                      <a:pt x="1774" y="1434"/>
                    </a:lnTo>
                    <a:lnTo>
                      <a:pt x="6584" y="363"/>
                    </a:lnTo>
                    <a:close/>
                    <a:moveTo>
                      <a:pt x="6584" y="2137"/>
                    </a:moveTo>
                    <a:lnTo>
                      <a:pt x="6584" y="6078"/>
                    </a:lnTo>
                    <a:cubicBezTo>
                      <a:pt x="6584" y="6209"/>
                      <a:pt x="6525" y="6423"/>
                      <a:pt x="6346" y="6578"/>
                    </a:cubicBezTo>
                    <a:cubicBezTo>
                      <a:pt x="6203" y="6721"/>
                      <a:pt x="5989" y="6863"/>
                      <a:pt x="5596" y="6863"/>
                    </a:cubicBezTo>
                    <a:cubicBezTo>
                      <a:pt x="5191" y="6863"/>
                      <a:pt x="4882" y="6625"/>
                      <a:pt x="4882" y="6328"/>
                    </a:cubicBezTo>
                    <a:cubicBezTo>
                      <a:pt x="4882" y="6030"/>
                      <a:pt x="5215" y="5792"/>
                      <a:pt x="5596" y="5792"/>
                    </a:cubicBezTo>
                    <a:cubicBezTo>
                      <a:pt x="5751" y="5792"/>
                      <a:pt x="5906" y="5840"/>
                      <a:pt x="6084" y="5899"/>
                    </a:cubicBezTo>
                    <a:cubicBezTo>
                      <a:pt x="6104" y="5904"/>
                      <a:pt x="6126" y="5907"/>
                      <a:pt x="6148" y="5907"/>
                    </a:cubicBezTo>
                    <a:cubicBezTo>
                      <a:pt x="6179" y="5907"/>
                      <a:pt x="6211" y="5901"/>
                      <a:pt x="6239" y="5887"/>
                    </a:cubicBezTo>
                    <a:cubicBezTo>
                      <a:pt x="6287" y="5851"/>
                      <a:pt x="6311" y="5804"/>
                      <a:pt x="6311" y="5744"/>
                    </a:cubicBezTo>
                    <a:lnTo>
                      <a:pt x="6311" y="2196"/>
                    </a:lnTo>
                    <a:lnTo>
                      <a:pt x="6584" y="2137"/>
                    </a:lnTo>
                    <a:close/>
                    <a:moveTo>
                      <a:pt x="6735" y="1"/>
                    </a:moveTo>
                    <a:cubicBezTo>
                      <a:pt x="6724" y="1"/>
                      <a:pt x="6713" y="2"/>
                      <a:pt x="6704" y="5"/>
                    </a:cubicBezTo>
                    <a:lnTo>
                      <a:pt x="1560" y="1137"/>
                    </a:lnTo>
                    <a:cubicBezTo>
                      <a:pt x="1489" y="1148"/>
                      <a:pt x="1429" y="1220"/>
                      <a:pt x="1429" y="1303"/>
                    </a:cubicBezTo>
                    <a:lnTo>
                      <a:pt x="1429" y="3101"/>
                    </a:lnTo>
                    <a:lnTo>
                      <a:pt x="1429" y="4030"/>
                    </a:lnTo>
                    <a:cubicBezTo>
                      <a:pt x="1429" y="4113"/>
                      <a:pt x="1500" y="4185"/>
                      <a:pt x="1596" y="4185"/>
                    </a:cubicBezTo>
                    <a:cubicBezTo>
                      <a:pt x="1679" y="4185"/>
                      <a:pt x="1751" y="4113"/>
                      <a:pt x="1751" y="4030"/>
                    </a:cubicBezTo>
                    <a:lnTo>
                      <a:pt x="1751" y="3232"/>
                    </a:lnTo>
                    <a:lnTo>
                      <a:pt x="2024" y="3173"/>
                    </a:lnTo>
                    <a:lnTo>
                      <a:pt x="2024" y="7304"/>
                    </a:lnTo>
                    <a:cubicBezTo>
                      <a:pt x="2024" y="7459"/>
                      <a:pt x="1858" y="8078"/>
                      <a:pt x="1036" y="8078"/>
                    </a:cubicBezTo>
                    <a:cubicBezTo>
                      <a:pt x="643" y="8078"/>
                      <a:pt x="322" y="7840"/>
                      <a:pt x="322" y="7542"/>
                    </a:cubicBezTo>
                    <a:cubicBezTo>
                      <a:pt x="322" y="7244"/>
                      <a:pt x="655" y="7006"/>
                      <a:pt x="1036" y="7006"/>
                    </a:cubicBezTo>
                    <a:cubicBezTo>
                      <a:pt x="1191" y="7006"/>
                      <a:pt x="1358" y="7042"/>
                      <a:pt x="1536" y="7102"/>
                    </a:cubicBezTo>
                    <a:cubicBezTo>
                      <a:pt x="1552" y="7112"/>
                      <a:pt x="1573" y="7118"/>
                      <a:pt x="1596" y="7118"/>
                    </a:cubicBezTo>
                    <a:cubicBezTo>
                      <a:pt x="1623" y="7118"/>
                      <a:pt x="1653" y="7109"/>
                      <a:pt x="1679" y="7090"/>
                    </a:cubicBezTo>
                    <a:cubicBezTo>
                      <a:pt x="1727" y="7066"/>
                      <a:pt x="1751" y="7018"/>
                      <a:pt x="1751" y="6959"/>
                    </a:cubicBezTo>
                    <a:lnTo>
                      <a:pt x="1751" y="4744"/>
                    </a:lnTo>
                    <a:cubicBezTo>
                      <a:pt x="1751" y="4649"/>
                      <a:pt x="1679" y="4577"/>
                      <a:pt x="1596" y="4577"/>
                    </a:cubicBezTo>
                    <a:cubicBezTo>
                      <a:pt x="1500" y="4577"/>
                      <a:pt x="1429" y="4649"/>
                      <a:pt x="1429" y="4744"/>
                    </a:cubicBezTo>
                    <a:lnTo>
                      <a:pt x="1429" y="6732"/>
                    </a:lnTo>
                    <a:cubicBezTo>
                      <a:pt x="1298" y="6709"/>
                      <a:pt x="1167" y="6673"/>
                      <a:pt x="1048" y="6673"/>
                    </a:cubicBezTo>
                    <a:cubicBezTo>
                      <a:pt x="465" y="6673"/>
                      <a:pt x="0" y="7066"/>
                      <a:pt x="0" y="7518"/>
                    </a:cubicBezTo>
                    <a:cubicBezTo>
                      <a:pt x="0" y="7995"/>
                      <a:pt x="465" y="8376"/>
                      <a:pt x="1048" y="8376"/>
                    </a:cubicBezTo>
                    <a:cubicBezTo>
                      <a:pt x="1596" y="8376"/>
                      <a:pt x="1905" y="8137"/>
                      <a:pt x="2072" y="7935"/>
                    </a:cubicBezTo>
                    <a:cubicBezTo>
                      <a:pt x="2274" y="7697"/>
                      <a:pt x="2358" y="7435"/>
                      <a:pt x="2358" y="7268"/>
                    </a:cubicBezTo>
                    <a:lnTo>
                      <a:pt x="2358" y="3089"/>
                    </a:lnTo>
                    <a:lnTo>
                      <a:pt x="5965" y="2280"/>
                    </a:lnTo>
                    <a:lnTo>
                      <a:pt x="5965" y="5542"/>
                    </a:lnTo>
                    <a:cubicBezTo>
                      <a:pt x="5834" y="5518"/>
                      <a:pt x="5703" y="5482"/>
                      <a:pt x="5584" y="5482"/>
                    </a:cubicBezTo>
                    <a:cubicBezTo>
                      <a:pt x="5001" y="5482"/>
                      <a:pt x="4537" y="5875"/>
                      <a:pt x="4537" y="6328"/>
                    </a:cubicBezTo>
                    <a:cubicBezTo>
                      <a:pt x="4537" y="6804"/>
                      <a:pt x="5001" y="7185"/>
                      <a:pt x="5584" y="7185"/>
                    </a:cubicBezTo>
                    <a:cubicBezTo>
                      <a:pt x="6477" y="7185"/>
                      <a:pt x="6894" y="6506"/>
                      <a:pt x="6894" y="6054"/>
                    </a:cubicBezTo>
                    <a:lnTo>
                      <a:pt x="6894" y="1922"/>
                    </a:lnTo>
                    <a:lnTo>
                      <a:pt x="6894" y="125"/>
                    </a:lnTo>
                    <a:cubicBezTo>
                      <a:pt x="6894" y="113"/>
                      <a:pt x="6882" y="65"/>
                      <a:pt x="6834" y="29"/>
                    </a:cubicBezTo>
                    <a:cubicBezTo>
                      <a:pt x="6800" y="12"/>
                      <a:pt x="6765" y="1"/>
                      <a:pt x="673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5"/>
              <p:cNvSpPr/>
              <p:nvPr/>
            </p:nvSpPr>
            <p:spPr>
              <a:xfrm>
                <a:off x="7262690" y="2968571"/>
                <a:ext cx="156067" cy="278962"/>
              </a:xfrm>
              <a:custGeom>
                <a:rect b="b" l="l" r="r" t="t"/>
                <a:pathLst>
                  <a:path extrusionOk="0" h="8771" w="4907">
                    <a:moveTo>
                      <a:pt x="1928" y="0"/>
                    </a:moveTo>
                    <a:cubicBezTo>
                      <a:pt x="1909" y="0"/>
                      <a:pt x="1889" y="3"/>
                      <a:pt x="1870" y="8"/>
                    </a:cubicBezTo>
                    <a:cubicBezTo>
                      <a:pt x="1787" y="31"/>
                      <a:pt x="1727" y="103"/>
                      <a:pt x="1727" y="210"/>
                    </a:cubicBezTo>
                    <a:lnTo>
                      <a:pt x="1727" y="3746"/>
                    </a:lnTo>
                    <a:cubicBezTo>
                      <a:pt x="1727" y="3841"/>
                      <a:pt x="1799" y="3913"/>
                      <a:pt x="1882" y="3913"/>
                    </a:cubicBezTo>
                    <a:cubicBezTo>
                      <a:pt x="1977" y="3913"/>
                      <a:pt x="2049" y="3841"/>
                      <a:pt x="2049" y="3746"/>
                    </a:cubicBezTo>
                    <a:lnTo>
                      <a:pt x="2049" y="627"/>
                    </a:lnTo>
                    <a:cubicBezTo>
                      <a:pt x="2108" y="734"/>
                      <a:pt x="2180" y="853"/>
                      <a:pt x="2275" y="972"/>
                    </a:cubicBezTo>
                    <a:lnTo>
                      <a:pt x="2287" y="984"/>
                    </a:lnTo>
                    <a:lnTo>
                      <a:pt x="2322" y="1008"/>
                    </a:lnTo>
                    <a:lnTo>
                      <a:pt x="2334" y="1032"/>
                    </a:lnTo>
                    <a:cubicBezTo>
                      <a:pt x="2858" y="1770"/>
                      <a:pt x="3346" y="2246"/>
                      <a:pt x="3787" y="2425"/>
                    </a:cubicBezTo>
                    <a:cubicBezTo>
                      <a:pt x="4180" y="2591"/>
                      <a:pt x="4370" y="3091"/>
                      <a:pt x="4466" y="3508"/>
                    </a:cubicBezTo>
                    <a:cubicBezTo>
                      <a:pt x="4525" y="3782"/>
                      <a:pt x="4549" y="4068"/>
                      <a:pt x="4573" y="4306"/>
                    </a:cubicBezTo>
                    <a:cubicBezTo>
                      <a:pt x="4216" y="3853"/>
                      <a:pt x="3573" y="3175"/>
                      <a:pt x="2561" y="2794"/>
                    </a:cubicBezTo>
                    <a:cubicBezTo>
                      <a:pt x="2543" y="2789"/>
                      <a:pt x="2524" y="2787"/>
                      <a:pt x="2505" y="2787"/>
                    </a:cubicBezTo>
                    <a:cubicBezTo>
                      <a:pt x="2471" y="2787"/>
                      <a:pt x="2436" y="2795"/>
                      <a:pt x="2406" y="2817"/>
                    </a:cubicBezTo>
                    <a:cubicBezTo>
                      <a:pt x="2358" y="2841"/>
                      <a:pt x="2334" y="2889"/>
                      <a:pt x="2334" y="2948"/>
                    </a:cubicBezTo>
                    <a:lnTo>
                      <a:pt x="2334" y="7366"/>
                    </a:lnTo>
                    <a:cubicBezTo>
                      <a:pt x="2334" y="7735"/>
                      <a:pt x="1894" y="8437"/>
                      <a:pt x="1191" y="8437"/>
                    </a:cubicBezTo>
                    <a:cubicBezTo>
                      <a:pt x="727" y="8437"/>
                      <a:pt x="334" y="8151"/>
                      <a:pt x="334" y="7818"/>
                    </a:cubicBezTo>
                    <a:cubicBezTo>
                      <a:pt x="334" y="7473"/>
                      <a:pt x="727" y="7187"/>
                      <a:pt x="1191" y="7187"/>
                    </a:cubicBezTo>
                    <a:cubicBezTo>
                      <a:pt x="1382" y="7187"/>
                      <a:pt x="1620" y="7247"/>
                      <a:pt x="1822" y="7354"/>
                    </a:cubicBezTo>
                    <a:cubicBezTo>
                      <a:pt x="1841" y="7363"/>
                      <a:pt x="1861" y="7367"/>
                      <a:pt x="1881" y="7367"/>
                    </a:cubicBezTo>
                    <a:cubicBezTo>
                      <a:pt x="1914" y="7367"/>
                      <a:pt x="1948" y="7357"/>
                      <a:pt x="1977" y="7342"/>
                    </a:cubicBezTo>
                    <a:cubicBezTo>
                      <a:pt x="2013" y="7306"/>
                      <a:pt x="2049" y="7258"/>
                      <a:pt x="2049" y="7199"/>
                    </a:cubicBezTo>
                    <a:lnTo>
                      <a:pt x="2049" y="4520"/>
                    </a:lnTo>
                    <a:cubicBezTo>
                      <a:pt x="2049" y="4437"/>
                      <a:pt x="1977" y="4365"/>
                      <a:pt x="1882" y="4365"/>
                    </a:cubicBezTo>
                    <a:cubicBezTo>
                      <a:pt x="1799" y="4365"/>
                      <a:pt x="1727" y="4437"/>
                      <a:pt x="1727" y="4520"/>
                    </a:cubicBezTo>
                    <a:lnTo>
                      <a:pt x="1727" y="6961"/>
                    </a:lnTo>
                    <a:cubicBezTo>
                      <a:pt x="1525" y="6901"/>
                      <a:pt x="1334" y="6866"/>
                      <a:pt x="1168" y="6866"/>
                    </a:cubicBezTo>
                    <a:cubicBezTo>
                      <a:pt x="537" y="6866"/>
                      <a:pt x="1" y="7294"/>
                      <a:pt x="1" y="7818"/>
                    </a:cubicBezTo>
                    <a:cubicBezTo>
                      <a:pt x="1" y="8330"/>
                      <a:pt x="513" y="8771"/>
                      <a:pt x="1168" y="8771"/>
                    </a:cubicBezTo>
                    <a:cubicBezTo>
                      <a:pt x="1584" y="8771"/>
                      <a:pt x="1977" y="8592"/>
                      <a:pt x="2263" y="8259"/>
                    </a:cubicBezTo>
                    <a:cubicBezTo>
                      <a:pt x="2489" y="7997"/>
                      <a:pt x="2644" y="7651"/>
                      <a:pt x="2644" y="7366"/>
                    </a:cubicBezTo>
                    <a:lnTo>
                      <a:pt x="2644" y="3187"/>
                    </a:lnTo>
                    <a:cubicBezTo>
                      <a:pt x="3775" y="3675"/>
                      <a:pt x="4382" y="4568"/>
                      <a:pt x="4549" y="4842"/>
                    </a:cubicBezTo>
                    <a:cubicBezTo>
                      <a:pt x="4589" y="4901"/>
                      <a:pt x="4654" y="4928"/>
                      <a:pt x="4723" y="4928"/>
                    </a:cubicBezTo>
                    <a:cubicBezTo>
                      <a:pt x="4736" y="4928"/>
                      <a:pt x="4750" y="4927"/>
                      <a:pt x="4763" y="4925"/>
                    </a:cubicBezTo>
                    <a:cubicBezTo>
                      <a:pt x="4847" y="4901"/>
                      <a:pt x="4894" y="4818"/>
                      <a:pt x="4894" y="4746"/>
                    </a:cubicBezTo>
                    <a:cubicBezTo>
                      <a:pt x="4906" y="4544"/>
                      <a:pt x="4894" y="3996"/>
                      <a:pt x="4763" y="3460"/>
                    </a:cubicBezTo>
                    <a:cubicBezTo>
                      <a:pt x="4597" y="2758"/>
                      <a:pt x="4311" y="2329"/>
                      <a:pt x="3894" y="2151"/>
                    </a:cubicBezTo>
                    <a:cubicBezTo>
                      <a:pt x="3513" y="1984"/>
                      <a:pt x="3061" y="1555"/>
                      <a:pt x="2584" y="865"/>
                    </a:cubicBezTo>
                    <a:cubicBezTo>
                      <a:pt x="2572" y="841"/>
                      <a:pt x="2561" y="805"/>
                      <a:pt x="2525" y="781"/>
                    </a:cubicBezTo>
                    <a:cubicBezTo>
                      <a:pt x="2346" y="508"/>
                      <a:pt x="2203" y="270"/>
                      <a:pt x="2108" y="103"/>
                    </a:cubicBezTo>
                    <a:cubicBezTo>
                      <a:pt x="2070" y="36"/>
                      <a:pt x="2002" y="0"/>
                      <a:pt x="192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5"/>
              <p:cNvSpPr/>
              <p:nvPr/>
            </p:nvSpPr>
            <p:spPr>
              <a:xfrm>
                <a:off x="7356610" y="3200843"/>
                <a:ext cx="58362" cy="24363"/>
              </a:xfrm>
              <a:custGeom>
                <a:rect b="b" l="l" r="r" t="t"/>
                <a:pathLst>
                  <a:path extrusionOk="0" h="766" w="1835">
                    <a:moveTo>
                      <a:pt x="1669" y="1"/>
                    </a:moveTo>
                    <a:cubicBezTo>
                      <a:pt x="1636" y="1"/>
                      <a:pt x="1603" y="13"/>
                      <a:pt x="1572" y="39"/>
                    </a:cubicBezTo>
                    <a:cubicBezTo>
                      <a:pt x="1572" y="39"/>
                      <a:pt x="1120" y="348"/>
                      <a:pt x="155" y="444"/>
                    </a:cubicBezTo>
                    <a:cubicBezTo>
                      <a:pt x="60" y="456"/>
                      <a:pt x="0" y="527"/>
                      <a:pt x="0" y="622"/>
                    </a:cubicBezTo>
                    <a:cubicBezTo>
                      <a:pt x="24" y="706"/>
                      <a:pt x="84" y="765"/>
                      <a:pt x="167" y="765"/>
                    </a:cubicBezTo>
                    <a:lnTo>
                      <a:pt x="179" y="765"/>
                    </a:lnTo>
                    <a:cubicBezTo>
                      <a:pt x="1263" y="658"/>
                      <a:pt x="1739" y="325"/>
                      <a:pt x="1763" y="301"/>
                    </a:cubicBezTo>
                    <a:cubicBezTo>
                      <a:pt x="1822" y="229"/>
                      <a:pt x="1834" y="146"/>
                      <a:pt x="1786" y="63"/>
                    </a:cubicBezTo>
                    <a:cubicBezTo>
                      <a:pt x="1753" y="22"/>
                      <a:pt x="1711" y="1"/>
                      <a:pt x="166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5"/>
              <p:cNvSpPr/>
              <p:nvPr/>
            </p:nvSpPr>
            <p:spPr>
              <a:xfrm>
                <a:off x="7068806" y="3188821"/>
                <a:ext cx="179539" cy="24617"/>
              </a:xfrm>
              <a:custGeom>
                <a:rect b="b" l="l" r="r" t="t"/>
                <a:pathLst>
                  <a:path extrusionOk="0" h="774" w="5645">
                    <a:moveTo>
                      <a:pt x="1675" y="1"/>
                    </a:moveTo>
                    <a:cubicBezTo>
                      <a:pt x="1452" y="1"/>
                      <a:pt x="1243" y="9"/>
                      <a:pt x="1048" y="24"/>
                    </a:cubicBezTo>
                    <a:cubicBezTo>
                      <a:pt x="632" y="60"/>
                      <a:pt x="322" y="131"/>
                      <a:pt x="144" y="202"/>
                    </a:cubicBezTo>
                    <a:cubicBezTo>
                      <a:pt x="36" y="250"/>
                      <a:pt x="1" y="369"/>
                      <a:pt x="84" y="464"/>
                    </a:cubicBezTo>
                    <a:cubicBezTo>
                      <a:pt x="106" y="502"/>
                      <a:pt x="147" y="520"/>
                      <a:pt x="189" y="520"/>
                    </a:cubicBezTo>
                    <a:cubicBezTo>
                      <a:pt x="215" y="520"/>
                      <a:pt x="240" y="514"/>
                      <a:pt x="263" y="500"/>
                    </a:cubicBezTo>
                    <a:cubicBezTo>
                      <a:pt x="394" y="441"/>
                      <a:pt x="656" y="369"/>
                      <a:pt x="1168" y="345"/>
                    </a:cubicBezTo>
                    <a:cubicBezTo>
                      <a:pt x="1340" y="332"/>
                      <a:pt x="1521" y="327"/>
                      <a:pt x="1709" y="327"/>
                    </a:cubicBezTo>
                    <a:cubicBezTo>
                      <a:pt x="2909" y="327"/>
                      <a:pt x="4373" y="568"/>
                      <a:pt x="5454" y="774"/>
                    </a:cubicBezTo>
                    <a:lnTo>
                      <a:pt x="5478" y="774"/>
                    </a:lnTo>
                    <a:cubicBezTo>
                      <a:pt x="5561" y="774"/>
                      <a:pt x="5632" y="714"/>
                      <a:pt x="5644" y="643"/>
                    </a:cubicBezTo>
                    <a:cubicBezTo>
                      <a:pt x="5644" y="560"/>
                      <a:pt x="5585" y="488"/>
                      <a:pt x="5513" y="464"/>
                    </a:cubicBezTo>
                    <a:cubicBezTo>
                      <a:pt x="3958" y="153"/>
                      <a:pt x="2672" y="1"/>
                      <a:pt x="167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5"/>
              <p:cNvSpPr/>
              <p:nvPr/>
            </p:nvSpPr>
            <p:spPr>
              <a:xfrm>
                <a:off x="7361158" y="3154726"/>
                <a:ext cx="49997" cy="20482"/>
              </a:xfrm>
              <a:custGeom>
                <a:rect b="b" l="l" r="r" t="t"/>
                <a:pathLst>
                  <a:path extrusionOk="0" h="644" w="1572">
                    <a:moveTo>
                      <a:pt x="1375" y="1"/>
                    </a:moveTo>
                    <a:cubicBezTo>
                      <a:pt x="1352" y="1"/>
                      <a:pt x="1330" y="5"/>
                      <a:pt x="1310" y="12"/>
                    </a:cubicBezTo>
                    <a:cubicBezTo>
                      <a:pt x="1131" y="120"/>
                      <a:pt x="750" y="251"/>
                      <a:pt x="143" y="310"/>
                    </a:cubicBezTo>
                    <a:cubicBezTo>
                      <a:pt x="60" y="322"/>
                      <a:pt x="0" y="382"/>
                      <a:pt x="0" y="477"/>
                    </a:cubicBezTo>
                    <a:cubicBezTo>
                      <a:pt x="0" y="560"/>
                      <a:pt x="72" y="643"/>
                      <a:pt x="155" y="643"/>
                    </a:cubicBezTo>
                    <a:lnTo>
                      <a:pt x="179" y="643"/>
                    </a:lnTo>
                    <a:cubicBezTo>
                      <a:pt x="881" y="584"/>
                      <a:pt x="1274" y="417"/>
                      <a:pt x="1465" y="310"/>
                    </a:cubicBezTo>
                    <a:cubicBezTo>
                      <a:pt x="1560" y="251"/>
                      <a:pt x="1572" y="120"/>
                      <a:pt x="1501" y="48"/>
                    </a:cubicBezTo>
                    <a:cubicBezTo>
                      <a:pt x="1469" y="16"/>
                      <a:pt x="1421" y="1"/>
                      <a:pt x="137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5"/>
              <p:cNvSpPr/>
              <p:nvPr/>
            </p:nvSpPr>
            <p:spPr>
              <a:xfrm>
                <a:off x="7155920" y="3139523"/>
                <a:ext cx="148084" cy="33045"/>
              </a:xfrm>
              <a:custGeom>
                <a:rect b="b" l="l" r="r" t="t"/>
                <a:pathLst>
                  <a:path extrusionOk="0" h="1039" w="4656">
                    <a:moveTo>
                      <a:pt x="172" y="1"/>
                    </a:moveTo>
                    <a:cubicBezTo>
                      <a:pt x="97" y="1"/>
                      <a:pt x="34" y="68"/>
                      <a:pt x="12" y="145"/>
                    </a:cubicBezTo>
                    <a:cubicBezTo>
                      <a:pt x="0" y="240"/>
                      <a:pt x="84" y="312"/>
                      <a:pt x="167" y="324"/>
                    </a:cubicBezTo>
                    <a:cubicBezTo>
                      <a:pt x="726" y="383"/>
                      <a:pt x="1536" y="526"/>
                      <a:pt x="2489" y="705"/>
                    </a:cubicBezTo>
                    <a:cubicBezTo>
                      <a:pt x="3382" y="883"/>
                      <a:pt x="4001" y="979"/>
                      <a:pt x="4477" y="1038"/>
                    </a:cubicBezTo>
                    <a:lnTo>
                      <a:pt x="4501" y="1038"/>
                    </a:lnTo>
                    <a:cubicBezTo>
                      <a:pt x="4572" y="1038"/>
                      <a:pt x="4644" y="979"/>
                      <a:pt x="4656" y="895"/>
                    </a:cubicBezTo>
                    <a:cubicBezTo>
                      <a:pt x="4644" y="824"/>
                      <a:pt x="4584" y="740"/>
                      <a:pt x="4501" y="729"/>
                    </a:cubicBezTo>
                    <a:cubicBezTo>
                      <a:pt x="4036" y="669"/>
                      <a:pt x="3417" y="562"/>
                      <a:pt x="2536" y="383"/>
                    </a:cubicBezTo>
                    <a:cubicBezTo>
                      <a:pt x="1584" y="193"/>
                      <a:pt x="762" y="62"/>
                      <a:pt x="191" y="2"/>
                    </a:cubicBezTo>
                    <a:cubicBezTo>
                      <a:pt x="185" y="1"/>
                      <a:pt x="178" y="1"/>
                      <a:pt x="17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23" name="Google Shape;423;p25"/>
          <p:cNvGrpSpPr/>
          <p:nvPr/>
        </p:nvGrpSpPr>
        <p:grpSpPr>
          <a:xfrm>
            <a:off x="881100" y="3945325"/>
            <a:ext cx="606600" cy="606600"/>
            <a:chOff x="881100" y="3945325"/>
            <a:chExt cx="606600" cy="606600"/>
          </a:xfrm>
        </p:grpSpPr>
        <p:sp>
          <p:nvSpPr>
            <p:cNvPr id="402" name="Google Shape;402;p25"/>
            <p:cNvSpPr/>
            <p:nvPr/>
          </p:nvSpPr>
          <p:spPr>
            <a:xfrm>
              <a:off x="881100" y="3945325"/>
              <a:ext cx="606600" cy="6066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5"/>
            <p:cNvSpPr/>
            <p:nvPr/>
          </p:nvSpPr>
          <p:spPr>
            <a:xfrm>
              <a:off x="892148" y="4028668"/>
              <a:ext cx="480635" cy="440507"/>
            </a:xfrm>
            <a:custGeom>
              <a:rect b="b" l="l" r="r" t="t"/>
              <a:pathLst>
                <a:path extrusionOk="0" h="11241" w="12265">
                  <a:moveTo>
                    <a:pt x="11645" y="358"/>
                  </a:moveTo>
                  <a:cubicBezTo>
                    <a:pt x="11562" y="465"/>
                    <a:pt x="11431" y="584"/>
                    <a:pt x="11229" y="715"/>
                  </a:cubicBezTo>
                  <a:lnTo>
                    <a:pt x="11205" y="715"/>
                  </a:lnTo>
                  <a:cubicBezTo>
                    <a:pt x="11193" y="727"/>
                    <a:pt x="11181" y="727"/>
                    <a:pt x="11169" y="739"/>
                  </a:cubicBezTo>
                  <a:cubicBezTo>
                    <a:pt x="11169" y="739"/>
                    <a:pt x="11145" y="739"/>
                    <a:pt x="11145" y="763"/>
                  </a:cubicBezTo>
                  <a:cubicBezTo>
                    <a:pt x="11133" y="763"/>
                    <a:pt x="11133" y="774"/>
                    <a:pt x="11121" y="774"/>
                  </a:cubicBezTo>
                  <a:cubicBezTo>
                    <a:pt x="11109" y="774"/>
                    <a:pt x="11109" y="786"/>
                    <a:pt x="11086" y="786"/>
                  </a:cubicBezTo>
                  <a:cubicBezTo>
                    <a:pt x="11074" y="786"/>
                    <a:pt x="11074" y="798"/>
                    <a:pt x="11062" y="798"/>
                  </a:cubicBezTo>
                  <a:cubicBezTo>
                    <a:pt x="11050" y="798"/>
                    <a:pt x="11050" y="822"/>
                    <a:pt x="11026" y="822"/>
                  </a:cubicBezTo>
                  <a:cubicBezTo>
                    <a:pt x="11002" y="834"/>
                    <a:pt x="10967" y="846"/>
                    <a:pt x="10955" y="858"/>
                  </a:cubicBezTo>
                  <a:cubicBezTo>
                    <a:pt x="10955" y="858"/>
                    <a:pt x="10943" y="882"/>
                    <a:pt x="10931" y="882"/>
                  </a:cubicBezTo>
                  <a:cubicBezTo>
                    <a:pt x="10907" y="882"/>
                    <a:pt x="10907" y="894"/>
                    <a:pt x="10895" y="894"/>
                  </a:cubicBezTo>
                  <a:cubicBezTo>
                    <a:pt x="10883" y="894"/>
                    <a:pt x="10883" y="905"/>
                    <a:pt x="10871" y="905"/>
                  </a:cubicBezTo>
                  <a:cubicBezTo>
                    <a:pt x="10848" y="905"/>
                    <a:pt x="10848" y="917"/>
                    <a:pt x="10836" y="917"/>
                  </a:cubicBezTo>
                  <a:cubicBezTo>
                    <a:pt x="10824" y="917"/>
                    <a:pt x="10800" y="941"/>
                    <a:pt x="10788" y="941"/>
                  </a:cubicBezTo>
                  <a:cubicBezTo>
                    <a:pt x="10776" y="941"/>
                    <a:pt x="10776" y="941"/>
                    <a:pt x="10764" y="953"/>
                  </a:cubicBezTo>
                  <a:cubicBezTo>
                    <a:pt x="10752" y="965"/>
                    <a:pt x="10728" y="965"/>
                    <a:pt x="10705" y="977"/>
                  </a:cubicBezTo>
                  <a:lnTo>
                    <a:pt x="10693" y="977"/>
                  </a:lnTo>
                  <a:cubicBezTo>
                    <a:pt x="10609" y="1013"/>
                    <a:pt x="10538" y="1036"/>
                    <a:pt x="10455" y="1084"/>
                  </a:cubicBezTo>
                  <a:cubicBezTo>
                    <a:pt x="10347" y="1132"/>
                    <a:pt x="10228" y="1179"/>
                    <a:pt x="10109" y="1203"/>
                  </a:cubicBezTo>
                  <a:cubicBezTo>
                    <a:pt x="9776" y="1310"/>
                    <a:pt x="9419" y="1417"/>
                    <a:pt x="9038" y="1489"/>
                  </a:cubicBezTo>
                  <a:lnTo>
                    <a:pt x="9026" y="1489"/>
                  </a:lnTo>
                  <a:cubicBezTo>
                    <a:pt x="8669" y="1560"/>
                    <a:pt x="8288" y="1620"/>
                    <a:pt x="7907" y="1667"/>
                  </a:cubicBezTo>
                  <a:lnTo>
                    <a:pt x="7895" y="1667"/>
                  </a:lnTo>
                  <a:cubicBezTo>
                    <a:pt x="7311" y="1739"/>
                    <a:pt x="6704" y="1775"/>
                    <a:pt x="6085" y="1775"/>
                  </a:cubicBezTo>
                  <a:cubicBezTo>
                    <a:pt x="5478" y="1775"/>
                    <a:pt x="4871" y="1739"/>
                    <a:pt x="4287" y="1667"/>
                  </a:cubicBezTo>
                  <a:lnTo>
                    <a:pt x="4275" y="1667"/>
                  </a:lnTo>
                  <a:cubicBezTo>
                    <a:pt x="3882" y="1620"/>
                    <a:pt x="3513" y="1560"/>
                    <a:pt x="3156" y="1489"/>
                  </a:cubicBezTo>
                  <a:lnTo>
                    <a:pt x="3144" y="1489"/>
                  </a:lnTo>
                  <a:cubicBezTo>
                    <a:pt x="2775" y="1417"/>
                    <a:pt x="2418" y="1310"/>
                    <a:pt x="2073" y="1203"/>
                  </a:cubicBezTo>
                  <a:cubicBezTo>
                    <a:pt x="1954" y="1155"/>
                    <a:pt x="1835" y="1120"/>
                    <a:pt x="1727" y="1084"/>
                  </a:cubicBezTo>
                  <a:cubicBezTo>
                    <a:pt x="1644" y="1060"/>
                    <a:pt x="1561" y="1025"/>
                    <a:pt x="1489" y="977"/>
                  </a:cubicBezTo>
                  <a:lnTo>
                    <a:pt x="1477" y="977"/>
                  </a:lnTo>
                  <a:cubicBezTo>
                    <a:pt x="1465" y="965"/>
                    <a:pt x="1442" y="965"/>
                    <a:pt x="1418" y="953"/>
                  </a:cubicBezTo>
                  <a:cubicBezTo>
                    <a:pt x="1406" y="953"/>
                    <a:pt x="1406" y="953"/>
                    <a:pt x="1382" y="941"/>
                  </a:cubicBezTo>
                  <a:cubicBezTo>
                    <a:pt x="1370" y="941"/>
                    <a:pt x="1358" y="917"/>
                    <a:pt x="1346" y="917"/>
                  </a:cubicBezTo>
                  <a:cubicBezTo>
                    <a:pt x="1323" y="917"/>
                    <a:pt x="1323" y="905"/>
                    <a:pt x="1311" y="905"/>
                  </a:cubicBezTo>
                  <a:cubicBezTo>
                    <a:pt x="1299" y="905"/>
                    <a:pt x="1299" y="894"/>
                    <a:pt x="1287" y="894"/>
                  </a:cubicBezTo>
                  <a:cubicBezTo>
                    <a:pt x="1263" y="894"/>
                    <a:pt x="1263" y="882"/>
                    <a:pt x="1251" y="882"/>
                  </a:cubicBezTo>
                  <a:cubicBezTo>
                    <a:pt x="1239" y="882"/>
                    <a:pt x="1239" y="858"/>
                    <a:pt x="1227" y="858"/>
                  </a:cubicBezTo>
                  <a:cubicBezTo>
                    <a:pt x="1192" y="846"/>
                    <a:pt x="1168" y="834"/>
                    <a:pt x="1144" y="822"/>
                  </a:cubicBezTo>
                  <a:cubicBezTo>
                    <a:pt x="1132" y="822"/>
                    <a:pt x="1132" y="798"/>
                    <a:pt x="1120" y="798"/>
                  </a:cubicBezTo>
                  <a:cubicBezTo>
                    <a:pt x="1108" y="798"/>
                    <a:pt x="1108" y="786"/>
                    <a:pt x="1084" y="786"/>
                  </a:cubicBezTo>
                  <a:cubicBezTo>
                    <a:pt x="1073" y="786"/>
                    <a:pt x="1073" y="774"/>
                    <a:pt x="1061" y="774"/>
                  </a:cubicBezTo>
                  <a:cubicBezTo>
                    <a:pt x="1049" y="774"/>
                    <a:pt x="1049" y="763"/>
                    <a:pt x="1025" y="763"/>
                  </a:cubicBezTo>
                  <a:cubicBezTo>
                    <a:pt x="1025" y="763"/>
                    <a:pt x="1013" y="763"/>
                    <a:pt x="1013" y="739"/>
                  </a:cubicBezTo>
                  <a:cubicBezTo>
                    <a:pt x="1001" y="727"/>
                    <a:pt x="989" y="727"/>
                    <a:pt x="965" y="715"/>
                  </a:cubicBezTo>
                  <a:lnTo>
                    <a:pt x="953" y="715"/>
                  </a:lnTo>
                  <a:cubicBezTo>
                    <a:pt x="751" y="584"/>
                    <a:pt x="608" y="453"/>
                    <a:pt x="537" y="358"/>
                  </a:cubicBezTo>
                  <a:close/>
                  <a:moveTo>
                    <a:pt x="1537" y="5680"/>
                  </a:moveTo>
                  <a:lnTo>
                    <a:pt x="1537" y="6037"/>
                  </a:lnTo>
                  <a:lnTo>
                    <a:pt x="358" y="6037"/>
                  </a:lnTo>
                  <a:lnTo>
                    <a:pt x="358" y="5680"/>
                  </a:lnTo>
                  <a:close/>
                  <a:moveTo>
                    <a:pt x="11895" y="5680"/>
                  </a:moveTo>
                  <a:lnTo>
                    <a:pt x="11895" y="6037"/>
                  </a:lnTo>
                  <a:lnTo>
                    <a:pt x="10717" y="6037"/>
                  </a:lnTo>
                  <a:lnTo>
                    <a:pt x="10717" y="5680"/>
                  </a:lnTo>
                  <a:close/>
                  <a:moveTo>
                    <a:pt x="11717" y="798"/>
                  </a:moveTo>
                  <a:lnTo>
                    <a:pt x="11717" y="5323"/>
                  </a:lnTo>
                  <a:lnTo>
                    <a:pt x="10717" y="5323"/>
                  </a:lnTo>
                  <a:cubicBezTo>
                    <a:pt x="10526" y="5323"/>
                    <a:pt x="10359" y="5489"/>
                    <a:pt x="10359" y="5680"/>
                  </a:cubicBezTo>
                  <a:lnTo>
                    <a:pt x="10359" y="6049"/>
                  </a:lnTo>
                  <a:cubicBezTo>
                    <a:pt x="10359" y="6144"/>
                    <a:pt x="10407" y="6239"/>
                    <a:pt x="10467" y="6311"/>
                  </a:cubicBezTo>
                  <a:cubicBezTo>
                    <a:pt x="10359" y="6632"/>
                    <a:pt x="10228" y="7049"/>
                    <a:pt x="10109" y="7502"/>
                  </a:cubicBezTo>
                  <a:lnTo>
                    <a:pt x="2168" y="7502"/>
                  </a:lnTo>
                  <a:cubicBezTo>
                    <a:pt x="2049" y="7049"/>
                    <a:pt x="1918" y="6632"/>
                    <a:pt x="1811" y="6311"/>
                  </a:cubicBezTo>
                  <a:cubicBezTo>
                    <a:pt x="1870" y="6251"/>
                    <a:pt x="1918" y="6156"/>
                    <a:pt x="1918" y="6049"/>
                  </a:cubicBezTo>
                  <a:lnTo>
                    <a:pt x="1918" y="5680"/>
                  </a:lnTo>
                  <a:cubicBezTo>
                    <a:pt x="1918" y="5489"/>
                    <a:pt x="1751" y="5323"/>
                    <a:pt x="1561" y="5323"/>
                  </a:cubicBezTo>
                  <a:lnTo>
                    <a:pt x="561" y="5323"/>
                  </a:lnTo>
                  <a:lnTo>
                    <a:pt x="561" y="808"/>
                  </a:lnTo>
                  <a:lnTo>
                    <a:pt x="561" y="808"/>
                  </a:lnTo>
                  <a:cubicBezTo>
                    <a:pt x="616" y="854"/>
                    <a:pt x="673" y="909"/>
                    <a:pt x="751" y="953"/>
                  </a:cubicBezTo>
                  <a:cubicBezTo>
                    <a:pt x="942" y="1084"/>
                    <a:pt x="1192" y="1215"/>
                    <a:pt x="1537" y="1358"/>
                  </a:cubicBezTo>
                  <a:cubicBezTo>
                    <a:pt x="1537" y="2489"/>
                    <a:pt x="1203" y="3739"/>
                    <a:pt x="930" y="4608"/>
                  </a:cubicBezTo>
                  <a:cubicBezTo>
                    <a:pt x="894" y="4704"/>
                    <a:pt x="942" y="4799"/>
                    <a:pt x="1049" y="4835"/>
                  </a:cubicBezTo>
                  <a:cubicBezTo>
                    <a:pt x="1067" y="4842"/>
                    <a:pt x="1087" y="4846"/>
                    <a:pt x="1106" y="4846"/>
                  </a:cubicBezTo>
                  <a:cubicBezTo>
                    <a:pt x="1175" y="4846"/>
                    <a:pt x="1244" y="4799"/>
                    <a:pt x="1263" y="4715"/>
                  </a:cubicBezTo>
                  <a:cubicBezTo>
                    <a:pt x="1549" y="3858"/>
                    <a:pt x="1870" y="2620"/>
                    <a:pt x="1894" y="1489"/>
                  </a:cubicBezTo>
                  <a:cubicBezTo>
                    <a:pt x="1942" y="1501"/>
                    <a:pt x="1965" y="1513"/>
                    <a:pt x="2013" y="1525"/>
                  </a:cubicBezTo>
                  <a:cubicBezTo>
                    <a:pt x="2311" y="1632"/>
                    <a:pt x="2620" y="1715"/>
                    <a:pt x="2954" y="1787"/>
                  </a:cubicBezTo>
                  <a:cubicBezTo>
                    <a:pt x="2561" y="2965"/>
                    <a:pt x="1954" y="3930"/>
                    <a:pt x="1489" y="4549"/>
                  </a:cubicBezTo>
                  <a:cubicBezTo>
                    <a:pt x="1430" y="4632"/>
                    <a:pt x="1442" y="4751"/>
                    <a:pt x="1525" y="4811"/>
                  </a:cubicBezTo>
                  <a:cubicBezTo>
                    <a:pt x="1549" y="4835"/>
                    <a:pt x="1596" y="4835"/>
                    <a:pt x="1620" y="4835"/>
                  </a:cubicBezTo>
                  <a:cubicBezTo>
                    <a:pt x="1680" y="4835"/>
                    <a:pt x="1727" y="4811"/>
                    <a:pt x="1775" y="4763"/>
                  </a:cubicBezTo>
                  <a:cubicBezTo>
                    <a:pt x="2263" y="4108"/>
                    <a:pt x="2906" y="3096"/>
                    <a:pt x="3311" y="1846"/>
                  </a:cubicBezTo>
                  <a:cubicBezTo>
                    <a:pt x="3561" y="1894"/>
                    <a:pt x="3811" y="1929"/>
                    <a:pt x="4061" y="1965"/>
                  </a:cubicBezTo>
                  <a:cubicBezTo>
                    <a:pt x="3680" y="2906"/>
                    <a:pt x="2918" y="3858"/>
                    <a:pt x="2323" y="4525"/>
                  </a:cubicBezTo>
                  <a:cubicBezTo>
                    <a:pt x="2263" y="4596"/>
                    <a:pt x="2263" y="4715"/>
                    <a:pt x="2335" y="4775"/>
                  </a:cubicBezTo>
                  <a:cubicBezTo>
                    <a:pt x="2369" y="4803"/>
                    <a:pt x="2414" y="4818"/>
                    <a:pt x="2458" y="4818"/>
                  </a:cubicBezTo>
                  <a:cubicBezTo>
                    <a:pt x="2506" y="4818"/>
                    <a:pt x="2553" y="4800"/>
                    <a:pt x="2585" y="4763"/>
                  </a:cubicBezTo>
                  <a:cubicBezTo>
                    <a:pt x="3692" y="3525"/>
                    <a:pt x="4192" y="2608"/>
                    <a:pt x="4418" y="2013"/>
                  </a:cubicBezTo>
                  <a:cubicBezTo>
                    <a:pt x="4966" y="2072"/>
                    <a:pt x="5549" y="2096"/>
                    <a:pt x="6133" y="2096"/>
                  </a:cubicBezTo>
                  <a:cubicBezTo>
                    <a:pt x="6716" y="2096"/>
                    <a:pt x="7288" y="2072"/>
                    <a:pt x="7847" y="2013"/>
                  </a:cubicBezTo>
                  <a:cubicBezTo>
                    <a:pt x="8228" y="3025"/>
                    <a:pt x="9050" y="4061"/>
                    <a:pt x="9669" y="4763"/>
                  </a:cubicBezTo>
                  <a:cubicBezTo>
                    <a:pt x="9700" y="4800"/>
                    <a:pt x="9747" y="4818"/>
                    <a:pt x="9797" y="4818"/>
                  </a:cubicBezTo>
                  <a:cubicBezTo>
                    <a:pt x="9843" y="4818"/>
                    <a:pt x="9891" y="4803"/>
                    <a:pt x="9931" y="4775"/>
                  </a:cubicBezTo>
                  <a:cubicBezTo>
                    <a:pt x="10002" y="4715"/>
                    <a:pt x="10002" y="4596"/>
                    <a:pt x="9943" y="4525"/>
                  </a:cubicBezTo>
                  <a:cubicBezTo>
                    <a:pt x="9347" y="3870"/>
                    <a:pt x="8585" y="2906"/>
                    <a:pt x="8204" y="1965"/>
                  </a:cubicBezTo>
                  <a:cubicBezTo>
                    <a:pt x="8454" y="1929"/>
                    <a:pt x="8716" y="1894"/>
                    <a:pt x="8954" y="1846"/>
                  </a:cubicBezTo>
                  <a:cubicBezTo>
                    <a:pt x="9359" y="3096"/>
                    <a:pt x="10002" y="4108"/>
                    <a:pt x="10490" y="4763"/>
                  </a:cubicBezTo>
                  <a:cubicBezTo>
                    <a:pt x="10526" y="4811"/>
                    <a:pt x="10586" y="4835"/>
                    <a:pt x="10645" y="4835"/>
                  </a:cubicBezTo>
                  <a:cubicBezTo>
                    <a:pt x="10681" y="4835"/>
                    <a:pt x="10717" y="4823"/>
                    <a:pt x="10740" y="4811"/>
                  </a:cubicBezTo>
                  <a:cubicBezTo>
                    <a:pt x="10824" y="4751"/>
                    <a:pt x="10836" y="4632"/>
                    <a:pt x="10776" y="4549"/>
                  </a:cubicBezTo>
                  <a:cubicBezTo>
                    <a:pt x="10312" y="3930"/>
                    <a:pt x="9693" y="2965"/>
                    <a:pt x="9312" y="1787"/>
                  </a:cubicBezTo>
                  <a:cubicBezTo>
                    <a:pt x="9645" y="1715"/>
                    <a:pt x="9955" y="1620"/>
                    <a:pt x="10252" y="1525"/>
                  </a:cubicBezTo>
                  <a:cubicBezTo>
                    <a:pt x="10300" y="1513"/>
                    <a:pt x="10324" y="1501"/>
                    <a:pt x="10371" y="1489"/>
                  </a:cubicBezTo>
                  <a:cubicBezTo>
                    <a:pt x="10407" y="2632"/>
                    <a:pt x="10717" y="3858"/>
                    <a:pt x="11002" y="4715"/>
                  </a:cubicBezTo>
                  <a:cubicBezTo>
                    <a:pt x="11021" y="4792"/>
                    <a:pt x="11094" y="4845"/>
                    <a:pt x="11165" y="4845"/>
                  </a:cubicBezTo>
                  <a:cubicBezTo>
                    <a:pt x="11182" y="4845"/>
                    <a:pt x="11200" y="4842"/>
                    <a:pt x="11217" y="4835"/>
                  </a:cubicBezTo>
                  <a:cubicBezTo>
                    <a:pt x="11312" y="4799"/>
                    <a:pt x="11371" y="4704"/>
                    <a:pt x="11336" y="4608"/>
                  </a:cubicBezTo>
                  <a:cubicBezTo>
                    <a:pt x="11062" y="3751"/>
                    <a:pt x="10728" y="2489"/>
                    <a:pt x="10728" y="1358"/>
                  </a:cubicBezTo>
                  <a:cubicBezTo>
                    <a:pt x="11074" y="1215"/>
                    <a:pt x="11324" y="1084"/>
                    <a:pt x="11514" y="953"/>
                  </a:cubicBezTo>
                  <a:cubicBezTo>
                    <a:pt x="11598" y="905"/>
                    <a:pt x="11657" y="846"/>
                    <a:pt x="11717" y="798"/>
                  </a:cubicBezTo>
                  <a:close/>
                  <a:moveTo>
                    <a:pt x="715" y="6394"/>
                  </a:moveTo>
                  <a:cubicBezTo>
                    <a:pt x="1382" y="8621"/>
                    <a:pt x="1596" y="10252"/>
                    <a:pt x="1287" y="10800"/>
                  </a:cubicBezTo>
                  <a:cubicBezTo>
                    <a:pt x="1263" y="10835"/>
                    <a:pt x="1227" y="10859"/>
                    <a:pt x="1180" y="10859"/>
                  </a:cubicBezTo>
                  <a:lnTo>
                    <a:pt x="537" y="10859"/>
                  </a:lnTo>
                  <a:lnTo>
                    <a:pt x="537" y="6394"/>
                  </a:lnTo>
                  <a:close/>
                  <a:moveTo>
                    <a:pt x="3501" y="9478"/>
                  </a:moveTo>
                  <a:cubicBezTo>
                    <a:pt x="3704" y="9478"/>
                    <a:pt x="3882" y="9657"/>
                    <a:pt x="3882" y="9859"/>
                  </a:cubicBezTo>
                  <a:lnTo>
                    <a:pt x="3882" y="10859"/>
                  </a:lnTo>
                  <a:lnTo>
                    <a:pt x="2180" y="10859"/>
                  </a:lnTo>
                  <a:lnTo>
                    <a:pt x="2180" y="9859"/>
                  </a:lnTo>
                  <a:cubicBezTo>
                    <a:pt x="2180" y="9657"/>
                    <a:pt x="2358" y="9478"/>
                    <a:pt x="2561" y="9478"/>
                  </a:cubicBezTo>
                  <a:close/>
                  <a:moveTo>
                    <a:pt x="5561" y="9478"/>
                  </a:moveTo>
                  <a:cubicBezTo>
                    <a:pt x="5775" y="9478"/>
                    <a:pt x="5954" y="9657"/>
                    <a:pt x="5954" y="9859"/>
                  </a:cubicBezTo>
                  <a:lnTo>
                    <a:pt x="5954" y="10859"/>
                  </a:lnTo>
                  <a:lnTo>
                    <a:pt x="4240" y="10859"/>
                  </a:lnTo>
                  <a:lnTo>
                    <a:pt x="4240" y="9859"/>
                  </a:lnTo>
                  <a:cubicBezTo>
                    <a:pt x="4240" y="9657"/>
                    <a:pt x="4418" y="9478"/>
                    <a:pt x="4632" y="9478"/>
                  </a:cubicBezTo>
                  <a:close/>
                  <a:moveTo>
                    <a:pt x="7633" y="9478"/>
                  </a:moveTo>
                  <a:cubicBezTo>
                    <a:pt x="7847" y="9478"/>
                    <a:pt x="8026" y="9657"/>
                    <a:pt x="8026" y="9859"/>
                  </a:cubicBezTo>
                  <a:lnTo>
                    <a:pt x="8026" y="10859"/>
                  </a:lnTo>
                  <a:lnTo>
                    <a:pt x="6311" y="10859"/>
                  </a:lnTo>
                  <a:lnTo>
                    <a:pt x="6311" y="9859"/>
                  </a:lnTo>
                  <a:cubicBezTo>
                    <a:pt x="6311" y="9657"/>
                    <a:pt x="6490" y="9478"/>
                    <a:pt x="6704" y="9478"/>
                  </a:cubicBezTo>
                  <a:close/>
                  <a:moveTo>
                    <a:pt x="9693" y="9478"/>
                  </a:moveTo>
                  <a:cubicBezTo>
                    <a:pt x="9895" y="9478"/>
                    <a:pt x="10074" y="9657"/>
                    <a:pt x="10074" y="9859"/>
                  </a:cubicBezTo>
                  <a:lnTo>
                    <a:pt x="10074" y="10859"/>
                  </a:lnTo>
                  <a:lnTo>
                    <a:pt x="8371" y="10859"/>
                  </a:lnTo>
                  <a:lnTo>
                    <a:pt x="8371" y="9859"/>
                  </a:lnTo>
                  <a:cubicBezTo>
                    <a:pt x="8371" y="9657"/>
                    <a:pt x="8550" y="9478"/>
                    <a:pt x="8752" y="9478"/>
                  </a:cubicBezTo>
                  <a:close/>
                  <a:moveTo>
                    <a:pt x="11169" y="6394"/>
                  </a:moveTo>
                  <a:cubicBezTo>
                    <a:pt x="10764" y="7775"/>
                    <a:pt x="10240" y="9942"/>
                    <a:pt x="10598" y="10859"/>
                  </a:cubicBezTo>
                  <a:lnTo>
                    <a:pt x="10431" y="10859"/>
                  </a:lnTo>
                  <a:lnTo>
                    <a:pt x="10431" y="9859"/>
                  </a:lnTo>
                  <a:cubicBezTo>
                    <a:pt x="10431" y="9454"/>
                    <a:pt x="10097" y="9121"/>
                    <a:pt x="9693" y="9121"/>
                  </a:cubicBezTo>
                  <a:lnTo>
                    <a:pt x="8752" y="9121"/>
                  </a:lnTo>
                  <a:cubicBezTo>
                    <a:pt x="8526" y="9121"/>
                    <a:pt x="8323" y="9228"/>
                    <a:pt x="8192" y="9383"/>
                  </a:cubicBezTo>
                  <a:cubicBezTo>
                    <a:pt x="8050" y="9228"/>
                    <a:pt x="7847" y="9121"/>
                    <a:pt x="7621" y="9121"/>
                  </a:cubicBezTo>
                  <a:lnTo>
                    <a:pt x="6680" y="9121"/>
                  </a:lnTo>
                  <a:cubicBezTo>
                    <a:pt x="6466" y="9121"/>
                    <a:pt x="6252" y="9228"/>
                    <a:pt x="6121" y="9383"/>
                  </a:cubicBezTo>
                  <a:cubicBezTo>
                    <a:pt x="5990" y="9228"/>
                    <a:pt x="5775" y="9121"/>
                    <a:pt x="5549" y="9121"/>
                  </a:cubicBezTo>
                  <a:lnTo>
                    <a:pt x="4621" y="9121"/>
                  </a:lnTo>
                  <a:cubicBezTo>
                    <a:pt x="4394" y="9121"/>
                    <a:pt x="4180" y="9228"/>
                    <a:pt x="4049" y="9383"/>
                  </a:cubicBezTo>
                  <a:cubicBezTo>
                    <a:pt x="3918" y="9228"/>
                    <a:pt x="3704" y="9121"/>
                    <a:pt x="3489" y="9121"/>
                  </a:cubicBezTo>
                  <a:lnTo>
                    <a:pt x="2549" y="9121"/>
                  </a:lnTo>
                  <a:cubicBezTo>
                    <a:pt x="2132" y="9121"/>
                    <a:pt x="1799" y="9466"/>
                    <a:pt x="1799" y="9859"/>
                  </a:cubicBezTo>
                  <a:lnTo>
                    <a:pt x="1799" y="10859"/>
                  </a:lnTo>
                  <a:lnTo>
                    <a:pt x="1656" y="10859"/>
                  </a:lnTo>
                  <a:cubicBezTo>
                    <a:pt x="2013" y="9942"/>
                    <a:pt x="1489" y="7775"/>
                    <a:pt x="1084" y="6394"/>
                  </a:cubicBezTo>
                  <a:lnTo>
                    <a:pt x="1442" y="6394"/>
                  </a:lnTo>
                  <a:cubicBezTo>
                    <a:pt x="1608" y="6918"/>
                    <a:pt x="1835" y="7632"/>
                    <a:pt x="2013" y="8371"/>
                  </a:cubicBezTo>
                  <a:cubicBezTo>
                    <a:pt x="2034" y="8453"/>
                    <a:pt x="2108" y="8518"/>
                    <a:pt x="2182" y="8518"/>
                  </a:cubicBezTo>
                  <a:cubicBezTo>
                    <a:pt x="2193" y="8518"/>
                    <a:pt x="2205" y="8517"/>
                    <a:pt x="2216" y="8514"/>
                  </a:cubicBezTo>
                  <a:cubicBezTo>
                    <a:pt x="2311" y="8478"/>
                    <a:pt x="2382" y="8394"/>
                    <a:pt x="2358" y="8299"/>
                  </a:cubicBezTo>
                  <a:cubicBezTo>
                    <a:pt x="2323" y="8156"/>
                    <a:pt x="2275" y="8002"/>
                    <a:pt x="2251" y="7859"/>
                  </a:cubicBezTo>
                  <a:lnTo>
                    <a:pt x="9990" y="7859"/>
                  </a:lnTo>
                  <a:cubicBezTo>
                    <a:pt x="9943" y="8002"/>
                    <a:pt x="9919" y="8156"/>
                    <a:pt x="9883" y="8299"/>
                  </a:cubicBezTo>
                  <a:cubicBezTo>
                    <a:pt x="9871" y="8394"/>
                    <a:pt x="9931" y="8490"/>
                    <a:pt x="10014" y="8514"/>
                  </a:cubicBezTo>
                  <a:lnTo>
                    <a:pt x="10062" y="8514"/>
                  </a:lnTo>
                  <a:cubicBezTo>
                    <a:pt x="10133" y="8514"/>
                    <a:pt x="10217" y="8454"/>
                    <a:pt x="10240" y="8371"/>
                  </a:cubicBezTo>
                  <a:cubicBezTo>
                    <a:pt x="10407" y="7632"/>
                    <a:pt x="10633" y="6906"/>
                    <a:pt x="10812" y="6394"/>
                  </a:cubicBezTo>
                  <a:close/>
                  <a:moveTo>
                    <a:pt x="11717" y="6394"/>
                  </a:moveTo>
                  <a:lnTo>
                    <a:pt x="11717" y="10859"/>
                  </a:lnTo>
                  <a:lnTo>
                    <a:pt x="11074" y="10859"/>
                  </a:lnTo>
                  <a:cubicBezTo>
                    <a:pt x="11026" y="10859"/>
                    <a:pt x="11002" y="10835"/>
                    <a:pt x="10967" y="10800"/>
                  </a:cubicBezTo>
                  <a:cubicBezTo>
                    <a:pt x="10669" y="10252"/>
                    <a:pt x="10883" y="8621"/>
                    <a:pt x="11538" y="6394"/>
                  </a:cubicBezTo>
                  <a:close/>
                  <a:moveTo>
                    <a:pt x="370" y="1"/>
                  </a:moveTo>
                  <a:cubicBezTo>
                    <a:pt x="275" y="1"/>
                    <a:pt x="191" y="72"/>
                    <a:pt x="191" y="179"/>
                  </a:cubicBezTo>
                  <a:lnTo>
                    <a:pt x="191" y="5370"/>
                  </a:lnTo>
                  <a:cubicBezTo>
                    <a:pt x="84" y="5430"/>
                    <a:pt x="1" y="5549"/>
                    <a:pt x="1" y="5680"/>
                  </a:cubicBezTo>
                  <a:lnTo>
                    <a:pt x="1" y="6061"/>
                  </a:lnTo>
                  <a:cubicBezTo>
                    <a:pt x="1" y="6192"/>
                    <a:pt x="72" y="6311"/>
                    <a:pt x="191" y="6370"/>
                  </a:cubicBezTo>
                  <a:lnTo>
                    <a:pt x="191" y="11061"/>
                  </a:lnTo>
                  <a:cubicBezTo>
                    <a:pt x="191" y="11157"/>
                    <a:pt x="275" y="11240"/>
                    <a:pt x="370" y="11240"/>
                  </a:cubicBezTo>
                  <a:lnTo>
                    <a:pt x="11895" y="11240"/>
                  </a:lnTo>
                  <a:cubicBezTo>
                    <a:pt x="12002" y="11240"/>
                    <a:pt x="12074" y="11157"/>
                    <a:pt x="12074" y="11061"/>
                  </a:cubicBezTo>
                  <a:lnTo>
                    <a:pt x="12074" y="6370"/>
                  </a:lnTo>
                  <a:cubicBezTo>
                    <a:pt x="12181" y="6311"/>
                    <a:pt x="12264" y="6192"/>
                    <a:pt x="12264" y="6061"/>
                  </a:cubicBezTo>
                  <a:lnTo>
                    <a:pt x="12264" y="5680"/>
                  </a:lnTo>
                  <a:cubicBezTo>
                    <a:pt x="12252" y="5549"/>
                    <a:pt x="12181" y="5430"/>
                    <a:pt x="12074" y="5370"/>
                  </a:cubicBezTo>
                  <a:lnTo>
                    <a:pt x="12074" y="179"/>
                  </a:lnTo>
                  <a:cubicBezTo>
                    <a:pt x="12074" y="72"/>
                    <a:pt x="12002" y="1"/>
                    <a:pt x="1189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5" name="Google Shape;425;p25"/>
          <p:cNvGrpSpPr/>
          <p:nvPr/>
        </p:nvGrpSpPr>
        <p:grpSpPr>
          <a:xfrm>
            <a:off x="881100" y="3130058"/>
            <a:ext cx="606600" cy="606600"/>
            <a:chOff x="881100" y="3130058"/>
            <a:chExt cx="606600" cy="606600"/>
          </a:xfrm>
        </p:grpSpPr>
        <p:sp>
          <p:nvSpPr>
            <p:cNvPr id="400" name="Google Shape;400;p25"/>
            <p:cNvSpPr/>
            <p:nvPr/>
          </p:nvSpPr>
          <p:spPr>
            <a:xfrm>
              <a:off x="881100" y="3130058"/>
              <a:ext cx="606600" cy="6066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6" name="Google Shape;426;p25"/>
            <p:cNvGrpSpPr/>
            <p:nvPr/>
          </p:nvGrpSpPr>
          <p:grpSpPr>
            <a:xfrm>
              <a:off x="892033" y="3195474"/>
              <a:ext cx="480617" cy="475839"/>
              <a:chOff x="5230318" y="2886514"/>
              <a:chExt cx="371133" cy="367443"/>
            </a:xfrm>
          </p:grpSpPr>
          <p:sp>
            <p:nvSpPr>
              <p:cNvPr id="427" name="Google Shape;427;p25"/>
              <p:cNvSpPr/>
              <p:nvPr/>
            </p:nvSpPr>
            <p:spPr>
              <a:xfrm>
                <a:off x="5328023" y="3080397"/>
                <a:ext cx="72356" cy="70257"/>
              </a:xfrm>
              <a:custGeom>
                <a:rect b="b" l="l" r="r" t="t"/>
                <a:pathLst>
                  <a:path extrusionOk="0" h="2209" w="2275">
                    <a:moveTo>
                      <a:pt x="1161" y="0"/>
                    </a:moveTo>
                    <a:cubicBezTo>
                      <a:pt x="1103" y="0"/>
                      <a:pt x="1041" y="35"/>
                      <a:pt x="1001" y="75"/>
                    </a:cubicBezTo>
                    <a:cubicBezTo>
                      <a:pt x="953" y="111"/>
                      <a:pt x="941" y="147"/>
                      <a:pt x="965" y="206"/>
                    </a:cubicBezTo>
                    <a:lnTo>
                      <a:pt x="1858" y="1826"/>
                    </a:lnTo>
                    <a:lnTo>
                      <a:pt x="239" y="933"/>
                    </a:lnTo>
                    <a:cubicBezTo>
                      <a:pt x="226" y="926"/>
                      <a:pt x="212" y="923"/>
                      <a:pt x="199" y="923"/>
                    </a:cubicBezTo>
                    <a:cubicBezTo>
                      <a:pt x="165" y="923"/>
                      <a:pt x="130" y="943"/>
                      <a:pt x="96" y="968"/>
                    </a:cubicBezTo>
                    <a:cubicBezTo>
                      <a:pt x="36" y="1028"/>
                      <a:pt x="1" y="1147"/>
                      <a:pt x="60" y="1206"/>
                    </a:cubicBezTo>
                    <a:lnTo>
                      <a:pt x="72" y="1218"/>
                    </a:lnTo>
                    <a:lnTo>
                      <a:pt x="1941" y="2195"/>
                    </a:lnTo>
                    <a:cubicBezTo>
                      <a:pt x="1964" y="2204"/>
                      <a:pt x="1986" y="2209"/>
                      <a:pt x="2008" y="2209"/>
                    </a:cubicBezTo>
                    <a:cubicBezTo>
                      <a:pt x="2068" y="2209"/>
                      <a:pt x="2124" y="2176"/>
                      <a:pt x="2168" y="2123"/>
                    </a:cubicBezTo>
                    <a:cubicBezTo>
                      <a:pt x="2251" y="2088"/>
                      <a:pt x="2275" y="1992"/>
                      <a:pt x="2251" y="1921"/>
                    </a:cubicBezTo>
                    <a:lnTo>
                      <a:pt x="1251" y="63"/>
                    </a:lnTo>
                    <a:cubicBezTo>
                      <a:pt x="1251" y="40"/>
                      <a:pt x="1239" y="40"/>
                      <a:pt x="1239" y="28"/>
                    </a:cubicBezTo>
                    <a:cubicBezTo>
                      <a:pt x="1216" y="8"/>
                      <a:pt x="1189" y="0"/>
                      <a:pt x="116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25"/>
              <p:cNvSpPr/>
              <p:nvPr/>
            </p:nvSpPr>
            <p:spPr>
              <a:xfrm>
                <a:off x="5372328" y="3064877"/>
                <a:ext cx="56836" cy="55468"/>
              </a:xfrm>
              <a:custGeom>
                <a:rect b="b" l="l" r="r" t="t"/>
                <a:pathLst>
                  <a:path extrusionOk="0" h="1744" w="1787">
                    <a:moveTo>
                      <a:pt x="226" y="0"/>
                    </a:moveTo>
                    <a:cubicBezTo>
                      <a:pt x="182" y="0"/>
                      <a:pt x="136" y="35"/>
                      <a:pt x="96" y="75"/>
                    </a:cubicBezTo>
                    <a:cubicBezTo>
                      <a:pt x="36" y="135"/>
                      <a:pt x="1" y="206"/>
                      <a:pt x="48" y="266"/>
                    </a:cubicBezTo>
                    <a:lnTo>
                      <a:pt x="1513" y="1718"/>
                    </a:lnTo>
                    <a:cubicBezTo>
                      <a:pt x="1526" y="1736"/>
                      <a:pt x="1547" y="1744"/>
                      <a:pt x="1571" y="1744"/>
                    </a:cubicBezTo>
                    <a:cubicBezTo>
                      <a:pt x="1614" y="1744"/>
                      <a:pt x="1666" y="1720"/>
                      <a:pt x="1703" y="1683"/>
                    </a:cubicBezTo>
                    <a:cubicBezTo>
                      <a:pt x="1763" y="1623"/>
                      <a:pt x="1787" y="1540"/>
                      <a:pt x="1751" y="1480"/>
                    </a:cubicBezTo>
                    <a:lnTo>
                      <a:pt x="286" y="28"/>
                    </a:lnTo>
                    <a:cubicBezTo>
                      <a:pt x="267" y="8"/>
                      <a:pt x="247" y="0"/>
                      <a:pt x="22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25"/>
              <p:cNvSpPr/>
              <p:nvPr/>
            </p:nvSpPr>
            <p:spPr>
              <a:xfrm>
                <a:off x="5390902" y="3028269"/>
                <a:ext cx="57949" cy="73533"/>
              </a:xfrm>
              <a:custGeom>
                <a:rect b="b" l="l" r="r" t="t"/>
                <a:pathLst>
                  <a:path extrusionOk="0" h="2312" w="1822">
                    <a:moveTo>
                      <a:pt x="933" y="336"/>
                    </a:moveTo>
                    <a:cubicBezTo>
                      <a:pt x="1027" y="336"/>
                      <a:pt x="1125" y="381"/>
                      <a:pt x="1226" y="476"/>
                    </a:cubicBezTo>
                    <a:lnTo>
                      <a:pt x="1250" y="512"/>
                    </a:lnTo>
                    <a:cubicBezTo>
                      <a:pt x="1441" y="702"/>
                      <a:pt x="1441" y="893"/>
                      <a:pt x="1286" y="1060"/>
                    </a:cubicBezTo>
                    <a:lnTo>
                      <a:pt x="1012" y="1321"/>
                    </a:lnTo>
                    <a:lnTo>
                      <a:pt x="405" y="726"/>
                    </a:lnTo>
                    <a:lnTo>
                      <a:pt x="667" y="464"/>
                    </a:lnTo>
                    <a:cubicBezTo>
                      <a:pt x="750" y="381"/>
                      <a:pt x="840" y="336"/>
                      <a:pt x="933" y="336"/>
                    </a:cubicBezTo>
                    <a:close/>
                    <a:moveTo>
                      <a:pt x="973" y="0"/>
                    </a:moveTo>
                    <a:cubicBezTo>
                      <a:pt x="797" y="0"/>
                      <a:pt x="634" y="92"/>
                      <a:pt x="488" y="238"/>
                    </a:cubicBezTo>
                    <a:lnTo>
                      <a:pt x="60" y="667"/>
                    </a:lnTo>
                    <a:cubicBezTo>
                      <a:pt x="0" y="726"/>
                      <a:pt x="0" y="786"/>
                      <a:pt x="48" y="833"/>
                    </a:cubicBezTo>
                    <a:lnTo>
                      <a:pt x="1500" y="2286"/>
                    </a:lnTo>
                    <a:cubicBezTo>
                      <a:pt x="1518" y="2303"/>
                      <a:pt x="1542" y="2311"/>
                      <a:pt x="1567" y="2311"/>
                    </a:cubicBezTo>
                    <a:cubicBezTo>
                      <a:pt x="1611" y="2311"/>
                      <a:pt x="1661" y="2288"/>
                      <a:pt x="1691" y="2250"/>
                    </a:cubicBezTo>
                    <a:cubicBezTo>
                      <a:pt x="1762" y="2191"/>
                      <a:pt x="1786" y="2119"/>
                      <a:pt x="1738" y="2048"/>
                    </a:cubicBezTo>
                    <a:lnTo>
                      <a:pt x="1191" y="1500"/>
                    </a:lnTo>
                    <a:lnTo>
                      <a:pt x="1465" y="1238"/>
                    </a:lnTo>
                    <a:cubicBezTo>
                      <a:pt x="1738" y="952"/>
                      <a:pt x="1822" y="607"/>
                      <a:pt x="1477" y="250"/>
                    </a:cubicBezTo>
                    <a:lnTo>
                      <a:pt x="1465" y="238"/>
                    </a:lnTo>
                    <a:cubicBezTo>
                      <a:pt x="1292" y="71"/>
                      <a:pt x="1127" y="0"/>
                      <a:pt x="97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25"/>
              <p:cNvSpPr/>
              <p:nvPr/>
            </p:nvSpPr>
            <p:spPr>
              <a:xfrm>
                <a:off x="5230318" y="2886514"/>
                <a:ext cx="371133" cy="367443"/>
              </a:xfrm>
              <a:custGeom>
                <a:rect b="b" l="l" r="r" t="t"/>
                <a:pathLst>
                  <a:path extrusionOk="0" h="11553" w="11669">
                    <a:moveTo>
                      <a:pt x="7323" y="385"/>
                    </a:moveTo>
                    <a:lnTo>
                      <a:pt x="7526" y="575"/>
                    </a:lnTo>
                    <a:lnTo>
                      <a:pt x="7526" y="587"/>
                    </a:lnTo>
                    <a:cubicBezTo>
                      <a:pt x="7383" y="837"/>
                      <a:pt x="7430" y="1147"/>
                      <a:pt x="7621" y="1349"/>
                    </a:cubicBezTo>
                    <a:cubicBezTo>
                      <a:pt x="7752" y="1473"/>
                      <a:pt x="7918" y="1539"/>
                      <a:pt x="8082" y="1539"/>
                    </a:cubicBezTo>
                    <a:cubicBezTo>
                      <a:pt x="8187" y="1539"/>
                      <a:pt x="8290" y="1512"/>
                      <a:pt x="8383" y="1456"/>
                    </a:cubicBezTo>
                    <a:lnTo>
                      <a:pt x="8395" y="1456"/>
                    </a:lnTo>
                    <a:lnTo>
                      <a:pt x="8847" y="1897"/>
                    </a:lnTo>
                    <a:lnTo>
                      <a:pt x="8847" y="1909"/>
                    </a:lnTo>
                    <a:cubicBezTo>
                      <a:pt x="8716" y="2171"/>
                      <a:pt x="8752" y="2480"/>
                      <a:pt x="8954" y="2671"/>
                    </a:cubicBezTo>
                    <a:cubicBezTo>
                      <a:pt x="9076" y="2800"/>
                      <a:pt x="9236" y="2864"/>
                      <a:pt x="9396" y="2864"/>
                    </a:cubicBezTo>
                    <a:cubicBezTo>
                      <a:pt x="9503" y="2864"/>
                      <a:pt x="9609" y="2835"/>
                      <a:pt x="9704" y="2778"/>
                    </a:cubicBezTo>
                    <a:lnTo>
                      <a:pt x="9728" y="2778"/>
                    </a:lnTo>
                    <a:lnTo>
                      <a:pt x="10169" y="3219"/>
                    </a:lnTo>
                    <a:lnTo>
                      <a:pt x="10169" y="3242"/>
                    </a:lnTo>
                    <a:cubicBezTo>
                      <a:pt x="10038" y="3492"/>
                      <a:pt x="10085" y="3802"/>
                      <a:pt x="10276" y="3993"/>
                    </a:cubicBezTo>
                    <a:cubicBezTo>
                      <a:pt x="10398" y="4122"/>
                      <a:pt x="10564" y="4191"/>
                      <a:pt x="10728" y="4191"/>
                    </a:cubicBezTo>
                    <a:cubicBezTo>
                      <a:pt x="10836" y="4191"/>
                      <a:pt x="10944" y="4161"/>
                      <a:pt x="11038" y="4100"/>
                    </a:cubicBezTo>
                    <a:lnTo>
                      <a:pt x="11050" y="4100"/>
                    </a:lnTo>
                    <a:lnTo>
                      <a:pt x="11240" y="4290"/>
                    </a:lnTo>
                    <a:cubicBezTo>
                      <a:pt x="11300" y="4350"/>
                      <a:pt x="11300" y="4350"/>
                      <a:pt x="11288" y="4350"/>
                    </a:cubicBezTo>
                    <a:lnTo>
                      <a:pt x="10276" y="5362"/>
                    </a:lnTo>
                    <a:lnTo>
                      <a:pt x="9966" y="5052"/>
                    </a:lnTo>
                    <a:cubicBezTo>
                      <a:pt x="9937" y="5022"/>
                      <a:pt x="9892" y="5008"/>
                      <a:pt x="9847" y="5008"/>
                    </a:cubicBezTo>
                    <a:cubicBezTo>
                      <a:pt x="9803" y="5008"/>
                      <a:pt x="9758" y="5022"/>
                      <a:pt x="9728" y="5052"/>
                    </a:cubicBezTo>
                    <a:cubicBezTo>
                      <a:pt x="9669" y="5112"/>
                      <a:pt x="9669" y="5231"/>
                      <a:pt x="9728" y="5290"/>
                    </a:cubicBezTo>
                    <a:lnTo>
                      <a:pt x="10038" y="5600"/>
                    </a:lnTo>
                    <a:lnTo>
                      <a:pt x="4394" y="11243"/>
                    </a:lnTo>
                    <a:lnTo>
                      <a:pt x="4382" y="11243"/>
                    </a:lnTo>
                    <a:lnTo>
                      <a:pt x="4192" y="11053"/>
                    </a:lnTo>
                    <a:lnTo>
                      <a:pt x="4192" y="11029"/>
                    </a:lnTo>
                    <a:cubicBezTo>
                      <a:pt x="4323" y="10779"/>
                      <a:pt x="4275" y="10469"/>
                      <a:pt x="4073" y="10279"/>
                    </a:cubicBezTo>
                    <a:cubicBezTo>
                      <a:pt x="3954" y="10160"/>
                      <a:pt x="3775" y="10077"/>
                      <a:pt x="3608" y="10077"/>
                    </a:cubicBezTo>
                    <a:cubicBezTo>
                      <a:pt x="3501" y="10077"/>
                      <a:pt x="3394" y="10112"/>
                      <a:pt x="3311" y="10160"/>
                    </a:cubicBezTo>
                    <a:lnTo>
                      <a:pt x="3299" y="10160"/>
                    </a:lnTo>
                    <a:lnTo>
                      <a:pt x="2846" y="9707"/>
                    </a:lnTo>
                    <a:lnTo>
                      <a:pt x="2846" y="9696"/>
                    </a:lnTo>
                    <a:cubicBezTo>
                      <a:pt x="2977" y="9446"/>
                      <a:pt x="2942" y="9136"/>
                      <a:pt x="2727" y="8934"/>
                    </a:cubicBezTo>
                    <a:cubicBezTo>
                      <a:pt x="2601" y="8807"/>
                      <a:pt x="2438" y="8741"/>
                      <a:pt x="2269" y="8741"/>
                    </a:cubicBezTo>
                    <a:cubicBezTo>
                      <a:pt x="2167" y="8741"/>
                      <a:pt x="2064" y="8765"/>
                      <a:pt x="1965" y="8815"/>
                    </a:cubicBezTo>
                    <a:lnTo>
                      <a:pt x="1954" y="8815"/>
                    </a:lnTo>
                    <a:lnTo>
                      <a:pt x="1513" y="8374"/>
                    </a:lnTo>
                    <a:lnTo>
                      <a:pt x="1513" y="8350"/>
                    </a:lnTo>
                    <a:cubicBezTo>
                      <a:pt x="1644" y="8100"/>
                      <a:pt x="1596" y="7791"/>
                      <a:pt x="1394" y="7600"/>
                    </a:cubicBezTo>
                    <a:cubicBezTo>
                      <a:pt x="1260" y="7473"/>
                      <a:pt x="1093" y="7403"/>
                      <a:pt x="925" y="7403"/>
                    </a:cubicBezTo>
                    <a:cubicBezTo>
                      <a:pt x="825" y="7403"/>
                      <a:pt x="725" y="7428"/>
                      <a:pt x="632" y="7481"/>
                    </a:cubicBezTo>
                    <a:lnTo>
                      <a:pt x="620" y="7481"/>
                    </a:lnTo>
                    <a:lnTo>
                      <a:pt x="418" y="7291"/>
                    </a:lnTo>
                    <a:lnTo>
                      <a:pt x="418" y="7267"/>
                    </a:lnTo>
                    <a:lnTo>
                      <a:pt x="6061" y="1635"/>
                    </a:lnTo>
                    <a:lnTo>
                      <a:pt x="6395" y="1957"/>
                    </a:lnTo>
                    <a:cubicBezTo>
                      <a:pt x="6418" y="1992"/>
                      <a:pt x="6466" y="2004"/>
                      <a:pt x="6514" y="2004"/>
                    </a:cubicBezTo>
                    <a:cubicBezTo>
                      <a:pt x="6549" y="2004"/>
                      <a:pt x="6597" y="1992"/>
                      <a:pt x="6633" y="1957"/>
                    </a:cubicBezTo>
                    <a:cubicBezTo>
                      <a:pt x="6692" y="1897"/>
                      <a:pt x="6692" y="1778"/>
                      <a:pt x="6633" y="1718"/>
                    </a:cubicBezTo>
                    <a:lnTo>
                      <a:pt x="6299" y="1397"/>
                    </a:lnTo>
                    <a:lnTo>
                      <a:pt x="7311" y="385"/>
                    </a:lnTo>
                    <a:close/>
                    <a:moveTo>
                      <a:pt x="7288" y="1"/>
                    </a:moveTo>
                    <a:cubicBezTo>
                      <a:pt x="7198" y="1"/>
                      <a:pt x="7109" y="34"/>
                      <a:pt x="7037" y="99"/>
                    </a:cubicBezTo>
                    <a:lnTo>
                      <a:pt x="132" y="7005"/>
                    </a:lnTo>
                    <a:cubicBezTo>
                      <a:pt x="1" y="7136"/>
                      <a:pt x="1" y="7362"/>
                      <a:pt x="132" y="7493"/>
                    </a:cubicBezTo>
                    <a:lnTo>
                      <a:pt x="334" y="7683"/>
                    </a:lnTo>
                    <a:cubicBezTo>
                      <a:pt x="393" y="7750"/>
                      <a:pt x="485" y="7789"/>
                      <a:pt x="580" y="7789"/>
                    </a:cubicBezTo>
                    <a:cubicBezTo>
                      <a:pt x="638" y="7789"/>
                      <a:pt x="697" y="7775"/>
                      <a:pt x="751" y="7743"/>
                    </a:cubicBezTo>
                    <a:cubicBezTo>
                      <a:pt x="795" y="7721"/>
                      <a:pt x="842" y="7711"/>
                      <a:pt x="888" y="7711"/>
                    </a:cubicBezTo>
                    <a:cubicBezTo>
                      <a:pt x="968" y="7711"/>
                      <a:pt x="1048" y="7742"/>
                      <a:pt x="1108" y="7803"/>
                    </a:cubicBezTo>
                    <a:cubicBezTo>
                      <a:pt x="1192" y="7898"/>
                      <a:pt x="1227" y="8041"/>
                      <a:pt x="1168" y="8160"/>
                    </a:cubicBezTo>
                    <a:cubicBezTo>
                      <a:pt x="1084" y="8303"/>
                      <a:pt x="1120" y="8481"/>
                      <a:pt x="1227" y="8576"/>
                    </a:cubicBezTo>
                    <a:lnTo>
                      <a:pt x="1668" y="9029"/>
                    </a:lnTo>
                    <a:cubicBezTo>
                      <a:pt x="1734" y="9095"/>
                      <a:pt x="1827" y="9129"/>
                      <a:pt x="1919" y="9129"/>
                    </a:cubicBezTo>
                    <a:cubicBezTo>
                      <a:pt x="1977" y="9129"/>
                      <a:pt x="2034" y="9116"/>
                      <a:pt x="2084" y="9088"/>
                    </a:cubicBezTo>
                    <a:cubicBezTo>
                      <a:pt x="2131" y="9065"/>
                      <a:pt x="2183" y="9053"/>
                      <a:pt x="2234" y="9053"/>
                    </a:cubicBezTo>
                    <a:cubicBezTo>
                      <a:pt x="2314" y="9053"/>
                      <a:pt x="2391" y="9083"/>
                      <a:pt x="2442" y="9148"/>
                    </a:cubicBezTo>
                    <a:cubicBezTo>
                      <a:pt x="2537" y="9231"/>
                      <a:pt x="2561" y="9386"/>
                      <a:pt x="2501" y="9505"/>
                    </a:cubicBezTo>
                    <a:cubicBezTo>
                      <a:pt x="2430" y="9636"/>
                      <a:pt x="2454" y="9815"/>
                      <a:pt x="2561" y="9922"/>
                    </a:cubicBezTo>
                    <a:lnTo>
                      <a:pt x="3013" y="10362"/>
                    </a:lnTo>
                    <a:cubicBezTo>
                      <a:pt x="3080" y="10429"/>
                      <a:pt x="3174" y="10468"/>
                      <a:pt x="3267" y="10468"/>
                    </a:cubicBezTo>
                    <a:cubicBezTo>
                      <a:pt x="3324" y="10468"/>
                      <a:pt x="3380" y="10453"/>
                      <a:pt x="3430" y="10422"/>
                    </a:cubicBezTo>
                    <a:cubicBezTo>
                      <a:pt x="3474" y="10400"/>
                      <a:pt x="3520" y="10389"/>
                      <a:pt x="3567" y="10389"/>
                    </a:cubicBezTo>
                    <a:cubicBezTo>
                      <a:pt x="3647" y="10389"/>
                      <a:pt x="3727" y="10421"/>
                      <a:pt x="3787" y="10481"/>
                    </a:cubicBezTo>
                    <a:cubicBezTo>
                      <a:pt x="3870" y="10577"/>
                      <a:pt x="3906" y="10720"/>
                      <a:pt x="3847" y="10839"/>
                    </a:cubicBezTo>
                    <a:cubicBezTo>
                      <a:pt x="3775" y="10970"/>
                      <a:pt x="3799" y="11160"/>
                      <a:pt x="3906" y="11255"/>
                    </a:cubicBezTo>
                    <a:lnTo>
                      <a:pt x="4097" y="11446"/>
                    </a:lnTo>
                    <a:cubicBezTo>
                      <a:pt x="4168" y="11529"/>
                      <a:pt x="4263" y="11553"/>
                      <a:pt x="4347" y="11553"/>
                    </a:cubicBezTo>
                    <a:cubicBezTo>
                      <a:pt x="4442" y="11553"/>
                      <a:pt x="4525" y="11529"/>
                      <a:pt x="4609" y="11446"/>
                    </a:cubicBezTo>
                    <a:lnTo>
                      <a:pt x="11514" y="4540"/>
                    </a:lnTo>
                    <a:cubicBezTo>
                      <a:pt x="11669" y="4457"/>
                      <a:pt x="11669" y="4231"/>
                      <a:pt x="11538" y="4100"/>
                    </a:cubicBezTo>
                    <a:lnTo>
                      <a:pt x="11348" y="3909"/>
                    </a:lnTo>
                    <a:cubicBezTo>
                      <a:pt x="11282" y="3843"/>
                      <a:pt x="11188" y="3809"/>
                      <a:pt x="11096" y="3809"/>
                    </a:cubicBezTo>
                    <a:cubicBezTo>
                      <a:pt x="11038" y="3809"/>
                      <a:pt x="10981" y="3822"/>
                      <a:pt x="10931" y="3850"/>
                    </a:cubicBezTo>
                    <a:cubicBezTo>
                      <a:pt x="10884" y="3873"/>
                      <a:pt x="10832" y="3885"/>
                      <a:pt x="10780" y="3885"/>
                    </a:cubicBezTo>
                    <a:cubicBezTo>
                      <a:pt x="10700" y="3885"/>
                      <a:pt x="10620" y="3855"/>
                      <a:pt x="10562" y="3790"/>
                    </a:cubicBezTo>
                    <a:cubicBezTo>
                      <a:pt x="10466" y="3695"/>
                      <a:pt x="10443" y="3540"/>
                      <a:pt x="10490" y="3421"/>
                    </a:cubicBezTo>
                    <a:cubicBezTo>
                      <a:pt x="10574" y="3278"/>
                      <a:pt x="10562" y="3100"/>
                      <a:pt x="10431" y="3004"/>
                    </a:cubicBezTo>
                    <a:lnTo>
                      <a:pt x="9990" y="2552"/>
                    </a:lnTo>
                    <a:cubicBezTo>
                      <a:pt x="9924" y="2486"/>
                      <a:pt x="9831" y="2451"/>
                      <a:pt x="9739" y="2451"/>
                    </a:cubicBezTo>
                    <a:cubicBezTo>
                      <a:pt x="9681" y="2451"/>
                      <a:pt x="9624" y="2465"/>
                      <a:pt x="9574" y="2492"/>
                    </a:cubicBezTo>
                    <a:cubicBezTo>
                      <a:pt x="9527" y="2516"/>
                      <a:pt x="9475" y="2528"/>
                      <a:pt x="9423" y="2528"/>
                    </a:cubicBezTo>
                    <a:cubicBezTo>
                      <a:pt x="9342" y="2528"/>
                      <a:pt x="9262" y="2498"/>
                      <a:pt x="9204" y="2433"/>
                    </a:cubicBezTo>
                    <a:cubicBezTo>
                      <a:pt x="9109" y="2349"/>
                      <a:pt x="9085" y="2183"/>
                      <a:pt x="9145" y="2064"/>
                    </a:cubicBezTo>
                    <a:cubicBezTo>
                      <a:pt x="9216" y="1933"/>
                      <a:pt x="9204" y="1754"/>
                      <a:pt x="9085" y="1647"/>
                    </a:cubicBezTo>
                    <a:lnTo>
                      <a:pt x="8633" y="1195"/>
                    </a:lnTo>
                    <a:cubicBezTo>
                      <a:pt x="8565" y="1134"/>
                      <a:pt x="8467" y="1097"/>
                      <a:pt x="8372" y="1097"/>
                    </a:cubicBezTo>
                    <a:cubicBezTo>
                      <a:pt x="8317" y="1097"/>
                      <a:pt x="8264" y="1109"/>
                      <a:pt x="8216" y="1135"/>
                    </a:cubicBezTo>
                    <a:cubicBezTo>
                      <a:pt x="8170" y="1158"/>
                      <a:pt x="8119" y="1171"/>
                      <a:pt x="8069" y="1171"/>
                    </a:cubicBezTo>
                    <a:cubicBezTo>
                      <a:pt x="7991" y="1171"/>
                      <a:pt x="7912" y="1141"/>
                      <a:pt x="7847" y="1075"/>
                    </a:cubicBezTo>
                    <a:cubicBezTo>
                      <a:pt x="7740" y="980"/>
                      <a:pt x="7728" y="825"/>
                      <a:pt x="7788" y="706"/>
                    </a:cubicBezTo>
                    <a:cubicBezTo>
                      <a:pt x="7859" y="575"/>
                      <a:pt x="7847" y="397"/>
                      <a:pt x="7728" y="290"/>
                    </a:cubicBezTo>
                    <a:lnTo>
                      <a:pt x="7538" y="99"/>
                    </a:lnTo>
                    <a:cubicBezTo>
                      <a:pt x="7466" y="34"/>
                      <a:pt x="7377" y="1"/>
                      <a:pt x="728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5"/>
              <p:cNvSpPr/>
              <p:nvPr/>
            </p:nvSpPr>
            <p:spPr>
              <a:xfrm>
                <a:off x="5337501" y="3026074"/>
                <a:ext cx="181797" cy="180175"/>
              </a:xfrm>
              <a:custGeom>
                <a:rect b="b" l="l" r="r" t="t"/>
                <a:pathLst>
                  <a:path extrusionOk="0" h="5665" w="5716">
                    <a:moveTo>
                      <a:pt x="4324" y="0"/>
                    </a:moveTo>
                    <a:cubicBezTo>
                      <a:pt x="4281" y="0"/>
                      <a:pt x="4239" y="15"/>
                      <a:pt x="4215" y="45"/>
                    </a:cubicBezTo>
                    <a:cubicBezTo>
                      <a:pt x="4144" y="105"/>
                      <a:pt x="4144" y="224"/>
                      <a:pt x="4215" y="283"/>
                    </a:cubicBezTo>
                    <a:lnTo>
                      <a:pt x="5311" y="1379"/>
                    </a:lnTo>
                    <a:lnTo>
                      <a:pt x="1393" y="5296"/>
                    </a:lnTo>
                    <a:lnTo>
                      <a:pt x="298" y="4188"/>
                    </a:lnTo>
                    <a:cubicBezTo>
                      <a:pt x="268" y="4159"/>
                      <a:pt x="224" y="4144"/>
                      <a:pt x="179" y="4144"/>
                    </a:cubicBezTo>
                    <a:cubicBezTo>
                      <a:pt x="134" y="4144"/>
                      <a:pt x="90" y="4159"/>
                      <a:pt x="60" y="4188"/>
                    </a:cubicBezTo>
                    <a:cubicBezTo>
                      <a:pt x="0" y="4248"/>
                      <a:pt x="0" y="4367"/>
                      <a:pt x="60" y="4427"/>
                    </a:cubicBezTo>
                    <a:lnTo>
                      <a:pt x="1239" y="5605"/>
                    </a:lnTo>
                    <a:cubicBezTo>
                      <a:pt x="1274" y="5653"/>
                      <a:pt x="1322" y="5665"/>
                      <a:pt x="1381" y="5665"/>
                    </a:cubicBezTo>
                    <a:cubicBezTo>
                      <a:pt x="1441" y="5665"/>
                      <a:pt x="1501" y="5641"/>
                      <a:pt x="1536" y="5605"/>
                    </a:cubicBezTo>
                    <a:lnTo>
                      <a:pt x="5608" y="1533"/>
                    </a:lnTo>
                    <a:cubicBezTo>
                      <a:pt x="5715" y="1438"/>
                      <a:pt x="5715" y="1307"/>
                      <a:pt x="5620" y="1212"/>
                    </a:cubicBezTo>
                    <a:lnTo>
                      <a:pt x="4441" y="45"/>
                    </a:lnTo>
                    <a:cubicBezTo>
                      <a:pt x="4412" y="15"/>
                      <a:pt x="4367" y="0"/>
                      <a:pt x="432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25"/>
              <p:cNvSpPr/>
              <p:nvPr/>
            </p:nvSpPr>
            <p:spPr>
              <a:xfrm>
                <a:off x="5281461" y="2969462"/>
                <a:ext cx="181416" cy="180366"/>
              </a:xfrm>
              <a:custGeom>
                <a:rect b="b" l="l" r="r" t="t"/>
                <a:pathLst>
                  <a:path extrusionOk="0" h="5671" w="5704">
                    <a:moveTo>
                      <a:pt x="4298" y="0"/>
                    </a:moveTo>
                    <a:cubicBezTo>
                      <a:pt x="4242" y="0"/>
                      <a:pt x="4185" y="21"/>
                      <a:pt x="4144" y="63"/>
                    </a:cubicBezTo>
                    <a:lnTo>
                      <a:pt x="60" y="4147"/>
                    </a:lnTo>
                    <a:cubicBezTo>
                      <a:pt x="24" y="4182"/>
                      <a:pt x="0" y="4230"/>
                      <a:pt x="0" y="4290"/>
                    </a:cubicBezTo>
                    <a:cubicBezTo>
                      <a:pt x="0" y="4349"/>
                      <a:pt x="36" y="4409"/>
                      <a:pt x="60" y="4444"/>
                    </a:cubicBezTo>
                    <a:lnTo>
                      <a:pt x="1250" y="5635"/>
                    </a:lnTo>
                    <a:cubicBezTo>
                      <a:pt x="1286" y="5659"/>
                      <a:pt x="1334" y="5671"/>
                      <a:pt x="1369" y="5671"/>
                    </a:cubicBezTo>
                    <a:cubicBezTo>
                      <a:pt x="1417" y="5671"/>
                      <a:pt x="1465" y="5659"/>
                      <a:pt x="1489" y="5635"/>
                    </a:cubicBezTo>
                    <a:cubicBezTo>
                      <a:pt x="1548" y="5576"/>
                      <a:pt x="1548" y="5445"/>
                      <a:pt x="1489" y="5385"/>
                    </a:cubicBezTo>
                    <a:lnTo>
                      <a:pt x="393" y="4290"/>
                    </a:lnTo>
                    <a:lnTo>
                      <a:pt x="4298" y="372"/>
                    </a:lnTo>
                    <a:lnTo>
                      <a:pt x="5406" y="1480"/>
                    </a:lnTo>
                    <a:cubicBezTo>
                      <a:pt x="5435" y="1510"/>
                      <a:pt x="5480" y="1524"/>
                      <a:pt x="5525" y="1524"/>
                    </a:cubicBezTo>
                    <a:cubicBezTo>
                      <a:pt x="5569" y="1524"/>
                      <a:pt x="5614" y="1510"/>
                      <a:pt x="5644" y="1480"/>
                    </a:cubicBezTo>
                    <a:cubicBezTo>
                      <a:pt x="5703" y="1432"/>
                      <a:pt x="5703" y="1313"/>
                      <a:pt x="5644" y="1254"/>
                    </a:cubicBezTo>
                    <a:lnTo>
                      <a:pt x="4453" y="63"/>
                    </a:lnTo>
                    <a:cubicBezTo>
                      <a:pt x="4411" y="21"/>
                      <a:pt x="4355" y="0"/>
                      <a:pt x="429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5"/>
              <p:cNvSpPr/>
              <p:nvPr/>
            </p:nvSpPr>
            <p:spPr>
              <a:xfrm>
                <a:off x="5508294" y="3016978"/>
                <a:ext cx="23122" cy="21532"/>
              </a:xfrm>
              <a:custGeom>
                <a:rect b="b" l="l" r="r" t="t"/>
                <a:pathLst>
                  <a:path extrusionOk="0" h="677" w="727">
                    <a:moveTo>
                      <a:pt x="179" y="1"/>
                    </a:moveTo>
                    <a:cubicBezTo>
                      <a:pt x="134" y="1"/>
                      <a:pt x="89" y="16"/>
                      <a:pt x="60" y="45"/>
                    </a:cubicBezTo>
                    <a:cubicBezTo>
                      <a:pt x="0" y="105"/>
                      <a:pt x="0" y="224"/>
                      <a:pt x="60" y="283"/>
                    </a:cubicBezTo>
                    <a:lnTo>
                      <a:pt x="417" y="641"/>
                    </a:lnTo>
                    <a:cubicBezTo>
                      <a:pt x="453" y="664"/>
                      <a:pt x="488" y="676"/>
                      <a:pt x="536" y="676"/>
                    </a:cubicBezTo>
                    <a:cubicBezTo>
                      <a:pt x="583" y="676"/>
                      <a:pt x="631" y="664"/>
                      <a:pt x="655" y="641"/>
                    </a:cubicBezTo>
                    <a:cubicBezTo>
                      <a:pt x="726" y="581"/>
                      <a:pt x="726" y="474"/>
                      <a:pt x="655" y="402"/>
                    </a:cubicBezTo>
                    <a:lnTo>
                      <a:pt x="298" y="45"/>
                    </a:lnTo>
                    <a:cubicBezTo>
                      <a:pt x="268" y="16"/>
                      <a:pt x="223" y="1"/>
                      <a:pt x="17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5"/>
              <p:cNvSpPr/>
              <p:nvPr/>
            </p:nvSpPr>
            <p:spPr>
              <a:xfrm>
                <a:off x="5478366" y="2987082"/>
                <a:ext cx="23504" cy="21882"/>
              </a:xfrm>
              <a:custGeom>
                <a:rect b="b" l="l" r="r" t="t"/>
                <a:pathLst>
                  <a:path extrusionOk="0" h="688" w="739">
                    <a:moveTo>
                      <a:pt x="179" y="0"/>
                    </a:moveTo>
                    <a:cubicBezTo>
                      <a:pt x="134" y="0"/>
                      <a:pt x="90" y="15"/>
                      <a:pt x="60" y="45"/>
                    </a:cubicBezTo>
                    <a:cubicBezTo>
                      <a:pt x="0" y="104"/>
                      <a:pt x="0" y="223"/>
                      <a:pt x="60" y="283"/>
                    </a:cubicBezTo>
                    <a:lnTo>
                      <a:pt x="417" y="640"/>
                    </a:lnTo>
                    <a:cubicBezTo>
                      <a:pt x="453" y="676"/>
                      <a:pt x="501" y="688"/>
                      <a:pt x="536" y="688"/>
                    </a:cubicBezTo>
                    <a:cubicBezTo>
                      <a:pt x="584" y="688"/>
                      <a:pt x="632" y="664"/>
                      <a:pt x="655" y="640"/>
                    </a:cubicBezTo>
                    <a:cubicBezTo>
                      <a:pt x="739" y="580"/>
                      <a:pt x="739" y="473"/>
                      <a:pt x="655" y="402"/>
                    </a:cubicBezTo>
                    <a:lnTo>
                      <a:pt x="298" y="45"/>
                    </a:lnTo>
                    <a:cubicBezTo>
                      <a:pt x="268" y="15"/>
                      <a:pt x="224" y="0"/>
                      <a:pt x="17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5"/>
              <p:cNvSpPr/>
              <p:nvPr/>
            </p:nvSpPr>
            <p:spPr>
              <a:xfrm>
                <a:off x="5449200" y="2957916"/>
                <a:ext cx="23122" cy="21500"/>
              </a:xfrm>
              <a:custGeom>
                <a:rect b="b" l="l" r="r" t="t"/>
                <a:pathLst>
                  <a:path extrusionOk="0" h="676" w="727">
                    <a:moveTo>
                      <a:pt x="179" y="0"/>
                    </a:moveTo>
                    <a:cubicBezTo>
                      <a:pt x="135" y="0"/>
                      <a:pt x="90" y="15"/>
                      <a:pt x="60" y="45"/>
                    </a:cubicBezTo>
                    <a:cubicBezTo>
                      <a:pt x="1" y="93"/>
                      <a:pt x="1" y="224"/>
                      <a:pt x="60" y="283"/>
                    </a:cubicBezTo>
                    <a:lnTo>
                      <a:pt x="417" y="640"/>
                    </a:lnTo>
                    <a:cubicBezTo>
                      <a:pt x="441" y="664"/>
                      <a:pt x="489" y="676"/>
                      <a:pt x="536" y="676"/>
                    </a:cubicBezTo>
                    <a:cubicBezTo>
                      <a:pt x="584" y="676"/>
                      <a:pt x="620" y="664"/>
                      <a:pt x="656" y="640"/>
                    </a:cubicBezTo>
                    <a:cubicBezTo>
                      <a:pt x="727" y="581"/>
                      <a:pt x="727" y="474"/>
                      <a:pt x="656" y="390"/>
                    </a:cubicBezTo>
                    <a:lnTo>
                      <a:pt x="298" y="45"/>
                    </a:lnTo>
                    <a:cubicBezTo>
                      <a:pt x="269" y="15"/>
                      <a:pt x="224" y="0"/>
                      <a:pt x="17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26"/>
          <p:cNvSpPr txBox="1"/>
          <p:nvPr>
            <p:ph type="title"/>
          </p:nvPr>
        </p:nvSpPr>
        <p:spPr>
          <a:xfrm>
            <a:off x="713250" y="534768"/>
            <a:ext cx="7717500" cy="57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lt1"/>
              </a:buClr>
              <a:buSzPts val="1100"/>
              <a:buFont typeface="Arial"/>
              <a:buNone/>
            </a:pPr>
            <a:r>
              <a:rPr lang="en"/>
              <a:t>PARIS FASHION SHOW</a:t>
            </a:r>
            <a:endParaRPr/>
          </a:p>
        </p:txBody>
      </p:sp>
      <p:sp>
        <p:nvSpPr>
          <p:cNvPr id="441" name="Google Shape;441;p26"/>
          <p:cNvSpPr txBox="1"/>
          <p:nvPr/>
        </p:nvSpPr>
        <p:spPr>
          <a:xfrm>
            <a:off x="713250" y="1033075"/>
            <a:ext cx="7717500" cy="29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lt1"/>
                </a:solidFill>
                <a:latin typeface="DM Sans"/>
                <a:ea typeface="DM Sans"/>
                <a:cs typeface="DM Sans"/>
                <a:sym typeface="DM Sans"/>
              </a:rPr>
              <a:t>F</a:t>
            </a:r>
            <a:r>
              <a:rPr lang="en" sz="1200">
                <a:solidFill>
                  <a:schemeClr val="lt1"/>
                </a:solidFill>
                <a:latin typeface="DM Sans"/>
                <a:ea typeface="DM Sans"/>
                <a:cs typeface="DM Sans"/>
                <a:sym typeface="DM Sans"/>
              </a:rPr>
              <a:t>ashion shows around the world</a:t>
            </a:r>
            <a:endParaRPr sz="1200">
              <a:solidFill>
                <a:schemeClr val="lt1"/>
              </a:solidFill>
              <a:latin typeface="DM Sans"/>
              <a:ea typeface="DM Sans"/>
              <a:cs typeface="DM Sans"/>
              <a:sym typeface="DM Sans"/>
            </a:endParaRPr>
          </a:p>
        </p:txBody>
      </p:sp>
      <p:grpSp>
        <p:nvGrpSpPr>
          <p:cNvPr id="442" name="Google Shape;442;p26"/>
          <p:cNvGrpSpPr/>
          <p:nvPr/>
        </p:nvGrpSpPr>
        <p:grpSpPr>
          <a:xfrm>
            <a:off x="713249" y="1754468"/>
            <a:ext cx="4268105" cy="2273775"/>
            <a:chOff x="233350" y="949250"/>
            <a:chExt cx="7137300" cy="3802300"/>
          </a:xfrm>
        </p:grpSpPr>
        <p:sp>
          <p:nvSpPr>
            <p:cNvPr id="443" name="Google Shape;443;p26"/>
            <p:cNvSpPr/>
            <p:nvPr/>
          </p:nvSpPr>
          <p:spPr>
            <a:xfrm>
              <a:off x="4428450" y="2808675"/>
              <a:ext cx="1478900" cy="330100"/>
            </a:xfrm>
            <a:custGeom>
              <a:rect b="b" l="l" r="r" t="t"/>
              <a:pathLst>
                <a:path extrusionOk="0" h="13204" w="59156">
                  <a:moveTo>
                    <a:pt x="1" y="0"/>
                  </a:moveTo>
                  <a:lnTo>
                    <a:pt x="1" y="0"/>
                  </a:lnTo>
                  <a:close/>
                  <a:moveTo>
                    <a:pt x="59155" y="13203"/>
                  </a:moveTo>
                  <a:close/>
                </a:path>
              </a:pathLst>
            </a:custGeom>
            <a:solidFill>
              <a:schemeClr val="dk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6"/>
            <p:cNvSpPr/>
            <p:nvPr/>
          </p:nvSpPr>
          <p:spPr>
            <a:xfrm>
              <a:off x="2909400" y="1076125"/>
              <a:ext cx="4118650" cy="3109225"/>
            </a:xfrm>
            <a:custGeom>
              <a:rect b="b" l="l" r="r" t="t"/>
              <a:pathLst>
                <a:path extrusionOk="0" h="124369" w="164746">
                  <a:moveTo>
                    <a:pt x="49520" y="11070"/>
                  </a:moveTo>
                  <a:cubicBezTo>
                    <a:pt x="49737" y="11070"/>
                    <a:pt x="49861" y="11136"/>
                    <a:pt x="49875" y="11358"/>
                  </a:cubicBezTo>
                  <a:cubicBezTo>
                    <a:pt x="49875" y="11575"/>
                    <a:pt x="49818" y="11698"/>
                    <a:pt x="49684" y="11698"/>
                  </a:cubicBezTo>
                  <a:cubicBezTo>
                    <a:pt x="49636" y="11698"/>
                    <a:pt x="49580" y="11683"/>
                    <a:pt x="49512" y="11651"/>
                  </a:cubicBezTo>
                  <a:cubicBezTo>
                    <a:pt x="49305" y="11565"/>
                    <a:pt x="49115" y="11444"/>
                    <a:pt x="48925" y="11323"/>
                  </a:cubicBezTo>
                  <a:lnTo>
                    <a:pt x="49339" y="11081"/>
                  </a:lnTo>
                  <a:cubicBezTo>
                    <a:pt x="49405" y="11074"/>
                    <a:pt x="49465" y="11070"/>
                    <a:pt x="49520" y="11070"/>
                  </a:cubicBezTo>
                  <a:close/>
                  <a:moveTo>
                    <a:pt x="46983" y="11081"/>
                  </a:moveTo>
                  <a:cubicBezTo>
                    <a:pt x="47014" y="11081"/>
                    <a:pt x="47051" y="11087"/>
                    <a:pt x="47093" y="11098"/>
                  </a:cubicBezTo>
                  <a:cubicBezTo>
                    <a:pt x="47369" y="11185"/>
                    <a:pt x="47870" y="11168"/>
                    <a:pt x="47767" y="11686"/>
                  </a:cubicBezTo>
                  <a:cubicBezTo>
                    <a:pt x="47732" y="11893"/>
                    <a:pt x="47888" y="12274"/>
                    <a:pt x="47490" y="12343"/>
                  </a:cubicBezTo>
                  <a:cubicBezTo>
                    <a:pt x="47110" y="12222"/>
                    <a:pt x="46834" y="11893"/>
                    <a:pt x="46799" y="11496"/>
                  </a:cubicBezTo>
                  <a:cubicBezTo>
                    <a:pt x="46784" y="11302"/>
                    <a:pt x="46782" y="11081"/>
                    <a:pt x="46983" y="11081"/>
                  </a:cubicBezTo>
                  <a:close/>
                  <a:moveTo>
                    <a:pt x="38158" y="11530"/>
                  </a:moveTo>
                  <a:cubicBezTo>
                    <a:pt x="38279" y="11530"/>
                    <a:pt x="38417" y="11703"/>
                    <a:pt x="38642" y="11876"/>
                  </a:cubicBezTo>
                  <a:cubicBezTo>
                    <a:pt x="38366" y="12118"/>
                    <a:pt x="38089" y="12360"/>
                    <a:pt x="37778" y="12585"/>
                  </a:cubicBezTo>
                  <a:cubicBezTo>
                    <a:pt x="35549" y="13967"/>
                    <a:pt x="35514" y="15903"/>
                    <a:pt x="37692" y="17268"/>
                  </a:cubicBezTo>
                  <a:cubicBezTo>
                    <a:pt x="38003" y="17458"/>
                    <a:pt x="38227" y="17631"/>
                    <a:pt x="38158" y="18080"/>
                  </a:cubicBezTo>
                  <a:cubicBezTo>
                    <a:pt x="38106" y="18529"/>
                    <a:pt x="37951" y="18599"/>
                    <a:pt x="37553" y="18737"/>
                  </a:cubicBezTo>
                  <a:cubicBezTo>
                    <a:pt x="36568" y="19117"/>
                    <a:pt x="36309" y="19981"/>
                    <a:pt x="36378" y="20949"/>
                  </a:cubicBezTo>
                  <a:cubicBezTo>
                    <a:pt x="36427" y="21679"/>
                    <a:pt x="36279" y="22143"/>
                    <a:pt x="35819" y="22143"/>
                  </a:cubicBezTo>
                  <a:cubicBezTo>
                    <a:pt x="35625" y="22143"/>
                    <a:pt x="35377" y="22061"/>
                    <a:pt x="35065" y="21882"/>
                  </a:cubicBezTo>
                  <a:cubicBezTo>
                    <a:pt x="34913" y="21798"/>
                    <a:pt x="34745" y="21754"/>
                    <a:pt x="34578" y="21754"/>
                  </a:cubicBezTo>
                  <a:cubicBezTo>
                    <a:pt x="34403" y="21754"/>
                    <a:pt x="34230" y="21802"/>
                    <a:pt x="34080" y="21899"/>
                  </a:cubicBezTo>
                  <a:cubicBezTo>
                    <a:pt x="33134" y="22372"/>
                    <a:pt x="32094" y="22613"/>
                    <a:pt x="31041" y="22613"/>
                  </a:cubicBezTo>
                  <a:cubicBezTo>
                    <a:pt x="30747" y="22613"/>
                    <a:pt x="30451" y="22594"/>
                    <a:pt x="30157" y="22556"/>
                  </a:cubicBezTo>
                  <a:cubicBezTo>
                    <a:pt x="29915" y="22521"/>
                    <a:pt x="29759" y="22608"/>
                    <a:pt x="29829" y="22262"/>
                  </a:cubicBezTo>
                  <a:lnTo>
                    <a:pt x="29829" y="22262"/>
                  </a:lnTo>
                  <a:lnTo>
                    <a:pt x="29829" y="22279"/>
                  </a:lnTo>
                  <a:cubicBezTo>
                    <a:pt x="29898" y="21986"/>
                    <a:pt x="29984" y="21882"/>
                    <a:pt x="30364" y="21830"/>
                  </a:cubicBezTo>
                  <a:cubicBezTo>
                    <a:pt x="31505" y="21675"/>
                    <a:pt x="32836" y="21467"/>
                    <a:pt x="33354" y="20361"/>
                  </a:cubicBezTo>
                  <a:cubicBezTo>
                    <a:pt x="33821" y="19342"/>
                    <a:pt x="33872" y="18184"/>
                    <a:pt x="34927" y="17458"/>
                  </a:cubicBezTo>
                  <a:cubicBezTo>
                    <a:pt x="35238" y="17216"/>
                    <a:pt x="34978" y="16836"/>
                    <a:pt x="34667" y="16594"/>
                  </a:cubicBezTo>
                  <a:cubicBezTo>
                    <a:pt x="33216" y="15436"/>
                    <a:pt x="33907" y="14572"/>
                    <a:pt x="35099" y="13846"/>
                  </a:cubicBezTo>
                  <a:cubicBezTo>
                    <a:pt x="35860" y="13380"/>
                    <a:pt x="36724" y="13086"/>
                    <a:pt x="37018" y="12066"/>
                  </a:cubicBezTo>
                  <a:cubicBezTo>
                    <a:pt x="37156" y="11582"/>
                    <a:pt x="37709" y="11548"/>
                    <a:pt x="38158" y="11530"/>
                  </a:cubicBezTo>
                  <a:close/>
                  <a:moveTo>
                    <a:pt x="46802" y="32066"/>
                  </a:moveTo>
                  <a:cubicBezTo>
                    <a:pt x="47245" y="32066"/>
                    <a:pt x="47720" y="32469"/>
                    <a:pt x="47888" y="33080"/>
                  </a:cubicBezTo>
                  <a:cubicBezTo>
                    <a:pt x="48059" y="33754"/>
                    <a:pt x="48393" y="34225"/>
                    <a:pt x="48918" y="34225"/>
                  </a:cubicBezTo>
                  <a:cubicBezTo>
                    <a:pt x="49080" y="34225"/>
                    <a:pt x="49261" y="34181"/>
                    <a:pt x="49460" y="34083"/>
                  </a:cubicBezTo>
                  <a:cubicBezTo>
                    <a:pt x="50103" y="33764"/>
                    <a:pt x="50701" y="33627"/>
                    <a:pt x="51269" y="33627"/>
                  </a:cubicBezTo>
                  <a:cubicBezTo>
                    <a:pt x="52489" y="33627"/>
                    <a:pt x="53566" y="34260"/>
                    <a:pt x="54628" y="35085"/>
                  </a:cubicBezTo>
                  <a:cubicBezTo>
                    <a:pt x="54818" y="35223"/>
                    <a:pt x="55008" y="35396"/>
                    <a:pt x="55163" y="35586"/>
                  </a:cubicBezTo>
                  <a:cubicBezTo>
                    <a:pt x="55543" y="36053"/>
                    <a:pt x="56684" y="36070"/>
                    <a:pt x="56321" y="36917"/>
                  </a:cubicBezTo>
                  <a:lnTo>
                    <a:pt x="56321" y="36934"/>
                  </a:lnTo>
                  <a:cubicBezTo>
                    <a:pt x="56149" y="37350"/>
                    <a:pt x="55751" y="37415"/>
                    <a:pt x="55318" y="37415"/>
                  </a:cubicBezTo>
                  <a:cubicBezTo>
                    <a:pt x="55122" y="37415"/>
                    <a:pt x="54919" y="37401"/>
                    <a:pt x="54727" y="37401"/>
                  </a:cubicBezTo>
                  <a:cubicBezTo>
                    <a:pt x="54620" y="37401"/>
                    <a:pt x="54517" y="37405"/>
                    <a:pt x="54420" y="37418"/>
                  </a:cubicBezTo>
                  <a:cubicBezTo>
                    <a:pt x="54278" y="37432"/>
                    <a:pt x="54136" y="37440"/>
                    <a:pt x="53995" y="37440"/>
                  </a:cubicBezTo>
                  <a:cubicBezTo>
                    <a:pt x="53292" y="37440"/>
                    <a:pt x="52602" y="37262"/>
                    <a:pt x="51983" y="36917"/>
                  </a:cubicBezTo>
                  <a:cubicBezTo>
                    <a:pt x="51332" y="36539"/>
                    <a:pt x="50680" y="36418"/>
                    <a:pt x="50028" y="36418"/>
                  </a:cubicBezTo>
                  <a:cubicBezTo>
                    <a:pt x="48867" y="36418"/>
                    <a:pt x="47706" y="36802"/>
                    <a:pt x="46545" y="36802"/>
                  </a:cubicBezTo>
                  <a:cubicBezTo>
                    <a:pt x="46302" y="36802"/>
                    <a:pt x="46058" y="36785"/>
                    <a:pt x="45814" y="36744"/>
                  </a:cubicBezTo>
                  <a:cubicBezTo>
                    <a:pt x="44881" y="36588"/>
                    <a:pt x="44552" y="36105"/>
                    <a:pt x="44673" y="35241"/>
                  </a:cubicBezTo>
                  <a:cubicBezTo>
                    <a:pt x="44846" y="34083"/>
                    <a:pt x="45537" y="33115"/>
                    <a:pt x="46263" y="32320"/>
                  </a:cubicBezTo>
                  <a:cubicBezTo>
                    <a:pt x="46417" y="32145"/>
                    <a:pt x="46607" y="32066"/>
                    <a:pt x="46802" y="32066"/>
                  </a:cubicBezTo>
                  <a:close/>
                  <a:moveTo>
                    <a:pt x="64554" y="31370"/>
                  </a:moveTo>
                  <a:cubicBezTo>
                    <a:pt x="64860" y="31370"/>
                    <a:pt x="65185" y="31437"/>
                    <a:pt x="65532" y="31594"/>
                  </a:cubicBezTo>
                  <a:cubicBezTo>
                    <a:pt x="65878" y="31767"/>
                    <a:pt x="65930" y="32251"/>
                    <a:pt x="65636" y="32493"/>
                  </a:cubicBezTo>
                  <a:cubicBezTo>
                    <a:pt x="64063" y="34065"/>
                    <a:pt x="64184" y="35085"/>
                    <a:pt x="65895" y="36588"/>
                  </a:cubicBezTo>
                  <a:cubicBezTo>
                    <a:pt x="67243" y="37815"/>
                    <a:pt x="67762" y="39544"/>
                    <a:pt x="68211" y="41237"/>
                  </a:cubicBezTo>
                  <a:cubicBezTo>
                    <a:pt x="68364" y="41802"/>
                    <a:pt x="68057" y="41990"/>
                    <a:pt x="67435" y="41990"/>
                  </a:cubicBezTo>
                  <a:cubicBezTo>
                    <a:pt x="67353" y="41990"/>
                    <a:pt x="67266" y="41986"/>
                    <a:pt x="67174" y="41980"/>
                  </a:cubicBezTo>
                  <a:cubicBezTo>
                    <a:pt x="66517" y="41064"/>
                    <a:pt x="64271" y="41825"/>
                    <a:pt x="64547" y="39146"/>
                  </a:cubicBezTo>
                  <a:lnTo>
                    <a:pt x="64547" y="39146"/>
                  </a:lnTo>
                  <a:lnTo>
                    <a:pt x="64547" y="39181"/>
                  </a:lnTo>
                  <a:cubicBezTo>
                    <a:pt x="64685" y="37885"/>
                    <a:pt x="63113" y="36295"/>
                    <a:pt x="62076" y="35050"/>
                  </a:cubicBezTo>
                  <a:cubicBezTo>
                    <a:pt x="61281" y="34100"/>
                    <a:pt x="61385" y="33288"/>
                    <a:pt x="62076" y="32683"/>
                  </a:cubicBezTo>
                  <a:cubicBezTo>
                    <a:pt x="62786" y="32052"/>
                    <a:pt x="63577" y="31370"/>
                    <a:pt x="64554" y="31370"/>
                  </a:cubicBezTo>
                  <a:close/>
                  <a:moveTo>
                    <a:pt x="30705" y="33465"/>
                  </a:moveTo>
                  <a:cubicBezTo>
                    <a:pt x="30874" y="33465"/>
                    <a:pt x="31043" y="33637"/>
                    <a:pt x="31090" y="33720"/>
                  </a:cubicBezTo>
                  <a:cubicBezTo>
                    <a:pt x="31920" y="35120"/>
                    <a:pt x="33579" y="35258"/>
                    <a:pt x="34719" y="36226"/>
                  </a:cubicBezTo>
                  <a:cubicBezTo>
                    <a:pt x="36205" y="37487"/>
                    <a:pt x="36275" y="39354"/>
                    <a:pt x="37191" y="40822"/>
                  </a:cubicBezTo>
                  <a:cubicBezTo>
                    <a:pt x="37484" y="41289"/>
                    <a:pt x="37571" y="41980"/>
                    <a:pt x="37968" y="42274"/>
                  </a:cubicBezTo>
                  <a:cubicBezTo>
                    <a:pt x="38403" y="42594"/>
                    <a:pt x="39075" y="43217"/>
                    <a:pt x="39556" y="43217"/>
                  </a:cubicBezTo>
                  <a:cubicBezTo>
                    <a:pt x="39725" y="43217"/>
                    <a:pt x="39870" y="43141"/>
                    <a:pt x="39973" y="42948"/>
                  </a:cubicBezTo>
                  <a:cubicBezTo>
                    <a:pt x="40336" y="42274"/>
                    <a:pt x="41234" y="41289"/>
                    <a:pt x="40543" y="40183"/>
                  </a:cubicBezTo>
                  <a:cubicBezTo>
                    <a:pt x="40301" y="39803"/>
                    <a:pt x="39610" y="39215"/>
                    <a:pt x="40284" y="38904"/>
                  </a:cubicBezTo>
                  <a:cubicBezTo>
                    <a:pt x="40592" y="38765"/>
                    <a:pt x="41024" y="38302"/>
                    <a:pt x="41439" y="38302"/>
                  </a:cubicBezTo>
                  <a:cubicBezTo>
                    <a:pt x="41746" y="38302"/>
                    <a:pt x="42043" y="38557"/>
                    <a:pt x="42271" y="39388"/>
                  </a:cubicBezTo>
                  <a:cubicBezTo>
                    <a:pt x="42782" y="41200"/>
                    <a:pt x="43748" y="43327"/>
                    <a:pt x="46038" y="43327"/>
                  </a:cubicBezTo>
                  <a:cubicBezTo>
                    <a:pt x="46150" y="43327"/>
                    <a:pt x="46266" y="43321"/>
                    <a:pt x="46384" y="43311"/>
                  </a:cubicBezTo>
                  <a:cubicBezTo>
                    <a:pt x="46463" y="43304"/>
                    <a:pt x="46542" y="43300"/>
                    <a:pt x="46620" y="43300"/>
                  </a:cubicBezTo>
                  <a:cubicBezTo>
                    <a:pt x="47585" y="43300"/>
                    <a:pt x="48526" y="43802"/>
                    <a:pt x="49487" y="43802"/>
                  </a:cubicBezTo>
                  <a:cubicBezTo>
                    <a:pt x="49955" y="43802"/>
                    <a:pt x="50429" y="43683"/>
                    <a:pt x="50912" y="43328"/>
                  </a:cubicBezTo>
                  <a:cubicBezTo>
                    <a:pt x="51106" y="43191"/>
                    <a:pt x="51242" y="43135"/>
                    <a:pt x="51336" y="43135"/>
                  </a:cubicBezTo>
                  <a:cubicBezTo>
                    <a:pt x="51643" y="43135"/>
                    <a:pt x="51508" y="43736"/>
                    <a:pt x="51534" y="44054"/>
                  </a:cubicBezTo>
                  <a:cubicBezTo>
                    <a:pt x="51845" y="45488"/>
                    <a:pt x="50843" y="46629"/>
                    <a:pt x="50618" y="47942"/>
                  </a:cubicBezTo>
                  <a:cubicBezTo>
                    <a:pt x="50585" y="48144"/>
                    <a:pt x="50240" y="48444"/>
                    <a:pt x="50046" y="48444"/>
                  </a:cubicBezTo>
                  <a:cubicBezTo>
                    <a:pt x="50041" y="48444"/>
                    <a:pt x="50036" y="48444"/>
                    <a:pt x="50031" y="48444"/>
                  </a:cubicBezTo>
                  <a:cubicBezTo>
                    <a:pt x="49523" y="48389"/>
                    <a:pt x="49010" y="48372"/>
                    <a:pt x="48494" y="48372"/>
                  </a:cubicBezTo>
                  <a:cubicBezTo>
                    <a:pt x="47534" y="48372"/>
                    <a:pt x="46564" y="48433"/>
                    <a:pt x="45600" y="48433"/>
                  </a:cubicBezTo>
                  <a:cubicBezTo>
                    <a:pt x="43779" y="48433"/>
                    <a:pt x="41984" y="48215"/>
                    <a:pt x="40336" y="46957"/>
                  </a:cubicBezTo>
                  <a:cubicBezTo>
                    <a:pt x="40033" y="46726"/>
                    <a:pt x="39675" y="46623"/>
                    <a:pt x="39308" y="46623"/>
                  </a:cubicBezTo>
                  <a:cubicBezTo>
                    <a:pt x="38250" y="46623"/>
                    <a:pt x="37116" y="47478"/>
                    <a:pt x="37000" y="48582"/>
                  </a:cubicBezTo>
                  <a:cubicBezTo>
                    <a:pt x="36972" y="48947"/>
                    <a:pt x="36796" y="49426"/>
                    <a:pt x="36527" y="49426"/>
                  </a:cubicBezTo>
                  <a:cubicBezTo>
                    <a:pt x="36465" y="49426"/>
                    <a:pt x="36398" y="49400"/>
                    <a:pt x="36326" y="49342"/>
                  </a:cubicBezTo>
                  <a:cubicBezTo>
                    <a:pt x="35376" y="48582"/>
                    <a:pt x="34045" y="48772"/>
                    <a:pt x="33147" y="47752"/>
                  </a:cubicBezTo>
                  <a:cubicBezTo>
                    <a:pt x="32334" y="46819"/>
                    <a:pt x="30900" y="46785"/>
                    <a:pt x="29673" y="46525"/>
                  </a:cubicBezTo>
                  <a:cubicBezTo>
                    <a:pt x="28913" y="46370"/>
                    <a:pt x="27807" y="46422"/>
                    <a:pt x="28567" y="44953"/>
                  </a:cubicBezTo>
                  <a:cubicBezTo>
                    <a:pt x="28982" y="44158"/>
                    <a:pt x="29034" y="43000"/>
                    <a:pt x="28515" y="42257"/>
                  </a:cubicBezTo>
                  <a:cubicBezTo>
                    <a:pt x="28230" y="41853"/>
                    <a:pt x="27848" y="41722"/>
                    <a:pt x="27412" y="41722"/>
                  </a:cubicBezTo>
                  <a:cubicBezTo>
                    <a:pt x="27028" y="41722"/>
                    <a:pt x="26602" y="41823"/>
                    <a:pt x="26165" y="41928"/>
                  </a:cubicBezTo>
                  <a:cubicBezTo>
                    <a:pt x="25497" y="42091"/>
                    <a:pt x="24818" y="42128"/>
                    <a:pt x="24133" y="42128"/>
                  </a:cubicBezTo>
                  <a:cubicBezTo>
                    <a:pt x="23569" y="42128"/>
                    <a:pt x="23001" y="42103"/>
                    <a:pt x="22432" y="42103"/>
                  </a:cubicBezTo>
                  <a:cubicBezTo>
                    <a:pt x="21707" y="42103"/>
                    <a:pt x="20980" y="42143"/>
                    <a:pt x="20255" y="42326"/>
                  </a:cubicBezTo>
                  <a:cubicBezTo>
                    <a:pt x="19287" y="42585"/>
                    <a:pt x="18319" y="42862"/>
                    <a:pt x="17559" y="43380"/>
                  </a:cubicBezTo>
                  <a:cubicBezTo>
                    <a:pt x="17082" y="43705"/>
                    <a:pt x="16613" y="43798"/>
                    <a:pt x="16149" y="43798"/>
                  </a:cubicBezTo>
                  <a:cubicBezTo>
                    <a:pt x="15538" y="43798"/>
                    <a:pt x="14935" y="43638"/>
                    <a:pt x="14326" y="43638"/>
                  </a:cubicBezTo>
                  <a:cubicBezTo>
                    <a:pt x="14292" y="43638"/>
                    <a:pt x="14258" y="43638"/>
                    <a:pt x="14223" y="43639"/>
                  </a:cubicBezTo>
                  <a:cubicBezTo>
                    <a:pt x="14120" y="43622"/>
                    <a:pt x="14016" y="43570"/>
                    <a:pt x="13930" y="43466"/>
                  </a:cubicBezTo>
                  <a:cubicBezTo>
                    <a:pt x="14043" y="43169"/>
                    <a:pt x="14308" y="43115"/>
                    <a:pt x="14562" y="43115"/>
                  </a:cubicBezTo>
                  <a:cubicBezTo>
                    <a:pt x="14617" y="43115"/>
                    <a:pt x="14672" y="43118"/>
                    <a:pt x="14725" y="43121"/>
                  </a:cubicBezTo>
                  <a:cubicBezTo>
                    <a:pt x="14838" y="43129"/>
                    <a:pt x="14949" y="43134"/>
                    <a:pt x="15058" y="43134"/>
                  </a:cubicBezTo>
                  <a:cubicBezTo>
                    <a:pt x="16723" y="43134"/>
                    <a:pt x="17967" y="42165"/>
                    <a:pt x="18388" y="40771"/>
                  </a:cubicBezTo>
                  <a:cubicBezTo>
                    <a:pt x="18976" y="38921"/>
                    <a:pt x="20808" y="38282"/>
                    <a:pt x="21482" y="37090"/>
                  </a:cubicBezTo>
                  <a:cubicBezTo>
                    <a:pt x="22174" y="35865"/>
                    <a:pt x="22770" y="35535"/>
                    <a:pt x="23579" y="35535"/>
                  </a:cubicBezTo>
                  <a:cubicBezTo>
                    <a:pt x="23899" y="35535"/>
                    <a:pt x="24254" y="35587"/>
                    <a:pt x="24661" y="35655"/>
                  </a:cubicBezTo>
                  <a:cubicBezTo>
                    <a:pt x="24682" y="35658"/>
                    <a:pt x="24703" y="35660"/>
                    <a:pt x="24725" y="35660"/>
                  </a:cubicBezTo>
                  <a:cubicBezTo>
                    <a:pt x="25065" y="35660"/>
                    <a:pt x="25513" y="35293"/>
                    <a:pt x="25854" y="35033"/>
                  </a:cubicBezTo>
                  <a:cubicBezTo>
                    <a:pt x="26267" y="34730"/>
                    <a:pt x="26584" y="34570"/>
                    <a:pt x="26849" y="34570"/>
                  </a:cubicBezTo>
                  <a:cubicBezTo>
                    <a:pt x="27249" y="34570"/>
                    <a:pt x="27529" y="34935"/>
                    <a:pt x="27841" y="35724"/>
                  </a:cubicBezTo>
                  <a:cubicBezTo>
                    <a:pt x="28325" y="36969"/>
                    <a:pt x="29742" y="37574"/>
                    <a:pt x="30952" y="38161"/>
                  </a:cubicBezTo>
                  <a:cubicBezTo>
                    <a:pt x="31712" y="38524"/>
                    <a:pt x="32732" y="38852"/>
                    <a:pt x="32680" y="39716"/>
                  </a:cubicBezTo>
                  <a:cubicBezTo>
                    <a:pt x="32594" y="40753"/>
                    <a:pt x="31488" y="40546"/>
                    <a:pt x="30710" y="40615"/>
                  </a:cubicBezTo>
                  <a:cubicBezTo>
                    <a:pt x="30312" y="40650"/>
                    <a:pt x="29794" y="40598"/>
                    <a:pt x="29673" y="41134"/>
                  </a:cubicBezTo>
                  <a:cubicBezTo>
                    <a:pt x="29552" y="41669"/>
                    <a:pt x="30036" y="41825"/>
                    <a:pt x="30382" y="42032"/>
                  </a:cubicBezTo>
                  <a:cubicBezTo>
                    <a:pt x="30898" y="42336"/>
                    <a:pt x="31474" y="42934"/>
                    <a:pt x="32011" y="42934"/>
                  </a:cubicBezTo>
                  <a:cubicBezTo>
                    <a:pt x="32175" y="42934"/>
                    <a:pt x="32336" y="42878"/>
                    <a:pt x="32490" y="42741"/>
                  </a:cubicBezTo>
                  <a:cubicBezTo>
                    <a:pt x="33354" y="41963"/>
                    <a:pt x="33890" y="40788"/>
                    <a:pt x="34512" y="39751"/>
                  </a:cubicBezTo>
                  <a:cubicBezTo>
                    <a:pt x="34586" y="39617"/>
                    <a:pt x="34289" y="39329"/>
                    <a:pt x="34602" y="39329"/>
                  </a:cubicBezTo>
                  <a:cubicBezTo>
                    <a:pt x="34653" y="39329"/>
                    <a:pt x="34719" y="39337"/>
                    <a:pt x="34806" y="39354"/>
                  </a:cubicBezTo>
                  <a:cubicBezTo>
                    <a:pt x="34890" y="39373"/>
                    <a:pt x="34965" y="39381"/>
                    <a:pt x="35031" y="39381"/>
                  </a:cubicBezTo>
                  <a:cubicBezTo>
                    <a:pt x="35567" y="39381"/>
                    <a:pt x="35557" y="38814"/>
                    <a:pt x="35341" y="38507"/>
                  </a:cubicBezTo>
                  <a:cubicBezTo>
                    <a:pt x="34806" y="37781"/>
                    <a:pt x="34546" y="36658"/>
                    <a:pt x="33561" y="36468"/>
                  </a:cubicBezTo>
                  <a:cubicBezTo>
                    <a:pt x="32248" y="36208"/>
                    <a:pt x="31591" y="35206"/>
                    <a:pt x="30727" y="34411"/>
                  </a:cubicBezTo>
                  <a:cubicBezTo>
                    <a:pt x="30468" y="34169"/>
                    <a:pt x="30278" y="33910"/>
                    <a:pt x="30485" y="33599"/>
                  </a:cubicBezTo>
                  <a:cubicBezTo>
                    <a:pt x="30551" y="33501"/>
                    <a:pt x="30628" y="33465"/>
                    <a:pt x="30705" y="33465"/>
                  </a:cubicBezTo>
                  <a:close/>
                  <a:moveTo>
                    <a:pt x="65829" y="50622"/>
                  </a:moveTo>
                  <a:cubicBezTo>
                    <a:pt x="66138" y="50622"/>
                    <a:pt x="66376" y="50877"/>
                    <a:pt x="66569" y="51209"/>
                  </a:cubicBezTo>
                  <a:cubicBezTo>
                    <a:pt x="67601" y="52923"/>
                    <a:pt x="68767" y="54401"/>
                    <a:pt x="70703" y="54401"/>
                  </a:cubicBezTo>
                  <a:cubicBezTo>
                    <a:pt x="71167" y="54401"/>
                    <a:pt x="71676" y="54316"/>
                    <a:pt x="72237" y="54129"/>
                  </a:cubicBezTo>
                  <a:cubicBezTo>
                    <a:pt x="72263" y="54119"/>
                    <a:pt x="72291" y="54114"/>
                    <a:pt x="72320" y="54114"/>
                  </a:cubicBezTo>
                  <a:cubicBezTo>
                    <a:pt x="72487" y="54114"/>
                    <a:pt x="72701" y="54260"/>
                    <a:pt x="72877" y="54319"/>
                  </a:cubicBezTo>
                  <a:cubicBezTo>
                    <a:pt x="72687" y="54406"/>
                    <a:pt x="72514" y="54527"/>
                    <a:pt x="72358" y="54665"/>
                  </a:cubicBezTo>
                  <a:lnTo>
                    <a:pt x="72358" y="54682"/>
                  </a:lnTo>
                  <a:cubicBezTo>
                    <a:pt x="71675" y="55659"/>
                    <a:pt x="71022" y="56681"/>
                    <a:pt x="69648" y="56681"/>
                  </a:cubicBezTo>
                  <a:cubicBezTo>
                    <a:pt x="69564" y="56681"/>
                    <a:pt x="69476" y="56678"/>
                    <a:pt x="69386" y="56669"/>
                  </a:cubicBezTo>
                  <a:cubicBezTo>
                    <a:pt x="69196" y="56600"/>
                    <a:pt x="68850" y="56549"/>
                    <a:pt x="68850" y="56445"/>
                  </a:cubicBezTo>
                  <a:cubicBezTo>
                    <a:pt x="68660" y="54216"/>
                    <a:pt x="66258" y="53559"/>
                    <a:pt x="65532" y="51727"/>
                  </a:cubicBezTo>
                  <a:cubicBezTo>
                    <a:pt x="65394" y="51381"/>
                    <a:pt x="64945" y="50932"/>
                    <a:pt x="65584" y="50673"/>
                  </a:cubicBezTo>
                  <a:cubicBezTo>
                    <a:pt x="65670" y="50638"/>
                    <a:pt x="65752" y="50622"/>
                    <a:pt x="65829" y="50622"/>
                  </a:cubicBezTo>
                  <a:close/>
                  <a:moveTo>
                    <a:pt x="50497" y="52695"/>
                  </a:moveTo>
                  <a:lnTo>
                    <a:pt x="50497" y="52695"/>
                  </a:lnTo>
                  <a:cubicBezTo>
                    <a:pt x="51016" y="52885"/>
                    <a:pt x="51863" y="52937"/>
                    <a:pt x="52001" y="53265"/>
                  </a:cubicBezTo>
                  <a:cubicBezTo>
                    <a:pt x="53055" y="55840"/>
                    <a:pt x="55734" y="57464"/>
                    <a:pt x="56114" y="60420"/>
                  </a:cubicBezTo>
                  <a:cubicBezTo>
                    <a:pt x="56252" y="61439"/>
                    <a:pt x="57323" y="61802"/>
                    <a:pt x="57859" y="62580"/>
                  </a:cubicBezTo>
                  <a:cubicBezTo>
                    <a:pt x="59294" y="64654"/>
                    <a:pt x="60106" y="66952"/>
                    <a:pt x="60763" y="69337"/>
                  </a:cubicBezTo>
                  <a:cubicBezTo>
                    <a:pt x="58533" y="67643"/>
                    <a:pt x="56615" y="65656"/>
                    <a:pt x="55336" y="63133"/>
                  </a:cubicBezTo>
                  <a:cubicBezTo>
                    <a:pt x="55198" y="62874"/>
                    <a:pt x="55008" y="62614"/>
                    <a:pt x="55008" y="62355"/>
                  </a:cubicBezTo>
                  <a:cubicBezTo>
                    <a:pt x="54990" y="58916"/>
                    <a:pt x="52139" y="56739"/>
                    <a:pt x="51189" y="53697"/>
                  </a:cubicBezTo>
                  <a:cubicBezTo>
                    <a:pt x="51085" y="53334"/>
                    <a:pt x="50739" y="53040"/>
                    <a:pt x="50497" y="52695"/>
                  </a:cubicBezTo>
                  <a:close/>
                  <a:moveTo>
                    <a:pt x="87976" y="1"/>
                  </a:moveTo>
                  <a:cubicBezTo>
                    <a:pt x="87018" y="1"/>
                    <a:pt x="85745" y="1010"/>
                    <a:pt x="84455" y="1127"/>
                  </a:cubicBezTo>
                  <a:cubicBezTo>
                    <a:pt x="83776" y="1176"/>
                    <a:pt x="83111" y="1512"/>
                    <a:pt x="82448" y="1512"/>
                  </a:cubicBezTo>
                  <a:cubicBezTo>
                    <a:pt x="82403" y="1512"/>
                    <a:pt x="82358" y="1511"/>
                    <a:pt x="82313" y="1507"/>
                  </a:cubicBezTo>
                  <a:cubicBezTo>
                    <a:pt x="82281" y="1506"/>
                    <a:pt x="82250" y="1506"/>
                    <a:pt x="82218" y="1506"/>
                  </a:cubicBezTo>
                  <a:cubicBezTo>
                    <a:pt x="80376" y="1506"/>
                    <a:pt x="79245" y="3375"/>
                    <a:pt x="77443" y="3375"/>
                  </a:cubicBezTo>
                  <a:cubicBezTo>
                    <a:pt x="77340" y="3375"/>
                    <a:pt x="77235" y="3369"/>
                    <a:pt x="77128" y="3356"/>
                  </a:cubicBezTo>
                  <a:cubicBezTo>
                    <a:pt x="77026" y="3344"/>
                    <a:pt x="76928" y="3335"/>
                    <a:pt x="76837" y="3335"/>
                  </a:cubicBezTo>
                  <a:cubicBezTo>
                    <a:pt x="76434" y="3335"/>
                    <a:pt x="76136" y="3491"/>
                    <a:pt x="75953" y="4082"/>
                  </a:cubicBezTo>
                  <a:cubicBezTo>
                    <a:pt x="75843" y="4459"/>
                    <a:pt x="75132" y="4980"/>
                    <a:pt x="74758" y="4980"/>
                  </a:cubicBezTo>
                  <a:cubicBezTo>
                    <a:pt x="74720" y="4980"/>
                    <a:pt x="74687" y="4974"/>
                    <a:pt x="74657" y="4964"/>
                  </a:cubicBezTo>
                  <a:cubicBezTo>
                    <a:pt x="73910" y="4715"/>
                    <a:pt x="73366" y="4590"/>
                    <a:pt x="73013" y="4590"/>
                  </a:cubicBezTo>
                  <a:cubicBezTo>
                    <a:pt x="72190" y="4590"/>
                    <a:pt x="72409" y="5268"/>
                    <a:pt x="73534" y="6623"/>
                  </a:cubicBezTo>
                  <a:cubicBezTo>
                    <a:pt x="73585" y="6692"/>
                    <a:pt x="73499" y="6882"/>
                    <a:pt x="73482" y="7003"/>
                  </a:cubicBezTo>
                  <a:cubicBezTo>
                    <a:pt x="73413" y="6968"/>
                    <a:pt x="73292" y="6951"/>
                    <a:pt x="73240" y="6882"/>
                  </a:cubicBezTo>
                  <a:cubicBezTo>
                    <a:pt x="72877" y="6381"/>
                    <a:pt x="72324" y="5914"/>
                    <a:pt x="72220" y="5344"/>
                  </a:cubicBezTo>
                  <a:cubicBezTo>
                    <a:pt x="72065" y="4531"/>
                    <a:pt x="71961" y="3840"/>
                    <a:pt x="71010" y="3650"/>
                  </a:cubicBezTo>
                  <a:cubicBezTo>
                    <a:pt x="70839" y="3615"/>
                    <a:pt x="70680" y="3599"/>
                    <a:pt x="70533" y="3599"/>
                  </a:cubicBezTo>
                  <a:cubicBezTo>
                    <a:pt x="69359" y="3599"/>
                    <a:pt x="68898" y="4626"/>
                    <a:pt x="68315" y="5517"/>
                  </a:cubicBezTo>
                  <a:cubicBezTo>
                    <a:pt x="67865" y="6208"/>
                    <a:pt x="68349" y="6536"/>
                    <a:pt x="68729" y="6934"/>
                  </a:cubicBezTo>
                  <a:cubicBezTo>
                    <a:pt x="68798" y="7003"/>
                    <a:pt x="68850" y="7089"/>
                    <a:pt x="68902" y="7176"/>
                  </a:cubicBezTo>
                  <a:cubicBezTo>
                    <a:pt x="68817" y="7188"/>
                    <a:pt x="68731" y="7200"/>
                    <a:pt x="68645" y="7200"/>
                  </a:cubicBezTo>
                  <a:cubicBezTo>
                    <a:pt x="68610" y="7200"/>
                    <a:pt x="68575" y="7198"/>
                    <a:pt x="68539" y="7193"/>
                  </a:cubicBezTo>
                  <a:cubicBezTo>
                    <a:pt x="67376" y="7024"/>
                    <a:pt x="66212" y="6691"/>
                    <a:pt x="65033" y="6691"/>
                  </a:cubicBezTo>
                  <a:cubicBezTo>
                    <a:pt x="65003" y="6691"/>
                    <a:pt x="64974" y="6691"/>
                    <a:pt x="64945" y="6692"/>
                  </a:cubicBezTo>
                  <a:cubicBezTo>
                    <a:pt x="64584" y="6692"/>
                    <a:pt x="63909" y="6196"/>
                    <a:pt x="63437" y="6196"/>
                  </a:cubicBezTo>
                  <a:cubicBezTo>
                    <a:pt x="63072" y="6196"/>
                    <a:pt x="62827" y="6492"/>
                    <a:pt x="62940" y="7538"/>
                  </a:cubicBezTo>
                  <a:cubicBezTo>
                    <a:pt x="62940" y="7608"/>
                    <a:pt x="62525" y="7711"/>
                    <a:pt x="62283" y="7798"/>
                  </a:cubicBezTo>
                  <a:cubicBezTo>
                    <a:pt x="61879" y="7955"/>
                    <a:pt x="61464" y="8005"/>
                    <a:pt x="61043" y="8005"/>
                  </a:cubicBezTo>
                  <a:cubicBezTo>
                    <a:pt x="60325" y="8005"/>
                    <a:pt x="59591" y="7860"/>
                    <a:pt x="58870" y="7860"/>
                  </a:cubicBezTo>
                  <a:cubicBezTo>
                    <a:pt x="58295" y="7860"/>
                    <a:pt x="57729" y="7952"/>
                    <a:pt x="57185" y="8282"/>
                  </a:cubicBezTo>
                  <a:cubicBezTo>
                    <a:pt x="56736" y="8610"/>
                    <a:pt x="56304" y="8938"/>
                    <a:pt x="55837" y="9267"/>
                  </a:cubicBezTo>
                  <a:cubicBezTo>
                    <a:pt x="55671" y="9381"/>
                    <a:pt x="55417" y="9527"/>
                    <a:pt x="55226" y="9527"/>
                  </a:cubicBezTo>
                  <a:cubicBezTo>
                    <a:pt x="55100" y="9527"/>
                    <a:pt x="55001" y="9463"/>
                    <a:pt x="54973" y="9284"/>
                  </a:cubicBezTo>
                  <a:cubicBezTo>
                    <a:pt x="54819" y="8258"/>
                    <a:pt x="54209" y="8003"/>
                    <a:pt x="53545" y="8003"/>
                  </a:cubicBezTo>
                  <a:cubicBezTo>
                    <a:pt x="53313" y="8003"/>
                    <a:pt x="53075" y="8034"/>
                    <a:pt x="52848" y="8074"/>
                  </a:cubicBezTo>
                  <a:cubicBezTo>
                    <a:pt x="51897" y="8264"/>
                    <a:pt x="52416" y="9232"/>
                    <a:pt x="52295" y="9854"/>
                  </a:cubicBezTo>
                  <a:cubicBezTo>
                    <a:pt x="52156" y="10615"/>
                    <a:pt x="51344" y="10096"/>
                    <a:pt x="50998" y="10545"/>
                  </a:cubicBezTo>
                  <a:cubicBezTo>
                    <a:pt x="50949" y="10609"/>
                    <a:pt x="50910" y="10635"/>
                    <a:pt x="50880" y="10635"/>
                  </a:cubicBezTo>
                  <a:cubicBezTo>
                    <a:pt x="50805" y="10635"/>
                    <a:pt x="50789" y="10469"/>
                    <a:pt x="50826" y="10321"/>
                  </a:cubicBezTo>
                  <a:cubicBezTo>
                    <a:pt x="51033" y="8990"/>
                    <a:pt x="50221" y="8541"/>
                    <a:pt x="49115" y="8161"/>
                  </a:cubicBezTo>
                  <a:cubicBezTo>
                    <a:pt x="46903" y="7400"/>
                    <a:pt x="44535" y="7176"/>
                    <a:pt x="42392" y="6070"/>
                  </a:cubicBezTo>
                  <a:cubicBezTo>
                    <a:pt x="41667" y="5697"/>
                    <a:pt x="40852" y="5536"/>
                    <a:pt x="40032" y="5536"/>
                  </a:cubicBezTo>
                  <a:cubicBezTo>
                    <a:pt x="39367" y="5536"/>
                    <a:pt x="38699" y="5642"/>
                    <a:pt x="38072" y="5828"/>
                  </a:cubicBezTo>
                  <a:cubicBezTo>
                    <a:pt x="36033" y="6432"/>
                    <a:pt x="33838" y="6502"/>
                    <a:pt x="31989" y="7642"/>
                  </a:cubicBezTo>
                  <a:cubicBezTo>
                    <a:pt x="31263" y="8074"/>
                    <a:pt x="29206" y="7296"/>
                    <a:pt x="30226" y="9457"/>
                  </a:cubicBezTo>
                  <a:cubicBezTo>
                    <a:pt x="30278" y="9578"/>
                    <a:pt x="29984" y="9854"/>
                    <a:pt x="29863" y="10079"/>
                  </a:cubicBezTo>
                  <a:cubicBezTo>
                    <a:pt x="28653" y="12412"/>
                    <a:pt x="26234" y="13224"/>
                    <a:pt x="24229" y="14555"/>
                  </a:cubicBezTo>
                  <a:cubicBezTo>
                    <a:pt x="22536" y="15661"/>
                    <a:pt x="23486" y="17112"/>
                    <a:pt x="24022" y="18236"/>
                  </a:cubicBezTo>
                  <a:cubicBezTo>
                    <a:pt x="24328" y="18880"/>
                    <a:pt x="24972" y="19241"/>
                    <a:pt x="25627" y="19241"/>
                  </a:cubicBezTo>
                  <a:cubicBezTo>
                    <a:pt x="26008" y="19241"/>
                    <a:pt x="26393" y="19119"/>
                    <a:pt x="26718" y="18858"/>
                  </a:cubicBezTo>
                  <a:cubicBezTo>
                    <a:pt x="27228" y="18470"/>
                    <a:pt x="27609" y="18306"/>
                    <a:pt x="27903" y="18306"/>
                  </a:cubicBezTo>
                  <a:cubicBezTo>
                    <a:pt x="28524" y="18306"/>
                    <a:pt x="28748" y="19042"/>
                    <a:pt x="28947" y="19946"/>
                  </a:cubicBezTo>
                  <a:cubicBezTo>
                    <a:pt x="28982" y="20223"/>
                    <a:pt x="28999" y="20499"/>
                    <a:pt x="28982" y="20776"/>
                  </a:cubicBezTo>
                  <a:cubicBezTo>
                    <a:pt x="28774" y="20551"/>
                    <a:pt x="28446" y="20396"/>
                    <a:pt x="28342" y="20119"/>
                  </a:cubicBezTo>
                  <a:cubicBezTo>
                    <a:pt x="28124" y="19474"/>
                    <a:pt x="27849" y="19234"/>
                    <a:pt x="27528" y="19234"/>
                  </a:cubicBezTo>
                  <a:cubicBezTo>
                    <a:pt x="27212" y="19234"/>
                    <a:pt x="26853" y="19465"/>
                    <a:pt x="26459" y="19774"/>
                  </a:cubicBezTo>
                  <a:cubicBezTo>
                    <a:pt x="25646" y="20379"/>
                    <a:pt x="25958" y="21260"/>
                    <a:pt x="26130" y="21899"/>
                  </a:cubicBezTo>
                  <a:cubicBezTo>
                    <a:pt x="26459" y="23092"/>
                    <a:pt x="25802" y="23420"/>
                    <a:pt x="24938" y="23627"/>
                  </a:cubicBezTo>
                  <a:cubicBezTo>
                    <a:pt x="23901" y="23852"/>
                    <a:pt x="23072" y="24267"/>
                    <a:pt x="22553" y="25269"/>
                  </a:cubicBezTo>
                  <a:cubicBezTo>
                    <a:pt x="22273" y="25790"/>
                    <a:pt x="21682" y="26043"/>
                    <a:pt x="21157" y="26043"/>
                  </a:cubicBezTo>
                  <a:cubicBezTo>
                    <a:pt x="21003" y="26043"/>
                    <a:pt x="20855" y="26021"/>
                    <a:pt x="20721" y="25978"/>
                  </a:cubicBezTo>
                  <a:cubicBezTo>
                    <a:pt x="20116" y="25788"/>
                    <a:pt x="20963" y="25390"/>
                    <a:pt x="20946" y="24993"/>
                  </a:cubicBezTo>
                  <a:cubicBezTo>
                    <a:pt x="20929" y="24543"/>
                    <a:pt x="20738" y="24129"/>
                    <a:pt x="20410" y="23835"/>
                  </a:cubicBezTo>
                  <a:cubicBezTo>
                    <a:pt x="19477" y="22798"/>
                    <a:pt x="18354" y="21709"/>
                    <a:pt x="18215" y="20327"/>
                  </a:cubicBezTo>
                  <a:cubicBezTo>
                    <a:pt x="18098" y="19205"/>
                    <a:pt x="17332" y="17921"/>
                    <a:pt x="16200" y="17921"/>
                  </a:cubicBezTo>
                  <a:cubicBezTo>
                    <a:pt x="16163" y="17921"/>
                    <a:pt x="16127" y="17922"/>
                    <a:pt x="16090" y="17925"/>
                  </a:cubicBezTo>
                  <a:cubicBezTo>
                    <a:pt x="15105" y="17976"/>
                    <a:pt x="14068" y="18391"/>
                    <a:pt x="13930" y="19221"/>
                  </a:cubicBezTo>
                  <a:cubicBezTo>
                    <a:pt x="13670" y="20430"/>
                    <a:pt x="14137" y="21709"/>
                    <a:pt x="15122" y="22470"/>
                  </a:cubicBezTo>
                  <a:cubicBezTo>
                    <a:pt x="15952" y="23109"/>
                    <a:pt x="15952" y="23161"/>
                    <a:pt x="15589" y="23489"/>
                  </a:cubicBezTo>
                  <a:cubicBezTo>
                    <a:pt x="14448" y="24526"/>
                    <a:pt x="14915" y="26116"/>
                    <a:pt x="14292" y="27377"/>
                  </a:cubicBezTo>
                  <a:cubicBezTo>
                    <a:pt x="14143" y="27687"/>
                    <a:pt x="14420" y="27822"/>
                    <a:pt x="14760" y="27822"/>
                  </a:cubicBezTo>
                  <a:cubicBezTo>
                    <a:pt x="14932" y="27822"/>
                    <a:pt x="15121" y="27787"/>
                    <a:pt x="15278" y="27723"/>
                  </a:cubicBezTo>
                  <a:cubicBezTo>
                    <a:pt x="16510" y="27249"/>
                    <a:pt x="17772" y="26919"/>
                    <a:pt x="19089" y="26919"/>
                  </a:cubicBezTo>
                  <a:cubicBezTo>
                    <a:pt x="19212" y="26919"/>
                    <a:pt x="19336" y="26922"/>
                    <a:pt x="19460" y="26928"/>
                  </a:cubicBezTo>
                  <a:lnTo>
                    <a:pt x="19874" y="26928"/>
                  </a:lnTo>
                  <a:cubicBezTo>
                    <a:pt x="19840" y="26997"/>
                    <a:pt x="19823" y="27136"/>
                    <a:pt x="19753" y="27153"/>
                  </a:cubicBezTo>
                  <a:cubicBezTo>
                    <a:pt x="18630" y="27585"/>
                    <a:pt x="17507" y="28138"/>
                    <a:pt x="16349" y="28414"/>
                  </a:cubicBezTo>
                  <a:cubicBezTo>
                    <a:pt x="15692" y="28570"/>
                    <a:pt x="14915" y="28432"/>
                    <a:pt x="14707" y="29209"/>
                  </a:cubicBezTo>
                  <a:cubicBezTo>
                    <a:pt x="14500" y="30004"/>
                    <a:pt x="15260" y="30194"/>
                    <a:pt x="15813" y="30505"/>
                  </a:cubicBezTo>
                  <a:cubicBezTo>
                    <a:pt x="17161" y="31318"/>
                    <a:pt x="17369" y="32493"/>
                    <a:pt x="16867" y="33910"/>
                  </a:cubicBezTo>
                  <a:cubicBezTo>
                    <a:pt x="16664" y="34503"/>
                    <a:pt x="16349" y="34660"/>
                    <a:pt x="15995" y="34660"/>
                  </a:cubicBezTo>
                  <a:cubicBezTo>
                    <a:pt x="15626" y="34660"/>
                    <a:pt x="15216" y="34489"/>
                    <a:pt x="14846" y="34463"/>
                  </a:cubicBezTo>
                  <a:cubicBezTo>
                    <a:pt x="13916" y="34396"/>
                    <a:pt x="12987" y="34203"/>
                    <a:pt x="12042" y="34203"/>
                  </a:cubicBezTo>
                  <a:cubicBezTo>
                    <a:pt x="12003" y="34203"/>
                    <a:pt x="11964" y="34203"/>
                    <a:pt x="11925" y="34204"/>
                  </a:cubicBezTo>
                  <a:cubicBezTo>
                    <a:pt x="10957" y="34221"/>
                    <a:pt x="9834" y="34446"/>
                    <a:pt x="9989" y="35759"/>
                  </a:cubicBezTo>
                  <a:cubicBezTo>
                    <a:pt x="10128" y="37072"/>
                    <a:pt x="9834" y="38196"/>
                    <a:pt x="9592" y="39440"/>
                  </a:cubicBezTo>
                  <a:cubicBezTo>
                    <a:pt x="9385" y="40425"/>
                    <a:pt x="8693" y="42136"/>
                    <a:pt x="10542" y="42464"/>
                  </a:cubicBezTo>
                  <a:cubicBezTo>
                    <a:pt x="12305" y="42758"/>
                    <a:pt x="12668" y="43173"/>
                    <a:pt x="11735" y="44693"/>
                  </a:cubicBezTo>
                  <a:cubicBezTo>
                    <a:pt x="11389" y="45298"/>
                    <a:pt x="10888" y="45817"/>
                    <a:pt x="10300" y="46180"/>
                  </a:cubicBezTo>
                  <a:cubicBezTo>
                    <a:pt x="9108" y="46871"/>
                    <a:pt x="8175" y="47752"/>
                    <a:pt x="8313" y="49342"/>
                  </a:cubicBezTo>
                  <a:cubicBezTo>
                    <a:pt x="8365" y="49964"/>
                    <a:pt x="8140" y="50707"/>
                    <a:pt x="7535" y="50967"/>
                  </a:cubicBezTo>
                  <a:cubicBezTo>
                    <a:pt x="5168" y="52021"/>
                    <a:pt x="3768" y="53991"/>
                    <a:pt x="2662" y="56168"/>
                  </a:cubicBezTo>
                  <a:cubicBezTo>
                    <a:pt x="1781" y="57931"/>
                    <a:pt x="122" y="59469"/>
                    <a:pt x="1279" y="61888"/>
                  </a:cubicBezTo>
                  <a:cubicBezTo>
                    <a:pt x="1936" y="63236"/>
                    <a:pt x="1573" y="64792"/>
                    <a:pt x="830" y="66209"/>
                  </a:cubicBezTo>
                  <a:cubicBezTo>
                    <a:pt x="1" y="67781"/>
                    <a:pt x="744" y="70477"/>
                    <a:pt x="2126" y="71687"/>
                  </a:cubicBezTo>
                  <a:cubicBezTo>
                    <a:pt x="2420" y="71946"/>
                    <a:pt x="2662" y="72240"/>
                    <a:pt x="2818" y="72586"/>
                  </a:cubicBezTo>
                  <a:cubicBezTo>
                    <a:pt x="4027" y="75040"/>
                    <a:pt x="5462" y="77303"/>
                    <a:pt x="7881" y="78755"/>
                  </a:cubicBezTo>
                  <a:cubicBezTo>
                    <a:pt x="8455" y="79100"/>
                    <a:pt x="9053" y="79742"/>
                    <a:pt x="9645" y="79742"/>
                  </a:cubicBezTo>
                  <a:cubicBezTo>
                    <a:pt x="9766" y="79742"/>
                    <a:pt x="9887" y="79715"/>
                    <a:pt x="10007" y="79654"/>
                  </a:cubicBezTo>
                  <a:cubicBezTo>
                    <a:pt x="12824" y="78254"/>
                    <a:pt x="16142" y="79844"/>
                    <a:pt x="18889" y="77874"/>
                  </a:cubicBezTo>
                  <a:cubicBezTo>
                    <a:pt x="19326" y="77562"/>
                    <a:pt x="19938" y="77352"/>
                    <a:pt x="20558" y="77352"/>
                  </a:cubicBezTo>
                  <a:cubicBezTo>
                    <a:pt x="21313" y="77352"/>
                    <a:pt x="22079" y="77663"/>
                    <a:pt x="22553" y="78479"/>
                  </a:cubicBezTo>
                  <a:cubicBezTo>
                    <a:pt x="23034" y="79313"/>
                    <a:pt x="23538" y="79650"/>
                    <a:pt x="24283" y="79650"/>
                  </a:cubicBezTo>
                  <a:cubicBezTo>
                    <a:pt x="24448" y="79650"/>
                    <a:pt x="24626" y="79633"/>
                    <a:pt x="24817" y="79602"/>
                  </a:cubicBezTo>
                  <a:cubicBezTo>
                    <a:pt x="24994" y="79574"/>
                    <a:pt x="25161" y="79561"/>
                    <a:pt x="25317" y="79561"/>
                  </a:cubicBezTo>
                  <a:cubicBezTo>
                    <a:pt x="26715" y="79561"/>
                    <a:pt x="27271" y="80640"/>
                    <a:pt x="26960" y="82194"/>
                  </a:cubicBezTo>
                  <a:cubicBezTo>
                    <a:pt x="26683" y="83611"/>
                    <a:pt x="25750" y="85218"/>
                    <a:pt x="26545" y="86480"/>
                  </a:cubicBezTo>
                  <a:cubicBezTo>
                    <a:pt x="27461" y="87966"/>
                    <a:pt x="28515" y="89400"/>
                    <a:pt x="29206" y="90973"/>
                  </a:cubicBezTo>
                  <a:cubicBezTo>
                    <a:pt x="30416" y="93721"/>
                    <a:pt x="31298" y="96641"/>
                    <a:pt x="29777" y="99631"/>
                  </a:cubicBezTo>
                  <a:cubicBezTo>
                    <a:pt x="28809" y="101515"/>
                    <a:pt x="28619" y="103502"/>
                    <a:pt x="29535" y="105369"/>
                  </a:cubicBezTo>
                  <a:cubicBezTo>
                    <a:pt x="30503" y="107321"/>
                    <a:pt x="31228" y="109274"/>
                    <a:pt x="31488" y="111469"/>
                  </a:cubicBezTo>
                  <a:cubicBezTo>
                    <a:pt x="31712" y="113456"/>
                    <a:pt x="31695" y="115599"/>
                    <a:pt x="33371" y="117172"/>
                  </a:cubicBezTo>
                  <a:cubicBezTo>
                    <a:pt x="34322" y="118088"/>
                    <a:pt x="34581" y="119436"/>
                    <a:pt x="35013" y="120645"/>
                  </a:cubicBezTo>
                  <a:cubicBezTo>
                    <a:pt x="35393" y="121717"/>
                    <a:pt x="34546" y="123065"/>
                    <a:pt x="35843" y="123998"/>
                  </a:cubicBezTo>
                  <a:cubicBezTo>
                    <a:pt x="36206" y="124270"/>
                    <a:pt x="36549" y="124368"/>
                    <a:pt x="36881" y="124368"/>
                  </a:cubicBezTo>
                  <a:cubicBezTo>
                    <a:pt x="37735" y="124368"/>
                    <a:pt x="38515" y="123721"/>
                    <a:pt x="39372" y="123721"/>
                  </a:cubicBezTo>
                  <a:cubicBezTo>
                    <a:pt x="39388" y="123721"/>
                    <a:pt x="39404" y="123721"/>
                    <a:pt x="39420" y="123721"/>
                  </a:cubicBezTo>
                  <a:cubicBezTo>
                    <a:pt x="39526" y="123724"/>
                    <a:pt x="39630" y="123725"/>
                    <a:pt x="39734" y="123725"/>
                  </a:cubicBezTo>
                  <a:cubicBezTo>
                    <a:pt x="44937" y="123725"/>
                    <a:pt x="47636" y="120353"/>
                    <a:pt x="49754" y="116100"/>
                  </a:cubicBezTo>
                  <a:cubicBezTo>
                    <a:pt x="50186" y="115236"/>
                    <a:pt x="49720" y="113957"/>
                    <a:pt x="50826" y="113508"/>
                  </a:cubicBezTo>
                  <a:cubicBezTo>
                    <a:pt x="52761" y="112713"/>
                    <a:pt x="53193" y="111175"/>
                    <a:pt x="52692" y="109499"/>
                  </a:cubicBezTo>
                  <a:cubicBezTo>
                    <a:pt x="51949" y="107028"/>
                    <a:pt x="53297" y="106112"/>
                    <a:pt x="55181" y="105282"/>
                  </a:cubicBezTo>
                  <a:cubicBezTo>
                    <a:pt x="57773" y="104107"/>
                    <a:pt x="59449" y="98370"/>
                    <a:pt x="57963" y="96071"/>
                  </a:cubicBezTo>
                  <a:cubicBezTo>
                    <a:pt x="56770" y="94239"/>
                    <a:pt x="57099" y="92217"/>
                    <a:pt x="57444" y="90316"/>
                  </a:cubicBezTo>
                  <a:cubicBezTo>
                    <a:pt x="57911" y="87621"/>
                    <a:pt x="59933" y="85823"/>
                    <a:pt x="61851" y="84164"/>
                  </a:cubicBezTo>
                  <a:cubicBezTo>
                    <a:pt x="65601" y="80915"/>
                    <a:pt x="68055" y="76992"/>
                    <a:pt x="69109" y="72171"/>
                  </a:cubicBezTo>
                  <a:cubicBezTo>
                    <a:pt x="69271" y="71459"/>
                    <a:pt x="69266" y="70656"/>
                    <a:pt x="68371" y="70656"/>
                  </a:cubicBezTo>
                  <a:cubicBezTo>
                    <a:pt x="68311" y="70656"/>
                    <a:pt x="68246" y="70660"/>
                    <a:pt x="68176" y="70667"/>
                  </a:cubicBezTo>
                  <a:cubicBezTo>
                    <a:pt x="67157" y="70788"/>
                    <a:pt x="66154" y="71151"/>
                    <a:pt x="65152" y="71462"/>
                  </a:cubicBezTo>
                  <a:cubicBezTo>
                    <a:pt x="63960" y="71826"/>
                    <a:pt x="63201" y="72060"/>
                    <a:pt x="62664" y="72060"/>
                  </a:cubicBezTo>
                  <a:cubicBezTo>
                    <a:pt x="61727" y="72060"/>
                    <a:pt x="61469" y="71346"/>
                    <a:pt x="60772" y="69363"/>
                  </a:cubicBezTo>
                  <a:lnTo>
                    <a:pt x="60772" y="69363"/>
                  </a:lnTo>
                  <a:cubicBezTo>
                    <a:pt x="61180" y="69747"/>
                    <a:pt x="61467" y="70422"/>
                    <a:pt x="62074" y="70422"/>
                  </a:cubicBezTo>
                  <a:cubicBezTo>
                    <a:pt x="62180" y="70422"/>
                    <a:pt x="62295" y="70402"/>
                    <a:pt x="62422" y="70356"/>
                  </a:cubicBezTo>
                  <a:cubicBezTo>
                    <a:pt x="63925" y="69769"/>
                    <a:pt x="65359" y="68957"/>
                    <a:pt x="66897" y="68455"/>
                  </a:cubicBezTo>
                  <a:cubicBezTo>
                    <a:pt x="68660" y="67868"/>
                    <a:pt x="69732" y="66209"/>
                    <a:pt x="71391" y="65639"/>
                  </a:cubicBezTo>
                  <a:cubicBezTo>
                    <a:pt x="73706" y="64844"/>
                    <a:pt x="76713" y="61716"/>
                    <a:pt x="76852" y="59383"/>
                  </a:cubicBezTo>
                  <a:cubicBezTo>
                    <a:pt x="76834" y="59072"/>
                    <a:pt x="76713" y="58778"/>
                    <a:pt x="76506" y="58553"/>
                  </a:cubicBezTo>
                  <a:cubicBezTo>
                    <a:pt x="75918" y="57810"/>
                    <a:pt x="75279" y="57153"/>
                    <a:pt x="74294" y="56894"/>
                  </a:cubicBezTo>
                  <a:cubicBezTo>
                    <a:pt x="73724" y="56739"/>
                    <a:pt x="73378" y="56151"/>
                    <a:pt x="73516" y="55581"/>
                  </a:cubicBezTo>
                  <a:cubicBezTo>
                    <a:pt x="73547" y="55481"/>
                    <a:pt x="73596" y="55443"/>
                    <a:pt x="73658" y="55443"/>
                  </a:cubicBezTo>
                  <a:cubicBezTo>
                    <a:pt x="73842" y="55443"/>
                    <a:pt x="74139" y="55775"/>
                    <a:pt x="74398" y="55788"/>
                  </a:cubicBezTo>
                  <a:cubicBezTo>
                    <a:pt x="75366" y="55855"/>
                    <a:pt x="76333" y="56083"/>
                    <a:pt x="77301" y="56083"/>
                  </a:cubicBezTo>
                  <a:cubicBezTo>
                    <a:pt x="77336" y="56083"/>
                    <a:pt x="77370" y="56083"/>
                    <a:pt x="77405" y="56082"/>
                  </a:cubicBezTo>
                  <a:cubicBezTo>
                    <a:pt x="77727" y="56077"/>
                    <a:pt x="78047" y="56073"/>
                    <a:pt x="78365" y="56073"/>
                  </a:cubicBezTo>
                  <a:cubicBezTo>
                    <a:pt x="81373" y="56073"/>
                    <a:pt x="84145" y="56432"/>
                    <a:pt x="85786" y="59746"/>
                  </a:cubicBezTo>
                  <a:cubicBezTo>
                    <a:pt x="86136" y="60461"/>
                    <a:pt x="86996" y="61297"/>
                    <a:pt x="88011" y="61297"/>
                  </a:cubicBezTo>
                  <a:cubicBezTo>
                    <a:pt x="88148" y="61297"/>
                    <a:pt x="88288" y="61282"/>
                    <a:pt x="88430" y="61249"/>
                  </a:cubicBezTo>
                  <a:cubicBezTo>
                    <a:pt x="88585" y="61214"/>
                    <a:pt x="88707" y="61197"/>
                    <a:pt x="88805" y="61197"/>
                  </a:cubicBezTo>
                  <a:cubicBezTo>
                    <a:pt x="89186" y="61197"/>
                    <a:pt x="89184" y="61451"/>
                    <a:pt x="89225" y="61837"/>
                  </a:cubicBezTo>
                  <a:cubicBezTo>
                    <a:pt x="89830" y="66554"/>
                    <a:pt x="91990" y="70685"/>
                    <a:pt x="94133" y="74832"/>
                  </a:cubicBezTo>
                  <a:cubicBezTo>
                    <a:pt x="94475" y="75487"/>
                    <a:pt x="94875" y="75911"/>
                    <a:pt x="95290" y="75911"/>
                  </a:cubicBezTo>
                  <a:cubicBezTo>
                    <a:pt x="95652" y="75911"/>
                    <a:pt x="96025" y="75588"/>
                    <a:pt x="96380" y="74815"/>
                  </a:cubicBezTo>
                  <a:cubicBezTo>
                    <a:pt x="96622" y="74297"/>
                    <a:pt x="97036" y="73847"/>
                    <a:pt x="97382" y="73381"/>
                  </a:cubicBezTo>
                  <a:lnTo>
                    <a:pt x="97538" y="73225"/>
                  </a:lnTo>
                  <a:cubicBezTo>
                    <a:pt x="98212" y="71618"/>
                    <a:pt x="98056" y="69993"/>
                    <a:pt x="97831" y="68317"/>
                  </a:cubicBezTo>
                  <a:cubicBezTo>
                    <a:pt x="97762" y="67833"/>
                    <a:pt x="97589" y="67211"/>
                    <a:pt x="98194" y="67073"/>
                  </a:cubicBezTo>
                  <a:cubicBezTo>
                    <a:pt x="99784" y="66693"/>
                    <a:pt x="100268" y="65258"/>
                    <a:pt x="101149" y="64187"/>
                  </a:cubicBezTo>
                  <a:cubicBezTo>
                    <a:pt x="102117" y="63029"/>
                    <a:pt x="103137" y="61629"/>
                    <a:pt x="104243" y="60903"/>
                  </a:cubicBezTo>
                  <a:cubicBezTo>
                    <a:pt x="104825" y="60515"/>
                    <a:pt x="105739" y="59942"/>
                    <a:pt x="106690" y="59942"/>
                  </a:cubicBezTo>
                  <a:cubicBezTo>
                    <a:pt x="107432" y="59942"/>
                    <a:pt x="108196" y="60292"/>
                    <a:pt x="108840" y="61353"/>
                  </a:cubicBezTo>
                  <a:cubicBezTo>
                    <a:pt x="109600" y="62632"/>
                    <a:pt x="110965" y="63565"/>
                    <a:pt x="111017" y="65258"/>
                  </a:cubicBezTo>
                  <a:cubicBezTo>
                    <a:pt x="111034" y="65777"/>
                    <a:pt x="110793" y="66433"/>
                    <a:pt x="111536" y="66693"/>
                  </a:cubicBezTo>
                  <a:cubicBezTo>
                    <a:pt x="111822" y="66788"/>
                    <a:pt x="112112" y="66862"/>
                    <a:pt x="112391" y="66862"/>
                  </a:cubicBezTo>
                  <a:cubicBezTo>
                    <a:pt x="112769" y="66862"/>
                    <a:pt x="113129" y="66727"/>
                    <a:pt x="113437" y="66330"/>
                  </a:cubicBezTo>
                  <a:cubicBezTo>
                    <a:pt x="113540" y="66205"/>
                    <a:pt x="113700" y="66031"/>
                    <a:pt x="113856" y="66031"/>
                  </a:cubicBezTo>
                  <a:cubicBezTo>
                    <a:pt x="113960" y="66031"/>
                    <a:pt x="114062" y="66109"/>
                    <a:pt x="114145" y="66330"/>
                  </a:cubicBezTo>
                  <a:cubicBezTo>
                    <a:pt x="114543" y="67470"/>
                    <a:pt x="114802" y="68663"/>
                    <a:pt x="115286" y="69769"/>
                  </a:cubicBezTo>
                  <a:cubicBezTo>
                    <a:pt x="116271" y="72033"/>
                    <a:pt x="114940" y="74677"/>
                    <a:pt x="116858" y="76871"/>
                  </a:cubicBezTo>
                  <a:cubicBezTo>
                    <a:pt x="118241" y="78461"/>
                    <a:pt x="118362" y="80915"/>
                    <a:pt x="119900" y="82540"/>
                  </a:cubicBezTo>
                  <a:cubicBezTo>
                    <a:pt x="120401" y="82799"/>
                    <a:pt x="120885" y="83058"/>
                    <a:pt x="121386" y="83300"/>
                  </a:cubicBezTo>
                  <a:cubicBezTo>
                    <a:pt x="121538" y="83368"/>
                    <a:pt x="121699" y="83403"/>
                    <a:pt x="121846" y="83403"/>
                  </a:cubicBezTo>
                  <a:cubicBezTo>
                    <a:pt x="122184" y="83403"/>
                    <a:pt x="122445" y="83219"/>
                    <a:pt x="122337" y="82834"/>
                  </a:cubicBezTo>
                  <a:cubicBezTo>
                    <a:pt x="121818" y="80915"/>
                    <a:pt x="121991" y="78790"/>
                    <a:pt x="119969" y="77355"/>
                  </a:cubicBezTo>
                  <a:cubicBezTo>
                    <a:pt x="118414" y="76249"/>
                    <a:pt x="117239" y="74521"/>
                    <a:pt x="117463" y="72378"/>
                  </a:cubicBezTo>
                  <a:cubicBezTo>
                    <a:pt x="117528" y="71821"/>
                    <a:pt x="116912" y="70437"/>
                    <a:pt x="117695" y="70437"/>
                  </a:cubicBezTo>
                  <a:cubicBezTo>
                    <a:pt x="117955" y="70437"/>
                    <a:pt x="118371" y="70590"/>
                    <a:pt x="119019" y="70979"/>
                  </a:cubicBezTo>
                  <a:cubicBezTo>
                    <a:pt x="120194" y="71704"/>
                    <a:pt x="121386" y="72655"/>
                    <a:pt x="121749" y="73605"/>
                  </a:cubicBezTo>
                  <a:cubicBezTo>
                    <a:pt x="122096" y="74553"/>
                    <a:pt x="122434" y="74868"/>
                    <a:pt x="122776" y="74868"/>
                  </a:cubicBezTo>
                  <a:cubicBezTo>
                    <a:pt x="123251" y="74868"/>
                    <a:pt x="123732" y="74261"/>
                    <a:pt x="124255" y="73899"/>
                  </a:cubicBezTo>
                  <a:cubicBezTo>
                    <a:pt x="124531" y="73709"/>
                    <a:pt x="124721" y="73363"/>
                    <a:pt x="125015" y="73208"/>
                  </a:cubicBezTo>
                  <a:cubicBezTo>
                    <a:pt x="126743" y="72292"/>
                    <a:pt x="127210" y="70961"/>
                    <a:pt x="126743" y="69043"/>
                  </a:cubicBezTo>
                  <a:cubicBezTo>
                    <a:pt x="126294" y="67159"/>
                    <a:pt x="125292" y="65725"/>
                    <a:pt x="123892" y="64533"/>
                  </a:cubicBezTo>
                  <a:cubicBezTo>
                    <a:pt x="122596" y="63409"/>
                    <a:pt x="122285" y="62459"/>
                    <a:pt x="123546" y="61059"/>
                  </a:cubicBezTo>
                  <a:cubicBezTo>
                    <a:pt x="123952" y="60621"/>
                    <a:pt x="124332" y="60388"/>
                    <a:pt x="124705" y="60388"/>
                  </a:cubicBezTo>
                  <a:cubicBezTo>
                    <a:pt x="124936" y="60388"/>
                    <a:pt x="125164" y="60477"/>
                    <a:pt x="125395" y="60661"/>
                  </a:cubicBezTo>
                  <a:cubicBezTo>
                    <a:pt x="126000" y="61145"/>
                    <a:pt x="125810" y="61750"/>
                    <a:pt x="125119" y="62234"/>
                  </a:cubicBezTo>
                  <a:cubicBezTo>
                    <a:pt x="124618" y="62580"/>
                    <a:pt x="124445" y="63219"/>
                    <a:pt x="125050" y="63651"/>
                  </a:cubicBezTo>
                  <a:cubicBezTo>
                    <a:pt x="125442" y="63952"/>
                    <a:pt x="125858" y="64171"/>
                    <a:pt x="126268" y="64171"/>
                  </a:cubicBezTo>
                  <a:cubicBezTo>
                    <a:pt x="126635" y="64171"/>
                    <a:pt x="126996" y="63996"/>
                    <a:pt x="127331" y="63547"/>
                  </a:cubicBezTo>
                  <a:cubicBezTo>
                    <a:pt x="127694" y="63046"/>
                    <a:pt x="128247" y="62407"/>
                    <a:pt x="127469" y="61940"/>
                  </a:cubicBezTo>
                  <a:cubicBezTo>
                    <a:pt x="126398" y="61318"/>
                    <a:pt x="127037" y="61042"/>
                    <a:pt x="127590" y="60696"/>
                  </a:cubicBezTo>
                  <a:cubicBezTo>
                    <a:pt x="130061" y="59210"/>
                    <a:pt x="133449" y="59106"/>
                    <a:pt x="134693" y="55788"/>
                  </a:cubicBezTo>
                  <a:cubicBezTo>
                    <a:pt x="135298" y="54146"/>
                    <a:pt x="136093" y="52591"/>
                    <a:pt x="135851" y="50725"/>
                  </a:cubicBezTo>
                  <a:cubicBezTo>
                    <a:pt x="135522" y="48288"/>
                    <a:pt x="133932" y="46629"/>
                    <a:pt x="132498" y="44918"/>
                  </a:cubicBezTo>
                  <a:cubicBezTo>
                    <a:pt x="131772" y="44054"/>
                    <a:pt x="131859" y="43622"/>
                    <a:pt x="132775" y="43173"/>
                  </a:cubicBezTo>
                  <a:cubicBezTo>
                    <a:pt x="133120" y="43017"/>
                    <a:pt x="133397" y="42793"/>
                    <a:pt x="133362" y="42378"/>
                  </a:cubicBezTo>
                  <a:cubicBezTo>
                    <a:pt x="133345" y="41980"/>
                    <a:pt x="133051" y="41635"/>
                    <a:pt x="132671" y="41548"/>
                  </a:cubicBezTo>
                  <a:cubicBezTo>
                    <a:pt x="132227" y="41462"/>
                    <a:pt x="131713" y="41297"/>
                    <a:pt x="131292" y="41297"/>
                  </a:cubicBezTo>
                  <a:cubicBezTo>
                    <a:pt x="131122" y="41297"/>
                    <a:pt x="130968" y="41323"/>
                    <a:pt x="130839" y="41393"/>
                  </a:cubicBezTo>
                  <a:cubicBezTo>
                    <a:pt x="130667" y="41486"/>
                    <a:pt x="130517" y="41524"/>
                    <a:pt x="130385" y="41524"/>
                  </a:cubicBezTo>
                  <a:cubicBezTo>
                    <a:pt x="129751" y="41524"/>
                    <a:pt x="129496" y="40648"/>
                    <a:pt x="128935" y="40648"/>
                  </a:cubicBezTo>
                  <a:cubicBezTo>
                    <a:pt x="128871" y="40648"/>
                    <a:pt x="128804" y="40659"/>
                    <a:pt x="128731" y="40684"/>
                  </a:cubicBezTo>
                  <a:cubicBezTo>
                    <a:pt x="129025" y="40425"/>
                    <a:pt x="129336" y="40166"/>
                    <a:pt x="129612" y="39889"/>
                  </a:cubicBezTo>
                  <a:cubicBezTo>
                    <a:pt x="129699" y="39786"/>
                    <a:pt x="129768" y="39647"/>
                    <a:pt x="129802" y="39509"/>
                  </a:cubicBezTo>
                  <a:cubicBezTo>
                    <a:pt x="129896" y="39229"/>
                    <a:pt x="130059" y="38963"/>
                    <a:pt x="130355" y="38963"/>
                  </a:cubicBezTo>
                  <a:cubicBezTo>
                    <a:pt x="130388" y="38963"/>
                    <a:pt x="130423" y="38966"/>
                    <a:pt x="130459" y="38973"/>
                  </a:cubicBezTo>
                  <a:cubicBezTo>
                    <a:pt x="130822" y="39025"/>
                    <a:pt x="130718" y="39405"/>
                    <a:pt x="130753" y="39665"/>
                  </a:cubicBezTo>
                  <a:cubicBezTo>
                    <a:pt x="130885" y="40368"/>
                    <a:pt x="131150" y="40680"/>
                    <a:pt x="131522" y="40680"/>
                  </a:cubicBezTo>
                  <a:cubicBezTo>
                    <a:pt x="131781" y="40680"/>
                    <a:pt x="132092" y="40529"/>
                    <a:pt x="132446" y="40252"/>
                  </a:cubicBezTo>
                  <a:cubicBezTo>
                    <a:pt x="132816" y="39963"/>
                    <a:pt x="133198" y="39825"/>
                    <a:pt x="133552" y="39825"/>
                  </a:cubicBezTo>
                  <a:cubicBezTo>
                    <a:pt x="134190" y="39825"/>
                    <a:pt x="134735" y="40276"/>
                    <a:pt x="134935" y="41099"/>
                  </a:cubicBezTo>
                  <a:cubicBezTo>
                    <a:pt x="135004" y="41410"/>
                    <a:pt x="135246" y="41911"/>
                    <a:pt x="135436" y="41928"/>
                  </a:cubicBezTo>
                  <a:cubicBezTo>
                    <a:pt x="136836" y="42067"/>
                    <a:pt x="137130" y="43259"/>
                    <a:pt x="137441" y="44192"/>
                  </a:cubicBezTo>
                  <a:cubicBezTo>
                    <a:pt x="137757" y="45176"/>
                    <a:pt x="138205" y="45491"/>
                    <a:pt x="138710" y="45491"/>
                  </a:cubicBezTo>
                  <a:cubicBezTo>
                    <a:pt x="139226" y="45491"/>
                    <a:pt x="139803" y="45163"/>
                    <a:pt x="140361" y="44884"/>
                  </a:cubicBezTo>
                  <a:cubicBezTo>
                    <a:pt x="141813" y="44175"/>
                    <a:pt x="140586" y="43363"/>
                    <a:pt x="140327" y="42654"/>
                  </a:cubicBezTo>
                  <a:cubicBezTo>
                    <a:pt x="140188" y="42188"/>
                    <a:pt x="139739" y="41773"/>
                    <a:pt x="139324" y="41479"/>
                  </a:cubicBezTo>
                  <a:cubicBezTo>
                    <a:pt x="137717" y="40356"/>
                    <a:pt x="137648" y="38921"/>
                    <a:pt x="138305" y="37245"/>
                  </a:cubicBezTo>
                  <a:cubicBezTo>
                    <a:pt x="138533" y="36644"/>
                    <a:pt x="138753" y="36160"/>
                    <a:pt x="139216" y="36160"/>
                  </a:cubicBezTo>
                  <a:cubicBezTo>
                    <a:pt x="139418" y="36160"/>
                    <a:pt x="139666" y="36252"/>
                    <a:pt x="139981" y="36468"/>
                  </a:cubicBezTo>
                  <a:cubicBezTo>
                    <a:pt x="140121" y="36569"/>
                    <a:pt x="140268" y="36617"/>
                    <a:pt x="140413" y="36617"/>
                  </a:cubicBezTo>
                  <a:cubicBezTo>
                    <a:pt x="140661" y="36617"/>
                    <a:pt x="140902" y="36477"/>
                    <a:pt x="141087" y="36226"/>
                  </a:cubicBezTo>
                  <a:cubicBezTo>
                    <a:pt x="142573" y="34255"/>
                    <a:pt x="142850" y="29797"/>
                    <a:pt x="141640" y="27706"/>
                  </a:cubicBezTo>
                  <a:cubicBezTo>
                    <a:pt x="141485" y="27447"/>
                    <a:pt x="141104" y="27187"/>
                    <a:pt x="141398" y="26807"/>
                  </a:cubicBezTo>
                  <a:lnTo>
                    <a:pt x="141398" y="26807"/>
                  </a:lnTo>
                  <a:cubicBezTo>
                    <a:pt x="141623" y="26997"/>
                    <a:pt x="141917" y="27153"/>
                    <a:pt x="142072" y="27395"/>
                  </a:cubicBezTo>
                  <a:cubicBezTo>
                    <a:pt x="142988" y="28812"/>
                    <a:pt x="143869" y="30229"/>
                    <a:pt x="144733" y="31663"/>
                  </a:cubicBezTo>
                  <a:cubicBezTo>
                    <a:pt x="144984" y="32062"/>
                    <a:pt x="145261" y="32460"/>
                    <a:pt x="145713" y="32460"/>
                  </a:cubicBezTo>
                  <a:cubicBezTo>
                    <a:pt x="145790" y="32460"/>
                    <a:pt x="145872" y="32449"/>
                    <a:pt x="145960" y="32424"/>
                  </a:cubicBezTo>
                  <a:cubicBezTo>
                    <a:pt x="146323" y="32320"/>
                    <a:pt x="146825" y="32043"/>
                    <a:pt x="146928" y="31750"/>
                  </a:cubicBezTo>
                  <a:cubicBezTo>
                    <a:pt x="147118" y="31197"/>
                    <a:pt x="146496" y="30972"/>
                    <a:pt x="146151" y="30644"/>
                  </a:cubicBezTo>
                  <a:cubicBezTo>
                    <a:pt x="145805" y="30298"/>
                    <a:pt x="144889" y="29935"/>
                    <a:pt x="145511" y="29348"/>
                  </a:cubicBezTo>
                  <a:cubicBezTo>
                    <a:pt x="146220" y="28674"/>
                    <a:pt x="145701" y="28363"/>
                    <a:pt x="145373" y="27982"/>
                  </a:cubicBezTo>
                  <a:cubicBezTo>
                    <a:pt x="144924" y="27464"/>
                    <a:pt x="144353" y="27049"/>
                    <a:pt x="143904" y="26513"/>
                  </a:cubicBezTo>
                  <a:cubicBezTo>
                    <a:pt x="142452" y="24803"/>
                    <a:pt x="140309" y="24008"/>
                    <a:pt x="138927" y="23455"/>
                  </a:cubicBezTo>
                  <a:cubicBezTo>
                    <a:pt x="137233" y="22781"/>
                    <a:pt x="135350" y="23368"/>
                    <a:pt x="133794" y="22349"/>
                  </a:cubicBezTo>
                  <a:cubicBezTo>
                    <a:pt x="133621" y="22228"/>
                    <a:pt x="133120" y="22141"/>
                    <a:pt x="133379" y="21934"/>
                  </a:cubicBezTo>
                  <a:cubicBezTo>
                    <a:pt x="134416" y="21156"/>
                    <a:pt x="134192" y="19843"/>
                    <a:pt x="134814" y="18910"/>
                  </a:cubicBezTo>
                  <a:cubicBezTo>
                    <a:pt x="135183" y="18357"/>
                    <a:pt x="137525" y="17996"/>
                    <a:pt x="139389" y="17996"/>
                  </a:cubicBezTo>
                  <a:cubicBezTo>
                    <a:pt x="140321" y="17996"/>
                    <a:pt x="141133" y="18086"/>
                    <a:pt x="141519" y="18287"/>
                  </a:cubicBezTo>
                  <a:cubicBezTo>
                    <a:pt x="141913" y="18491"/>
                    <a:pt x="142318" y="18567"/>
                    <a:pt x="142722" y="18567"/>
                  </a:cubicBezTo>
                  <a:cubicBezTo>
                    <a:pt x="143310" y="18567"/>
                    <a:pt x="143896" y="18407"/>
                    <a:pt x="144440" y="18253"/>
                  </a:cubicBezTo>
                  <a:cubicBezTo>
                    <a:pt x="145183" y="18028"/>
                    <a:pt x="144301" y="17320"/>
                    <a:pt x="144440" y="16905"/>
                  </a:cubicBezTo>
                  <a:cubicBezTo>
                    <a:pt x="144595" y="16473"/>
                    <a:pt x="144232" y="15764"/>
                    <a:pt x="144803" y="15626"/>
                  </a:cubicBezTo>
                  <a:cubicBezTo>
                    <a:pt x="144894" y="15602"/>
                    <a:pt x="144986" y="15590"/>
                    <a:pt x="145078" y="15590"/>
                  </a:cubicBezTo>
                  <a:cubicBezTo>
                    <a:pt x="145503" y="15590"/>
                    <a:pt x="145922" y="15838"/>
                    <a:pt x="146306" y="16179"/>
                  </a:cubicBezTo>
                  <a:cubicBezTo>
                    <a:pt x="146709" y="16532"/>
                    <a:pt x="147171" y="16997"/>
                    <a:pt x="147617" y="16997"/>
                  </a:cubicBezTo>
                  <a:cubicBezTo>
                    <a:pt x="147935" y="16997"/>
                    <a:pt x="148244" y="16760"/>
                    <a:pt x="148518" y="16075"/>
                  </a:cubicBezTo>
                  <a:cubicBezTo>
                    <a:pt x="148584" y="15900"/>
                    <a:pt x="148692" y="15801"/>
                    <a:pt x="148828" y="15801"/>
                  </a:cubicBezTo>
                  <a:cubicBezTo>
                    <a:pt x="148906" y="15801"/>
                    <a:pt x="148994" y="15833"/>
                    <a:pt x="149088" y="15903"/>
                  </a:cubicBezTo>
                  <a:cubicBezTo>
                    <a:pt x="149348" y="16110"/>
                    <a:pt x="149348" y="16335"/>
                    <a:pt x="149192" y="16646"/>
                  </a:cubicBezTo>
                  <a:cubicBezTo>
                    <a:pt x="148743" y="17596"/>
                    <a:pt x="147965" y="18547"/>
                    <a:pt x="147965" y="19497"/>
                  </a:cubicBezTo>
                  <a:cubicBezTo>
                    <a:pt x="147931" y="21122"/>
                    <a:pt x="148708" y="22677"/>
                    <a:pt x="150022" y="23627"/>
                  </a:cubicBezTo>
                  <a:cubicBezTo>
                    <a:pt x="151231" y="24561"/>
                    <a:pt x="152631" y="25269"/>
                    <a:pt x="153582" y="26513"/>
                  </a:cubicBezTo>
                  <a:cubicBezTo>
                    <a:pt x="153835" y="26852"/>
                    <a:pt x="154112" y="27339"/>
                    <a:pt x="154580" y="27339"/>
                  </a:cubicBezTo>
                  <a:cubicBezTo>
                    <a:pt x="154686" y="27339"/>
                    <a:pt x="154802" y="27314"/>
                    <a:pt x="154930" y="27257"/>
                  </a:cubicBezTo>
                  <a:cubicBezTo>
                    <a:pt x="155621" y="26928"/>
                    <a:pt x="155673" y="26271"/>
                    <a:pt x="155604" y="25615"/>
                  </a:cubicBezTo>
                  <a:cubicBezTo>
                    <a:pt x="155448" y="24025"/>
                    <a:pt x="155863" y="22435"/>
                    <a:pt x="154739" y="20845"/>
                  </a:cubicBezTo>
                  <a:cubicBezTo>
                    <a:pt x="154065" y="19877"/>
                    <a:pt x="153772" y="18823"/>
                    <a:pt x="152406" y="18737"/>
                  </a:cubicBezTo>
                  <a:cubicBezTo>
                    <a:pt x="152044" y="18720"/>
                    <a:pt x="151940" y="18478"/>
                    <a:pt x="151888" y="18201"/>
                  </a:cubicBezTo>
                  <a:cubicBezTo>
                    <a:pt x="151820" y="17931"/>
                    <a:pt x="151918" y="17578"/>
                    <a:pt x="152229" y="17578"/>
                  </a:cubicBezTo>
                  <a:cubicBezTo>
                    <a:pt x="152236" y="17578"/>
                    <a:pt x="152243" y="17579"/>
                    <a:pt x="152251" y="17579"/>
                  </a:cubicBezTo>
                  <a:cubicBezTo>
                    <a:pt x="152284" y="17581"/>
                    <a:pt x="152317" y="17582"/>
                    <a:pt x="152350" y="17582"/>
                  </a:cubicBezTo>
                  <a:cubicBezTo>
                    <a:pt x="153000" y="17582"/>
                    <a:pt x="153628" y="17254"/>
                    <a:pt x="154277" y="17254"/>
                  </a:cubicBezTo>
                  <a:cubicBezTo>
                    <a:pt x="154558" y="17254"/>
                    <a:pt x="154844" y="17316"/>
                    <a:pt x="155137" y="17493"/>
                  </a:cubicBezTo>
                  <a:cubicBezTo>
                    <a:pt x="155393" y="17649"/>
                    <a:pt x="155627" y="17726"/>
                    <a:pt x="155836" y="17726"/>
                  </a:cubicBezTo>
                  <a:cubicBezTo>
                    <a:pt x="156249" y="17726"/>
                    <a:pt x="156566" y="17427"/>
                    <a:pt x="156761" y="16853"/>
                  </a:cubicBezTo>
                  <a:cubicBezTo>
                    <a:pt x="157072" y="15920"/>
                    <a:pt x="157954" y="15505"/>
                    <a:pt x="158662" y="15039"/>
                  </a:cubicBezTo>
                  <a:cubicBezTo>
                    <a:pt x="158771" y="14969"/>
                    <a:pt x="158912" y="14953"/>
                    <a:pt x="159064" y="14953"/>
                  </a:cubicBezTo>
                  <a:cubicBezTo>
                    <a:pt x="159192" y="14953"/>
                    <a:pt x="159327" y="14964"/>
                    <a:pt x="159458" y="14964"/>
                  </a:cubicBezTo>
                  <a:cubicBezTo>
                    <a:pt x="159792" y="14964"/>
                    <a:pt x="160100" y="14892"/>
                    <a:pt x="160183" y="14382"/>
                  </a:cubicBezTo>
                  <a:cubicBezTo>
                    <a:pt x="160304" y="13501"/>
                    <a:pt x="159475" y="13310"/>
                    <a:pt x="158887" y="12965"/>
                  </a:cubicBezTo>
                  <a:cubicBezTo>
                    <a:pt x="158662" y="12827"/>
                    <a:pt x="158334" y="12550"/>
                    <a:pt x="158351" y="12395"/>
                  </a:cubicBezTo>
                  <a:cubicBezTo>
                    <a:pt x="158404" y="12154"/>
                    <a:pt x="158582" y="12097"/>
                    <a:pt x="158776" y="12097"/>
                  </a:cubicBezTo>
                  <a:cubicBezTo>
                    <a:pt x="158903" y="12097"/>
                    <a:pt x="159037" y="12122"/>
                    <a:pt x="159146" y="12135"/>
                  </a:cubicBezTo>
                  <a:cubicBezTo>
                    <a:pt x="160460" y="12308"/>
                    <a:pt x="161652" y="12999"/>
                    <a:pt x="163017" y="12999"/>
                  </a:cubicBezTo>
                  <a:cubicBezTo>
                    <a:pt x="163570" y="12999"/>
                    <a:pt x="163795" y="12913"/>
                    <a:pt x="164002" y="12274"/>
                  </a:cubicBezTo>
                  <a:cubicBezTo>
                    <a:pt x="164745" y="10182"/>
                    <a:pt x="163311" y="10010"/>
                    <a:pt x="161998" y="9923"/>
                  </a:cubicBezTo>
                  <a:cubicBezTo>
                    <a:pt x="160218" y="9820"/>
                    <a:pt x="158438" y="9543"/>
                    <a:pt x="156710" y="9076"/>
                  </a:cubicBezTo>
                  <a:cubicBezTo>
                    <a:pt x="153313" y="8169"/>
                    <a:pt x="149984" y="6872"/>
                    <a:pt x="146431" y="6872"/>
                  </a:cubicBezTo>
                  <a:cubicBezTo>
                    <a:pt x="145249" y="6872"/>
                    <a:pt x="144041" y="7016"/>
                    <a:pt x="142798" y="7366"/>
                  </a:cubicBezTo>
                  <a:cubicBezTo>
                    <a:pt x="142441" y="7468"/>
                    <a:pt x="142044" y="7507"/>
                    <a:pt x="141624" y="7507"/>
                  </a:cubicBezTo>
                  <a:cubicBezTo>
                    <a:pt x="140475" y="7507"/>
                    <a:pt x="139148" y="7211"/>
                    <a:pt x="137959" y="7072"/>
                  </a:cubicBezTo>
                  <a:cubicBezTo>
                    <a:pt x="135760" y="6810"/>
                    <a:pt x="133765" y="5577"/>
                    <a:pt x="131513" y="5577"/>
                  </a:cubicBezTo>
                  <a:cubicBezTo>
                    <a:pt x="131235" y="5577"/>
                    <a:pt x="130953" y="5596"/>
                    <a:pt x="130666" y="5637"/>
                  </a:cubicBezTo>
                  <a:cubicBezTo>
                    <a:pt x="130197" y="5701"/>
                    <a:pt x="129713" y="5752"/>
                    <a:pt x="129231" y="5752"/>
                  </a:cubicBezTo>
                  <a:cubicBezTo>
                    <a:pt x="128525" y="5752"/>
                    <a:pt x="127823" y="5641"/>
                    <a:pt x="127175" y="5292"/>
                  </a:cubicBezTo>
                  <a:cubicBezTo>
                    <a:pt x="124583" y="3857"/>
                    <a:pt x="121352" y="4808"/>
                    <a:pt x="118811" y="3097"/>
                  </a:cubicBezTo>
                  <a:cubicBezTo>
                    <a:pt x="118623" y="2965"/>
                    <a:pt x="118385" y="2894"/>
                    <a:pt x="118144" y="2894"/>
                  </a:cubicBezTo>
                  <a:cubicBezTo>
                    <a:pt x="117786" y="2894"/>
                    <a:pt x="117421" y="3050"/>
                    <a:pt x="117204" y="3391"/>
                  </a:cubicBezTo>
                  <a:cubicBezTo>
                    <a:pt x="116737" y="4117"/>
                    <a:pt x="117601" y="4134"/>
                    <a:pt x="117930" y="4462"/>
                  </a:cubicBezTo>
                  <a:cubicBezTo>
                    <a:pt x="118103" y="4670"/>
                    <a:pt x="118154" y="4946"/>
                    <a:pt x="118068" y="5188"/>
                  </a:cubicBezTo>
                  <a:cubicBezTo>
                    <a:pt x="117958" y="5398"/>
                    <a:pt x="116241" y="5510"/>
                    <a:pt x="114740" y="5510"/>
                  </a:cubicBezTo>
                  <a:cubicBezTo>
                    <a:pt x="113645" y="5510"/>
                    <a:pt x="112664" y="5450"/>
                    <a:pt x="112503" y="5326"/>
                  </a:cubicBezTo>
                  <a:cubicBezTo>
                    <a:pt x="111242" y="4410"/>
                    <a:pt x="109825" y="3719"/>
                    <a:pt x="108321" y="3287"/>
                  </a:cubicBezTo>
                  <a:cubicBezTo>
                    <a:pt x="108108" y="3224"/>
                    <a:pt x="107902" y="3198"/>
                    <a:pt x="107703" y="3198"/>
                  </a:cubicBezTo>
                  <a:cubicBezTo>
                    <a:pt x="106742" y="3198"/>
                    <a:pt x="105934" y="3807"/>
                    <a:pt x="105084" y="3807"/>
                  </a:cubicBezTo>
                  <a:cubicBezTo>
                    <a:pt x="105000" y="3807"/>
                    <a:pt x="104915" y="3801"/>
                    <a:pt x="104830" y="3788"/>
                  </a:cubicBezTo>
                  <a:cubicBezTo>
                    <a:pt x="102083" y="3391"/>
                    <a:pt x="99266" y="3909"/>
                    <a:pt x="96760" y="1559"/>
                  </a:cubicBezTo>
                  <a:cubicBezTo>
                    <a:pt x="95295" y="185"/>
                    <a:pt x="93272" y="50"/>
                    <a:pt x="91223" y="50"/>
                  </a:cubicBezTo>
                  <a:cubicBezTo>
                    <a:pt x="90718" y="50"/>
                    <a:pt x="90212" y="58"/>
                    <a:pt x="89713" y="58"/>
                  </a:cubicBezTo>
                  <a:cubicBezTo>
                    <a:pt x="89152" y="58"/>
                    <a:pt x="88600" y="48"/>
                    <a:pt x="88067" y="4"/>
                  </a:cubicBezTo>
                  <a:cubicBezTo>
                    <a:pt x="88037" y="2"/>
                    <a:pt x="88007" y="1"/>
                    <a:pt x="87976" y="1"/>
                  </a:cubicBezTo>
                  <a:close/>
                </a:path>
              </a:pathLst>
            </a:custGeom>
            <a:solidFill>
              <a:schemeClr val="dk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26"/>
            <p:cNvSpPr/>
            <p:nvPr/>
          </p:nvSpPr>
          <p:spPr>
            <a:xfrm>
              <a:off x="5913800" y="3523050"/>
              <a:ext cx="1109075" cy="813875"/>
            </a:xfrm>
            <a:custGeom>
              <a:rect b="b" l="l" r="r" t="t"/>
              <a:pathLst>
                <a:path extrusionOk="0" h="32555" w="44363">
                  <a:moveTo>
                    <a:pt x="28245" y="1"/>
                  </a:moveTo>
                  <a:cubicBezTo>
                    <a:pt x="27747" y="1"/>
                    <a:pt x="27602" y="373"/>
                    <a:pt x="27634" y="804"/>
                  </a:cubicBezTo>
                  <a:cubicBezTo>
                    <a:pt x="27737" y="2117"/>
                    <a:pt x="27979" y="3482"/>
                    <a:pt x="27996" y="4778"/>
                  </a:cubicBezTo>
                  <a:cubicBezTo>
                    <a:pt x="28014" y="5660"/>
                    <a:pt x="28567" y="7094"/>
                    <a:pt x="27634" y="7267"/>
                  </a:cubicBezTo>
                  <a:cubicBezTo>
                    <a:pt x="27521" y="7286"/>
                    <a:pt x="27406" y="7295"/>
                    <a:pt x="27290" y="7295"/>
                  </a:cubicBezTo>
                  <a:cubicBezTo>
                    <a:pt x="25431" y="7295"/>
                    <a:pt x="23230" y="4918"/>
                    <a:pt x="23555" y="3275"/>
                  </a:cubicBezTo>
                  <a:cubicBezTo>
                    <a:pt x="23754" y="2264"/>
                    <a:pt x="23333" y="1317"/>
                    <a:pt x="22034" y="1317"/>
                  </a:cubicBezTo>
                  <a:cubicBezTo>
                    <a:pt x="21978" y="1317"/>
                    <a:pt x="21920" y="1318"/>
                    <a:pt x="21862" y="1322"/>
                  </a:cubicBezTo>
                  <a:cubicBezTo>
                    <a:pt x="21814" y="1325"/>
                    <a:pt x="21765" y="1327"/>
                    <a:pt x="21716" y="1327"/>
                  </a:cubicBezTo>
                  <a:cubicBezTo>
                    <a:pt x="20777" y="1327"/>
                    <a:pt x="19668" y="752"/>
                    <a:pt x="18692" y="752"/>
                  </a:cubicBezTo>
                  <a:cubicBezTo>
                    <a:pt x="18107" y="752"/>
                    <a:pt x="17570" y="958"/>
                    <a:pt x="17144" y="1616"/>
                  </a:cubicBezTo>
                  <a:cubicBezTo>
                    <a:pt x="16642" y="2376"/>
                    <a:pt x="15295" y="2826"/>
                    <a:pt x="15191" y="4035"/>
                  </a:cubicBezTo>
                  <a:cubicBezTo>
                    <a:pt x="15162" y="4430"/>
                    <a:pt x="15144" y="4616"/>
                    <a:pt x="15002" y="4616"/>
                  </a:cubicBezTo>
                  <a:cubicBezTo>
                    <a:pt x="14889" y="4616"/>
                    <a:pt x="14698" y="4499"/>
                    <a:pt x="14361" y="4277"/>
                  </a:cubicBezTo>
                  <a:cubicBezTo>
                    <a:pt x="13724" y="3844"/>
                    <a:pt x="13113" y="3612"/>
                    <a:pt x="12606" y="3612"/>
                  </a:cubicBezTo>
                  <a:cubicBezTo>
                    <a:pt x="12042" y="3612"/>
                    <a:pt x="11607" y="3900"/>
                    <a:pt x="11406" y="4519"/>
                  </a:cubicBezTo>
                  <a:cubicBezTo>
                    <a:pt x="10784" y="6334"/>
                    <a:pt x="8710" y="7215"/>
                    <a:pt x="8624" y="9392"/>
                  </a:cubicBezTo>
                  <a:cubicBezTo>
                    <a:pt x="8607" y="10153"/>
                    <a:pt x="7933" y="10619"/>
                    <a:pt x="7086" y="10879"/>
                  </a:cubicBezTo>
                  <a:cubicBezTo>
                    <a:pt x="5669" y="11311"/>
                    <a:pt x="4355" y="11864"/>
                    <a:pt x="3007" y="12382"/>
                  </a:cubicBezTo>
                  <a:cubicBezTo>
                    <a:pt x="1003" y="13160"/>
                    <a:pt x="0" y="16910"/>
                    <a:pt x="1538" y="19018"/>
                  </a:cubicBezTo>
                  <a:cubicBezTo>
                    <a:pt x="2835" y="20798"/>
                    <a:pt x="3128" y="22595"/>
                    <a:pt x="3992" y="24375"/>
                  </a:cubicBezTo>
                  <a:cubicBezTo>
                    <a:pt x="4494" y="25360"/>
                    <a:pt x="4424" y="26276"/>
                    <a:pt x="3750" y="26950"/>
                  </a:cubicBezTo>
                  <a:cubicBezTo>
                    <a:pt x="3353" y="27348"/>
                    <a:pt x="3509" y="27797"/>
                    <a:pt x="4148" y="28298"/>
                  </a:cubicBezTo>
                  <a:cubicBezTo>
                    <a:pt x="5020" y="28962"/>
                    <a:pt x="5824" y="29302"/>
                    <a:pt x="6549" y="29302"/>
                  </a:cubicBezTo>
                  <a:cubicBezTo>
                    <a:pt x="7089" y="29302"/>
                    <a:pt x="7586" y="29114"/>
                    <a:pt x="8036" y="28730"/>
                  </a:cubicBezTo>
                  <a:cubicBezTo>
                    <a:pt x="8740" y="28095"/>
                    <a:pt x="9643" y="27747"/>
                    <a:pt x="10576" y="27747"/>
                  </a:cubicBezTo>
                  <a:cubicBezTo>
                    <a:pt x="10811" y="27747"/>
                    <a:pt x="11049" y="27769"/>
                    <a:pt x="11285" y="27814"/>
                  </a:cubicBezTo>
                  <a:cubicBezTo>
                    <a:pt x="11420" y="27836"/>
                    <a:pt x="11551" y="27846"/>
                    <a:pt x="11676" y="27846"/>
                  </a:cubicBezTo>
                  <a:cubicBezTo>
                    <a:pt x="12065" y="27846"/>
                    <a:pt x="12402" y="27743"/>
                    <a:pt x="12650" y="27521"/>
                  </a:cubicBezTo>
                  <a:cubicBezTo>
                    <a:pt x="14551" y="25793"/>
                    <a:pt x="17368" y="25343"/>
                    <a:pt x="20047" y="24790"/>
                  </a:cubicBezTo>
                  <a:cubicBezTo>
                    <a:pt x="20247" y="24746"/>
                    <a:pt x="20464" y="24721"/>
                    <a:pt x="20691" y="24721"/>
                  </a:cubicBezTo>
                  <a:cubicBezTo>
                    <a:pt x="21623" y="24721"/>
                    <a:pt x="22712" y="25150"/>
                    <a:pt x="23365" y="26484"/>
                  </a:cubicBezTo>
                  <a:cubicBezTo>
                    <a:pt x="23667" y="27105"/>
                    <a:pt x="23855" y="28198"/>
                    <a:pt x="25083" y="28198"/>
                  </a:cubicBezTo>
                  <a:cubicBezTo>
                    <a:pt x="25120" y="28198"/>
                    <a:pt x="25158" y="28197"/>
                    <a:pt x="25197" y="28195"/>
                  </a:cubicBezTo>
                  <a:cubicBezTo>
                    <a:pt x="25345" y="28183"/>
                    <a:pt x="25455" y="28022"/>
                    <a:pt x="25593" y="28022"/>
                  </a:cubicBezTo>
                  <a:cubicBezTo>
                    <a:pt x="25664" y="28022"/>
                    <a:pt x="25742" y="28065"/>
                    <a:pt x="25836" y="28195"/>
                  </a:cubicBezTo>
                  <a:cubicBezTo>
                    <a:pt x="25923" y="28298"/>
                    <a:pt x="25767" y="28592"/>
                    <a:pt x="25612" y="28713"/>
                  </a:cubicBezTo>
                  <a:cubicBezTo>
                    <a:pt x="25318" y="28938"/>
                    <a:pt x="24903" y="29128"/>
                    <a:pt x="25283" y="29646"/>
                  </a:cubicBezTo>
                  <a:cubicBezTo>
                    <a:pt x="25508" y="29871"/>
                    <a:pt x="25802" y="30026"/>
                    <a:pt x="26113" y="30078"/>
                  </a:cubicBezTo>
                  <a:cubicBezTo>
                    <a:pt x="26172" y="30086"/>
                    <a:pt x="26229" y="30090"/>
                    <a:pt x="26283" y="30090"/>
                  </a:cubicBezTo>
                  <a:cubicBezTo>
                    <a:pt x="26710" y="30090"/>
                    <a:pt x="27006" y="29856"/>
                    <a:pt x="27098" y="29473"/>
                  </a:cubicBezTo>
                  <a:cubicBezTo>
                    <a:pt x="27115" y="29335"/>
                    <a:pt x="27098" y="29197"/>
                    <a:pt x="27029" y="29076"/>
                  </a:cubicBezTo>
                  <a:cubicBezTo>
                    <a:pt x="26976" y="28903"/>
                    <a:pt x="26992" y="28848"/>
                    <a:pt x="27041" y="28848"/>
                  </a:cubicBezTo>
                  <a:cubicBezTo>
                    <a:pt x="27105" y="28848"/>
                    <a:pt x="27225" y="28941"/>
                    <a:pt x="27322" y="28990"/>
                  </a:cubicBezTo>
                  <a:cubicBezTo>
                    <a:pt x="27824" y="29266"/>
                    <a:pt x="28463" y="29473"/>
                    <a:pt x="28169" y="30113"/>
                  </a:cubicBezTo>
                  <a:cubicBezTo>
                    <a:pt x="27945" y="30597"/>
                    <a:pt x="28117" y="31029"/>
                    <a:pt x="28809" y="31461"/>
                  </a:cubicBezTo>
                  <a:cubicBezTo>
                    <a:pt x="30199" y="32318"/>
                    <a:pt x="31628" y="32554"/>
                    <a:pt x="32898" y="32554"/>
                  </a:cubicBezTo>
                  <a:cubicBezTo>
                    <a:pt x="33522" y="32554"/>
                    <a:pt x="34108" y="32497"/>
                    <a:pt x="34633" y="32429"/>
                  </a:cubicBezTo>
                  <a:cubicBezTo>
                    <a:pt x="36672" y="32135"/>
                    <a:pt x="39299" y="31824"/>
                    <a:pt x="39299" y="29145"/>
                  </a:cubicBezTo>
                  <a:cubicBezTo>
                    <a:pt x="39299" y="28938"/>
                    <a:pt x="39541" y="28799"/>
                    <a:pt x="39592" y="28575"/>
                  </a:cubicBezTo>
                  <a:cubicBezTo>
                    <a:pt x="40024" y="26968"/>
                    <a:pt x="41804" y="26363"/>
                    <a:pt x="42496" y="24998"/>
                  </a:cubicBezTo>
                  <a:cubicBezTo>
                    <a:pt x="44224" y="21559"/>
                    <a:pt x="44362" y="17722"/>
                    <a:pt x="40232" y="13661"/>
                  </a:cubicBezTo>
                  <a:cubicBezTo>
                    <a:pt x="38953" y="12399"/>
                    <a:pt x="38037" y="10671"/>
                    <a:pt x="36309" y="9859"/>
                  </a:cubicBezTo>
                  <a:cubicBezTo>
                    <a:pt x="34494" y="9012"/>
                    <a:pt x="34080" y="7716"/>
                    <a:pt x="33509" y="6472"/>
                  </a:cubicBezTo>
                  <a:cubicBezTo>
                    <a:pt x="33388" y="5608"/>
                    <a:pt x="33008" y="4761"/>
                    <a:pt x="32213" y="4346"/>
                  </a:cubicBezTo>
                  <a:cubicBezTo>
                    <a:pt x="30658" y="3465"/>
                    <a:pt x="30278" y="2100"/>
                    <a:pt x="29414" y="942"/>
                  </a:cubicBezTo>
                  <a:cubicBezTo>
                    <a:pt x="29120" y="544"/>
                    <a:pt x="28947" y="78"/>
                    <a:pt x="28377" y="9"/>
                  </a:cubicBezTo>
                  <a:cubicBezTo>
                    <a:pt x="28330" y="3"/>
                    <a:pt x="28287" y="1"/>
                    <a:pt x="28245" y="1"/>
                  </a:cubicBezTo>
                  <a:close/>
                </a:path>
              </a:pathLst>
            </a:custGeom>
            <a:solidFill>
              <a:schemeClr val="dk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6"/>
            <p:cNvSpPr/>
            <p:nvPr/>
          </p:nvSpPr>
          <p:spPr>
            <a:xfrm>
              <a:off x="6442175" y="3238700"/>
              <a:ext cx="571625" cy="311800"/>
            </a:xfrm>
            <a:custGeom>
              <a:rect b="b" l="l" r="r" t="t"/>
              <a:pathLst>
                <a:path extrusionOk="0" h="12472" w="22865">
                  <a:moveTo>
                    <a:pt x="3070" y="1"/>
                  </a:moveTo>
                  <a:cubicBezTo>
                    <a:pt x="2939" y="1"/>
                    <a:pt x="2792" y="15"/>
                    <a:pt x="2627" y="46"/>
                  </a:cubicBezTo>
                  <a:cubicBezTo>
                    <a:pt x="1833" y="202"/>
                    <a:pt x="830" y="29"/>
                    <a:pt x="415" y="927"/>
                  </a:cubicBezTo>
                  <a:cubicBezTo>
                    <a:pt x="1" y="1826"/>
                    <a:pt x="934" y="1861"/>
                    <a:pt x="1400" y="2189"/>
                  </a:cubicBezTo>
                  <a:cubicBezTo>
                    <a:pt x="1504" y="2258"/>
                    <a:pt x="1366" y="2569"/>
                    <a:pt x="1435" y="2742"/>
                  </a:cubicBezTo>
                  <a:cubicBezTo>
                    <a:pt x="1757" y="3623"/>
                    <a:pt x="1963" y="4886"/>
                    <a:pt x="3062" y="4886"/>
                  </a:cubicBezTo>
                  <a:cubicBezTo>
                    <a:pt x="3084" y="4886"/>
                    <a:pt x="3106" y="4886"/>
                    <a:pt x="3129" y="4885"/>
                  </a:cubicBezTo>
                  <a:cubicBezTo>
                    <a:pt x="3207" y="4880"/>
                    <a:pt x="3284" y="4878"/>
                    <a:pt x="3360" y="4878"/>
                  </a:cubicBezTo>
                  <a:cubicBezTo>
                    <a:pt x="4698" y="4878"/>
                    <a:pt x="5731" y="5570"/>
                    <a:pt x="6810" y="6077"/>
                  </a:cubicBezTo>
                  <a:cubicBezTo>
                    <a:pt x="7328" y="6319"/>
                    <a:pt x="8019" y="7322"/>
                    <a:pt x="7207" y="8203"/>
                  </a:cubicBezTo>
                  <a:cubicBezTo>
                    <a:pt x="6913" y="8531"/>
                    <a:pt x="6948" y="8911"/>
                    <a:pt x="7121" y="9292"/>
                  </a:cubicBezTo>
                  <a:cubicBezTo>
                    <a:pt x="7274" y="9613"/>
                    <a:pt x="7597" y="9810"/>
                    <a:pt x="7934" y="9810"/>
                  </a:cubicBezTo>
                  <a:cubicBezTo>
                    <a:pt x="8014" y="9810"/>
                    <a:pt x="8095" y="9799"/>
                    <a:pt x="8175" y="9775"/>
                  </a:cubicBezTo>
                  <a:cubicBezTo>
                    <a:pt x="8275" y="9755"/>
                    <a:pt x="8368" y="9745"/>
                    <a:pt x="8457" y="9745"/>
                  </a:cubicBezTo>
                  <a:cubicBezTo>
                    <a:pt x="8811" y="9745"/>
                    <a:pt x="9087" y="9900"/>
                    <a:pt x="9419" y="10121"/>
                  </a:cubicBezTo>
                  <a:cubicBezTo>
                    <a:pt x="10079" y="10569"/>
                    <a:pt x="10930" y="10787"/>
                    <a:pt x="11688" y="10787"/>
                  </a:cubicBezTo>
                  <a:cubicBezTo>
                    <a:pt x="12538" y="10787"/>
                    <a:pt x="13270" y="10513"/>
                    <a:pt x="13480" y="9983"/>
                  </a:cubicBezTo>
                  <a:cubicBezTo>
                    <a:pt x="13648" y="9563"/>
                    <a:pt x="13555" y="9014"/>
                    <a:pt x="14230" y="9014"/>
                  </a:cubicBezTo>
                  <a:cubicBezTo>
                    <a:pt x="14250" y="9014"/>
                    <a:pt x="14271" y="9014"/>
                    <a:pt x="14293" y="9015"/>
                  </a:cubicBezTo>
                  <a:cubicBezTo>
                    <a:pt x="15036" y="9050"/>
                    <a:pt x="15381" y="9516"/>
                    <a:pt x="15450" y="10138"/>
                  </a:cubicBezTo>
                  <a:cubicBezTo>
                    <a:pt x="15640" y="11486"/>
                    <a:pt x="16522" y="11953"/>
                    <a:pt x="17697" y="11988"/>
                  </a:cubicBezTo>
                  <a:cubicBezTo>
                    <a:pt x="18224" y="11988"/>
                    <a:pt x="18870" y="12472"/>
                    <a:pt x="19366" y="12472"/>
                  </a:cubicBezTo>
                  <a:cubicBezTo>
                    <a:pt x="19602" y="12472"/>
                    <a:pt x="19804" y="12362"/>
                    <a:pt x="19944" y="12039"/>
                  </a:cubicBezTo>
                  <a:cubicBezTo>
                    <a:pt x="20289" y="11210"/>
                    <a:pt x="19287" y="10398"/>
                    <a:pt x="18596" y="9758"/>
                  </a:cubicBezTo>
                  <a:cubicBezTo>
                    <a:pt x="18164" y="9361"/>
                    <a:pt x="17420" y="8825"/>
                    <a:pt x="17749" y="8272"/>
                  </a:cubicBezTo>
                  <a:cubicBezTo>
                    <a:pt x="17984" y="7884"/>
                    <a:pt x="18253" y="7197"/>
                    <a:pt x="18937" y="7197"/>
                  </a:cubicBezTo>
                  <a:cubicBezTo>
                    <a:pt x="19107" y="7197"/>
                    <a:pt x="19302" y="7239"/>
                    <a:pt x="19529" y="7339"/>
                  </a:cubicBezTo>
                  <a:cubicBezTo>
                    <a:pt x="19732" y="7429"/>
                    <a:pt x="19935" y="7468"/>
                    <a:pt x="20135" y="7468"/>
                  </a:cubicBezTo>
                  <a:cubicBezTo>
                    <a:pt x="20854" y="7468"/>
                    <a:pt x="21544" y="6970"/>
                    <a:pt x="22138" y="6578"/>
                  </a:cubicBezTo>
                  <a:cubicBezTo>
                    <a:pt x="22795" y="6146"/>
                    <a:pt x="22864" y="5248"/>
                    <a:pt x="22311" y="4643"/>
                  </a:cubicBezTo>
                  <a:cubicBezTo>
                    <a:pt x="22115" y="4425"/>
                    <a:pt x="21948" y="4340"/>
                    <a:pt x="21799" y="4340"/>
                  </a:cubicBezTo>
                  <a:cubicBezTo>
                    <a:pt x="21465" y="4340"/>
                    <a:pt x="21227" y="4774"/>
                    <a:pt x="20963" y="5110"/>
                  </a:cubicBezTo>
                  <a:cubicBezTo>
                    <a:pt x="20756" y="5334"/>
                    <a:pt x="20479" y="5472"/>
                    <a:pt x="20168" y="5507"/>
                  </a:cubicBezTo>
                  <a:cubicBezTo>
                    <a:pt x="20112" y="5512"/>
                    <a:pt x="20051" y="5514"/>
                    <a:pt x="19986" y="5514"/>
                  </a:cubicBezTo>
                  <a:cubicBezTo>
                    <a:pt x="18639" y="5514"/>
                    <a:pt x="15548" y="4518"/>
                    <a:pt x="14344" y="3727"/>
                  </a:cubicBezTo>
                  <a:cubicBezTo>
                    <a:pt x="13999" y="3485"/>
                    <a:pt x="13636" y="3295"/>
                    <a:pt x="13238" y="3139"/>
                  </a:cubicBezTo>
                  <a:cubicBezTo>
                    <a:pt x="11925" y="2690"/>
                    <a:pt x="10473" y="2465"/>
                    <a:pt x="9298" y="1774"/>
                  </a:cubicBezTo>
                  <a:cubicBezTo>
                    <a:pt x="8770" y="1458"/>
                    <a:pt x="8301" y="1322"/>
                    <a:pt x="7877" y="1322"/>
                  </a:cubicBezTo>
                  <a:cubicBezTo>
                    <a:pt x="7093" y="1322"/>
                    <a:pt x="6459" y="1787"/>
                    <a:pt x="5876" y="2448"/>
                  </a:cubicBezTo>
                  <a:cubicBezTo>
                    <a:pt x="5497" y="2886"/>
                    <a:pt x="5240" y="3062"/>
                    <a:pt x="5050" y="3062"/>
                  </a:cubicBezTo>
                  <a:cubicBezTo>
                    <a:pt x="4739" y="3062"/>
                    <a:pt x="4614" y="2586"/>
                    <a:pt x="4442" y="2016"/>
                  </a:cubicBezTo>
                  <a:cubicBezTo>
                    <a:pt x="4193" y="1191"/>
                    <a:pt x="4266" y="1"/>
                    <a:pt x="3070" y="1"/>
                  </a:cubicBezTo>
                  <a:close/>
                </a:path>
              </a:pathLst>
            </a:custGeom>
            <a:solidFill>
              <a:schemeClr val="dk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6"/>
            <p:cNvSpPr/>
            <p:nvPr/>
          </p:nvSpPr>
          <p:spPr>
            <a:xfrm>
              <a:off x="5898675" y="3029225"/>
              <a:ext cx="282150" cy="318450"/>
            </a:xfrm>
            <a:custGeom>
              <a:rect b="b" l="l" r="r" t="t"/>
              <a:pathLst>
                <a:path extrusionOk="0" h="12738" w="11286">
                  <a:moveTo>
                    <a:pt x="8163" y="0"/>
                  </a:moveTo>
                  <a:cubicBezTo>
                    <a:pt x="7646" y="0"/>
                    <a:pt x="7307" y="634"/>
                    <a:pt x="7121" y="1115"/>
                  </a:cubicBezTo>
                  <a:cubicBezTo>
                    <a:pt x="6498" y="2618"/>
                    <a:pt x="5081" y="3362"/>
                    <a:pt x="4027" y="4450"/>
                  </a:cubicBezTo>
                  <a:cubicBezTo>
                    <a:pt x="3562" y="4916"/>
                    <a:pt x="2753" y="5709"/>
                    <a:pt x="2170" y="5709"/>
                  </a:cubicBezTo>
                  <a:cubicBezTo>
                    <a:pt x="2125" y="5709"/>
                    <a:pt x="2082" y="5704"/>
                    <a:pt x="2040" y="5695"/>
                  </a:cubicBezTo>
                  <a:cubicBezTo>
                    <a:pt x="1767" y="5631"/>
                    <a:pt x="1536" y="5602"/>
                    <a:pt x="1339" y="5602"/>
                  </a:cubicBezTo>
                  <a:cubicBezTo>
                    <a:pt x="150" y="5602"/>
                    <a:pt x="215" y="6659"/>
                    <a:pt x="52" y="7475"/>
                  </a:cubicBezTo>
                  <a:cubicBezTo>
                    <a:pt x="1" y="9410"/>
                    <a:pt x="1625" y="11518"/>
                    <a:pt x="3267" y="12123"/>
                  </a:cubicBezTo>
                  <a:cubicBezTo>
                    <a:pt x="3638" y="12262"/>
                    <a:pt x="4019" y="12277"/>
                    <a:pt x="4389" y="12277"/>
                  </a:cubicBezTo>
                  <a:cubicBezTo>
                    <a:pt x="4488" y="12277"/>
                    <a:pt x="4586" y="12276"/>
                    <a:pt x="4683" y="12276"/>
                  </a:cubicBezTo>
                  <a:cubicBezTo>
                    <a:pt x="5034" y="12276"/>
                    <a:pt x="5369" y="12290"/>
                    <a:pt x="5669" y="12417"/>
                  </a:cubicBezTo>
                  <a:cubicBezTo>
                    <a:pt x="6156" y="12630"/>
                    <a:pt x="6559" y="12738"/>
                    <a:pt x="6895" y="12738"/>
                  </a:cubicBezTo>
                  <a:cubicBezTo>
                    <a:pt x="7678" y="12738"/>
                    <a:pt x="8093" y="12148"/>
                    <a:pt x="8348" y="10914"/>
                  </a:cubicBezTo>
                  <a:cubicBezTo>
                    <a:pt x="8572" y="9773"/>
                    <a:pt x="9073" y="8235"/>
                    <a:pt x="9937" y="7786"/>
                  </a:cubicBezTo>
                  <a:cubicBezTo>
                    <a:pt x="11268" y="7094"/>
                    <a:pt x="10577" y="6697"/>
                    <a:pt x="10231" y="6023"/>
                  </a:cubicBezTo>
                  <a:cubicBezTo>
                    <a:pt x="9782" y="5124"/>
                    <a:pt x="8797" y="4278"/>
                    <a:pt x="10058" y="3189"/>
                  </a:cubicBezTo>
                  <a:cubicBezTo>
                    <a:pt x="10404" y="2895"/>
                    <a:pt x="11285" y="2618"/>
                    <a:pt x="10853" y="1945"/>
                  </a:cubicBezTo>
                  <a:cubicBezTo>
                    <a:pt x="10266" y="1063"/>
                    <a:pt x="9402" y="286"/>
                    <a:pt x="8348" y="26"/>
                  </a:cubicBezTo>
                  <a:cubicBezTo>
                    <a:pt x="8284" y="9"/>
                    <a:pt x="8222" y="0"/>
                    <a:pt x="8163" y="0"/>
                  </a:cubicBezTo>
                  <a:close/>
                </a:path>
              </a:pathLst>
            </a:custGeom>
            <a:solidFill>
              <a:schemeClr val="dk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6"/>
            <p:cNvSpPr/>
            <p:nvPr/>
          </p:nvSpPr>
          <p:spPr>
            <a:xfrm>
              <a:off x="5544400" y="3065225"/>
              <a:ext cx="541800" cy="430700"/>
            </a:xfrm>
            <a:custGeom>
              <a:rect b="b" l="l" r="r" t="t"/>
              <a:pathLst>
                <a:path extrusionOk="0" h="17228" w="21672">
                  <a:moveTo>
                    <a:pt x="7484" y="4583"/>
                  </a:moveTo>
                  <a:lnTo>
                    <a:pt x="7484" y="4583"/>
                  </a:lnTo>
                  <a:cubicBezTo>
                    <a:pt x="7486" y="4586"/>
                    <a:pt x="7488" y="4589"/>
                    <a:pt x="7491" y="4592"/>
                  </a:cubicBezTo>
                  <a:lnTo>
                    <a:pt x="7491" y="4592"/>
                  </a:lnTo>
                  <a:cubicBezTo>
                    <a:pt x="7494" y="4595"/>
                    <a:pt x="7498" y="4597"/>
                    <a:pt x="7501" y="4600"/>
                  </a:cubicBezTo>
                  <a:lnTo>
                    <a:pt x="7484" y="4583"/>
                  </a:lnTo>
                  <a:close/>
                  <a:moveTo>
                    <a:pt x="1210" y="0"/>
                  </a:moveTo>
                  <a:cubicBezTo>
                    <a:pt x="910" y="0"/>
                    <a:pt x="646" y="84"/>
                    <a:pt x="415" y="314"/>
                  </a:cubicBezTo>
                  <a:cubicBezTo>
                    <a:pt x="1" y="712"/>
                    <a:pt x="260" y="1127"/>
                    <a:pt x="571" y="1403"/>
                  </a:cubicBezTo>
                  <a:cubicBezTo>
                    <a:pt x="1833" y="2561"/>
                    <a:pt x="2939" y="3874"/>
                    <a:pt x="3872" y="5309"/>
                  </a:cubicBezTo>
                  <a:cubicBezTo>
                    <a:pt x="5894" y="8264"/>
                    <a:pt x="6948" y="12014"/>
                    <a:pt x="10663" y="13552"/>
                  </a:cubicBezTo>
                  <a:cubicBezTo>
                    <a:pt x="10715" y="13587"/>
                    <a:pt x="10733" y="13656"/>
                    <a:pt x="10733" y="13725"/>
                  </a:cubicBezTo>
                  <a:cubicBezTo>
                    <a:pt x="10007" y="15522"/>
                    <a:pt x="11579" y="15401"/>
                    <a:pt x="12478" y="15660"/>
                  </a:cubicBezTo>
                  <a:cubicBezTo>
                    <a:pt x="14932" y="16334"/>
                    <a:pt x="17420" y="16801"/>
                    <a:pt x="19961" y="17043"/>
                  </a:cubicBezTo>
                  <a:cubicBezTo>
                    <a:pt x="20276" y="17079"/>
                    <a:pt x="20618" y="17227"/>
                    <a:pt x="20904" y="17227"/>
                  </a:cubicBezTo>
                  <a:cubicBezTo>
                    <a:pt x="21167" y="17227"/>
                    <a:pt x="21382" y="17101"/>
                    <a:pt x="21482" y="16645"/>
                  </a:cubicBezTo>
                  <a:cubicBezTo>
                    <a:pt x="21672" y="15816"/>
                    <a:pt x="20842" y="15626"/>
                    <a:pt x="20306" y="15280"/>
                  </a:cubicBezTo>
                  <a:cubicBezTo>
                    <a:pt x="18129" y="13932"/>
                    <a:pt x="15502" y="14347"/>
                    <a:pt x="13204" y="13448"/>
                  </a:cubicBezTo>
                  <a:cubicBezTo>
                    <a:pt x="13103" y="13410"/>
                    <a:pt x="12986" y="13400"/>
                    <a:pt x="12863" y="13400"/>
                  </a:cubicBezTo>
                  <a:cubicBezTo>
                    <a:pt x="12726" y="13400"/>
                    <a:pt x="12582" y="13412"/>
                    <a:pt x="12448" y="13412"/>
                  </a:cubicBezTo>
                  <a:cubicBezTo>
                    <a:pt x="12162" y="13412"/>
                    <a:pt x="11919" y="13355"/>
                    <a:pt x="11873" y="12999"/>
                  </a:cubicBezTo>
                  <a:cubicBezTo>
                    <a:pt x="11769" y="12221"/>
                    <a:pt x="11614" y="11288"/>
                    <a:pt x="12409" y="10666"/>
                  </a:cubicBezTo>
                  <a:cubicBezTo>
                    <a:pt x="12979" y="10199"/>
                    <a:pt x="12806" y="9836"/>
                    <a:pt x="12478" y="9249"/>
                  </a:cubicBezTo>
                  <a:cubicBezTo>
                    <a:pt x="11908" y="8195"/>
                    <a:pt x="10352" y="8558"/>
                    <a:pt x="10076" y="7849"/>
                  </a:cubicBezTo>
                  <a:cubicBezTo>
                    <a:pt x="9542" y="6419"/>
                    <a:pt x="8354" y="5659"/>
                    <a:pt x="7491" y="4592"/>
                  </a:cubicBezTo>
                  <a:lnTo>
                    <a:pt x="7491" y="4592"/>
                  </a:lnTo>
                  <a:cubicBezTo>
                    <a:pt x="6993" y="4179"/>
                    <a:pt x="6512" y="3733"/>
                    <a:pt x="5980" y="3339"/>
                  </a:cubicBezTo>
                  <a:cubicBezTo>
                    <a:pt x="4563" y="2285"/>
                    <a:pt x="3682" y="522"/>
                    <a:pt x="1763" y="72"/>
                  </a:cubicBezTo>
                  <a:cubicBezTo>
                    <a:pt x="1567" y="28"/>
                    <a:pt x="1383" y="0"/>
                    <a:pt x="1210" y="0"/>
                  </a:cubicBezTo>
                  <a:close/>
                </a:path>
              </a:pathLst>
            </a:custGeom>
            <a:solidFill>
              <a:schemeClr val="dk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6"/>
            <p:cNvSpPr/>
            <p:nvPr/>
          </p:nvSpPr>
          <p:spPr>
            <a:xfrm>
              <a:off x="4388700" y="3530600"/>
              <a:ext cx="227275" cy="395425"/>
            </a:xfrm>
            <a:custGeom>
              <a:rect b="b" l="l" r="r" t="t"/>
              <a:pathLst>
                <a:path extrusionOk="0" h="15817" w="9091">
                  <a:moveTo>
                    <a:pt x="7622" y="0"/>
                  </a:moveTo>
                  <a:cubicBezTo>
                    <a:pt x="7155" y="0"/>
                    <a:pt x="6965" y="363"/>
                    <a:pt x="6740" y="761"/>
                  </a:cubicBezTo>
                  <a:cubicBezTo>
                    <a:pt x="5963" y="2212"/>
                    <a:pt x="5323" y="3802"/>
                    <a:pt x="3405" y="4200"/>
                  </a:cubicBezTo>
                  <a:cubicBezTo>
                    <a:pt x="2645" y="4338"/>
                    <a:pt x="2247" y="4891"/>
                    <a:pt x="2109" y="5738"/>
                  </a:cubicBezTo>
                  <a:cubicBezTo>
                    <a:pt x="1781" y="7587"/>
                    <a:pt x="1971" y="9471"/>
                    <a:pt x="917" y="11285"/>
                  </a:cubicBezTo>
                  <a:cubicBezTo>
                    <a:pt x="1" y="12910"/>
                    <a:pt x="1660" y="15813"/>
                    <a:pt x="3077" y="15813"/>
                  </a:cubicBezTo>
                  <a:cubicBezTo>
                    <a:pt x="3125" y="15815"/>
                    <a:pt x="3172" y="15816"/>
                    <a:pt x="3219" y="15816"/>
                  </a:cubicBezTo>
                  <a:cubicBezTo>
                    <a:pt x="4640" y="15816"/>
                    <a:pt x="5279" y="14808"/>
                    <a:pt x="5496" y="13670"/>
                  </a:cubicBezTo>
                  <a:cubicBezTo>
                    <a:pt x="6049" y="11095"/>
                    <a:pt x="7034" y="8676"/>
                    <a:pt x="8002" y="6256"/>
                  </a:cubicBezTo>
                  <a:cubicBezTo>
                    <a:pt x="8745" y="4373"/>
                    <a:pt x="9091" y="2645"/>
                    <a:pt x="8192" y="778"/>
                  </a:cubicBezTo>
                  <a:cubicBezTo>
                    <a:pt x="8054" y="467"/>
                    <a:pt x="8106" y="18"/>
                    <a:pt x="7622" y="0"/>
                  </a:cubicBezTo>
                  <a:close/>
                </a:path>
              </a:pathLst>
            </a:custGeom>
            <a:solidFill>
              <a:schemeClr val="dk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6"/>
            <p:cNvSpPr/>
            <p:nvPr/>
          </p:nvSpPr>
          <p:spPr>
            <a:xfrm>
              <a:off x="6438300" y="1893850"/>
              <a:ext cx="267450" cy="418275"/>
            </a:xfrm>
            <a:custGeom>
              <a:rect b="b" l="l" r="r" t="t"/>
              <a:pathLst>
                <a:path extrusionOk="0" h="16731" w="10698">
                  <a:moveTo>
                    <a:pt x="4909" y="1"/>
                  </a:moveTo>
                  <a:cubicBezTo>
                    <a:pt x="4667" y="1"/>
                    <a:pt x="4504" y="61"/>
                    <a:pt x="4562" y="216"/>
                  </a:cubicBezTo>
                  <a:cubicBezTo>
                    <a:pt x="5064" y="1633"/>
                    <a:pt x="3992" y="3465"/>
                    <a:pt x="5444" y="4502"/>
                  </a:cubicBezTo>
                  <a:cubicBezTo>
                    <a:pt x="6654" y="5366"/>
                    <a:pt x="6515" y="6627"/>
                    <a:pt x="6913" y="7647"/>
                  </a:cubicBezTo>
                  <a:cubicBezTo>
                    <a:pt x="6804" y="8207"/>
                    <a:pt x="6835" y="9062"/>
                    <a:pt x="6426" y="9062"/>
                  </a:cubicBezTo>
                  <a:cubicBezTo>
                    <a:pt x="6380" y="9062"/>
                    <a:pt x="6330" y="9052"/>
                    <a:pt x="6273" y="9029"/>
                  </a:cubicBezTo>
                  <a:cubicBezTo>
                    <a:pt x="6019" y="8928"/>
                    <a:pt x="5817" y="8884"/>
                    <a:pt x="5657" y="8884"/>
                  </a:cubicBezTo>
                  <a:cubicBezTo>
                    <a:pt x="5131" y="8884"/>
                    <a:pt x="5047" y="9360"/>
                    <a:pt x="4995" y="9876"/>
                  </a:cubicBezTo>
                  <a:cubicBezTo>
                    <a:pt x="4925" y="10533"/>
                    <a:pt x="4614" y="10757"/>
                    <a:pt x="4044" y="10896"/>
                  </a:cubicBezTo>
                  <a:cubicBezTo>
                    <a:pt x="726" y="11673"/>
                    <a:pt x="0" y="13229"/>
                    <a:pt x="1659" y="16028"/>
                  </a:cubicBezTo>
                  <a:cubicBezTo>
                    <a:pt x="1834" y="16314"/>
                    <a:pt x="1935" y="16730"/>
                    <a:pt x="2351" y="16730"/>
                  </a:cubicBezTo>
                  <a:cubicBezTo>
                    <a:pt x="2389" y="16730"/>
                    <a:pt x="2429" y="16727"/>
                    <a:pt x="2471" y="16720"/>
                  </a:cubicBezTo>
                  <a:cubicBezTo>
                    <a:pt x="3007" y="16633"/>
                    <a:pt x="3197" y="16236"/>
                    <a:pt x="3301" y="15752"/>
                  </a:cubicBezTo>
                  <a:cubicBezTo>
                    <a:pt x="3405" y="15251"/>
                    <a:pt x="3301" y="14784"/>
                    <a:pt x="4009" y="14542"/>
                  </a:cubicBezTo>
                  <a:cubicBezTo>
                    <a:pt x="5651" y="13955"/>
                    <a:pt x="7241" y="13194"/>
                    <a:pt x="8866" y="12555"/>
                  </a:cubicBezTo>
                  <a:cubicBezTo>
                    <a:pt x="9298" y="12399"/>
                    <a:pt x="9643" y="12261"/>
                    <a:pt x="9799" y="11829"/>
                  </a:cubicBezTo>
                  <a:cubicBezTo>
                    <a:pt x="10300" y="10308"/>
                    <a:pt x="8866" y="5746"/>
                    <a:pt x="7604" y="4709"/>
                  </a:cubicBezTo>
                  <a:cubicBezTo>
                    <a:pt x="7397" y="4536"/>
                    <a:pt x="6809" y="4571"/>
                    <a:pt x="7016" y="4139"/>
                  </a:cubicBezTo>
                  <a:cubicBezTo>
                    <a:pt x="7082" y="4008"/>
                    <a:pt x="7166" y="3963"/>
                    <a:pt x="7262" y="3963"/>
                  </a:cubicBezTo>
                  <a:cubicBezTo>
                    <a:pt x="7468" y="3963"/>
                    <a:pt x="7725" y="4173"/>
                    <a:pt x="7950" y="4173"/>
                  </a:cubicBezTo>
                  <a:cubicBezTo>
                    <a:pt x="7979" y="4174"/>
                    <a:pt x="8009" y="4175"/>
                    <a:pt x="8039" y="4175"/>
                  </a:cubicBezTo>
                  <a:cubicBezTo>
                    <a:pt x="9008" y="4175"/>
                    <a:pt x="9913" y="3634"/>
                    <a:pt x="10265" y="2946"/>
                  </a:cubicBezTo>
                  <a:cubicBezTo>
                    <a:pt x="10697" y="2117"/>
                    <a:pt x="9695" y="1667"/>
                    <a:pt x="8987" y="1581"/>
                  </a:cubicBezTo>
                  <a:cubicBezTo>
                    <a:pt x="7811" y="1443"/>
                    <a:pt x="6930" y="786"/>
                    <a:pt x="5962" y="250"/>
                  </a:cubicBezTo>
                  <a:cubicBezTo>
                    <a:pt x="5704" y="111"/>
                    <a:pt x="5235" y="1"/>
                    <a:pt x="4909" y="1"/>
                  </a:cubicBezTo>
                  <a:close/>
                </a:path>
              </a:pathLst>
            </a:custGeom>
            <a:solidFill>
              <a:schemeClr val="dk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6"/>
            <p:cNvSpPr/>
            <p:nvPr/>
          </p:nvSpPr>
          <p:spPr>
            <a:xfrm>
              <a:off x="6901875" y="4220725"/>
              <a:ext cx="468775" cy="354550"/>
            </a:xfrm>
            <a:custGeom>
              <a:rect b="b" l="l" r="r" t="t"/>
              <a:pathLst>
                <a:path extrusionOk="0" h="14182" w="18751">
                  <a:moveTo>
                    <a:pt x="15666" y="0"/>
                  </a:moveTo>
                  <a:cubicBezTo>
                    <a:pt x="15588" y="0"/>
                    <a:pt x="15504" y="9"/>
                    <a:pt x="15415" y="28"/>
                  </a:cubicBezTo>
                  <a:cubicBezTo>
                    <a:pt x="14690" y="184"/>
                    <a:pt x="14759" y="772"/>
                    <a:pt x="14897" y="1290"/>
                  </a:cubicBezTo>
                  <a:cubicBezTo>
                    <a:pt x="15294" y="2845"/>
                    <a:pt x="14880" y="4038"/>
                    <a:pt x="13463" y="4850"/>
                  </a:cubicBezTo>
                  <a:cubicBezTo>
                    <a:pt x="13013" y="5109"/>
                    <a:pt x="12823" y="5472"/>
                    <a:pt x="13065" y="5991"/>
                  </a:cubicBezTo>
                  <a:cubicBezTo>
                    <a:pt x="13324" y="6578"/>
                    <a:pt x="12823" y="6803"/>
                    <a:pt x="12512" y="7097"/>
                  </a:cubicBezTo>
                  <a:cubicBezTo>
                    <a:pt x="12410" y="7191"/>
                    <a:pt x="12303" y="7233"/>
                    <a:pt x="12200" y="7233"/>
                  </a:cubicBezTo>
                  <a:cubicBezTo>
                    <a:pt x="12041" y="7233"/>
                    <a:pt x="11891" y="7133"/>
                    <a:pt x="11786" y="6976"/>
                  </a:cubicBezTo>
                  <a:cubicBezTo>
                    <a:pt x="11531" y="6610"/>
                    <a:pt x="11284" y="6477"/>
                    <a:pt x="11039" y="6477"/>
                  </a:cubicBezTo>
                  <a:cubicBezTo>
                    <a:pt x="10705" y="6477"/>
                    <a:pt x="10373" y="6726"/>
                    <a:pt x="10024" y="6976"/>
                  </a:cubicBezTo>
                  <a:cubicBezTo>
                    <a:pt x="8797" y="7891"/>
                    <a:pt x="7811" y="9188"/>
                    <a:pt x="6308" y="9637"/>
                  </a:cubicBezTo>
                  <a:cubicBezTo>
                    <a:pt x="4303" y="10242"/>
                    <a:pt x="2696" y="11572"/>
                    <a:pt x="812" y="12385"/>
                  </a:cubicBezTo>
                  <a:cubicBezTo>
                    <a:pt x="242" y="12627"/>
                    <a:pt x="0" y="13214"/>
                    <a:pt x="692" y="13577"/>
                  </a:cubicBezTo>
                  <a:cubicBezTo>
                    <a:pt x="1262" y="13888"/>
                    <a:pt x="1936" y="13992"/>
                    <a:pt x="2610" y="14182"/>
                  </a:cubicBezTo>
                  <a:cubicBezTo>
                    <a:pt x="3819" y="13854"/>
                    <a:pt x="4943" y="13249"/>
                    <a:pt x="5893" y="12436"/>
                  </a:cubicBezTo>
                  <a:cubicBezTo>
                    <a:pt x="7829" y="10743"/>
                    <a:pt x="10144" y="9447"/>
                    <a:pt x="12357" y="8496"/>
                  </a:cubicBezTo>
                  <a:cubicBezTo>
                    <a:pt x="14396" y="7615"/>
                    <a:pt x="15847" y="6042"/>
                    <a:pt x="17817" y="5213"/>
                  </a:cubicBezTo>
                  <a:cubicBezTo>
                    <a:pt x="18301" y="4988"/>
                    <a:pt x="18751" y="4452"/>
                    <a:pt x="18612" y="3848"/>
                  </a:cubicBezTo>
                  <a:cubicBezTo>
                    <a:pt x="18539" y="3538"/>
                    <a:pt x="18402" y="3442"/>
                    <a:pt x="18239" y="3442"/>
                  </a:cubicBezTo>
                  <a:cubicBezTo>
                    <a:pt x="18019" y="3442"/>
                    <a:pt x="17752" y="3615"/>
                    <a:pt x="17524" y="3675"/>
                  </a:cubicBezTo>
                  <a:cubicBezTo>
                    <a:pt x="17487" y="3682"/>
                    <a:pt x="17451" y="3686"/>
                    <a:pt x="17417" y="3686"/>
                  </a:cubicBezTo>
                  <a:cubicBezTo>
                    <a:pt x="17207" y="3686"/>
                    <a:pt x="17050" y="3554"/>
                    <a:pt x="17109" y="3346"/>
                  </a:cubicBezTo>
                  <a:cubicBezTo>
                    <a:pt x="17385" y="2431"/>
                    <a:pt x="16625" y="1791"/>
                    <a:pt x="16556" y="962"/>
                  </a:cubicBezTo>
                  <a:cubicBezTo>
                    <a:pt x="16526" y="461"/>
                    <a:pt x="16229" y="0"/>
                    <a:pt x="15666" y="0"/>
                  </a:cubicBezTo>
                  <a:close/>
                </a:path>
              </a:pathLst>
            </a:custGeom>
            <a:solidFill>
              <a:schemeClr val="dk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6"/>
            <p:cNvSpPr/>
            <p:nvPr/>
          </p:nvSpPr>
          <p:spPr>
            <a:xfrm>
              <a:off x="6306100" y="2654825"/>
              <a:ext cx="232875" cy="385425"/>
            </a:xfrm>
            <a:custGeom>
              <a:rect b="b" l="l" r="r" t="t"/>
              <a:pathLst>
                <a:path extrusionOk="0" h="15417" w="9315">
                  <a:moveTo>
                    <a:pt x="6907" y="9941"/>
                  </a:moveTo>
                  <a:cubicBezTo>
                    <a:pt x="6738" y="10523"/>
                    <a:pt x="6645" y="11167"/>
                    <a:pt x="5910" y="11304"/>
                  </a:cubicBezTo>
                  <a:cubicBezTo>
                    <a:pt x="5905" y="11305"/>
                    <a:pt x="5899" y="11305"/>
                    <a:pt x="5892" y="11305"/>
                  </a:cubicBezTo>
                  <a:cubicBezTo>
                    <a:pt x="5767" y="11305"/>
                    <a:pt x="5547" y="11146"/>
                    <a:pt x="5547" y="11097"/>
                  </a:cubicBezTo>
                  <a:cubicBezTo>
                    <a:pt x="5616" y="10270"/>
                    <a:pt x="6304" y="10147"/>
                    <a:pt x="6907" y="9941"/>
                  </a:cubicBezTo>
                  <a:close/>
                  <a:moveTo>
                    <a:pt x="2345" y="1"/>
                  </a:moveTo>
                  <a:cubicBezTo>
                    <a:pt x="2049" y="1"/>
                    <a:pt x="1708" y="93"/>
                    <a:pt x="1419" y="93"/>
                  </a:cubicBezTo>
                  <a:cubicBezTo>
                    <a:pt x="1383" y="93"/>
                    <a:pt x="1348" y="92"/>
                    <a:pt x="1313" y="88"/>
                  </a:cubicBezTo>
                  <a:cubicBezTo>
                    <a:pt x="1306" y="88"/>
                    <a:pt x="1299" y="88"/>
                    <a:pt x="1292" y="88"/>
                  </a:cubicBezTo>
                  <a:cubicBezTo>
                    <a:pt x="885" y="88"/>
                    <a:pt x="504" y="561"/>
                    <a:pt x="639" y="883"/>
                  </a:cubicBezTo>
                  <a:cubicBezTo>
                    <a:pt x="1244" y="2283"/>
                    <a:pt x="0" y="3977"/>
                    <a:pt x="1348" y="5273"/>
                  </a:cubicBezTo>
                  <a:cubicBezTo>
                    <a:pt x="1538" y="5446"/>
                    <a:pt x="1383" y="5964"/>
                    <a:pt x="1538" y="6241"/>
                  </a:cubicBezTo>
                  <a:cubicBezTo>
                    <a:pt x="1851" y="6738"/>
                    <a:pt x="1941" y="7889"/>
                    <a:pt x="2501" y="7889"/>
                  </a:cubicBezTo>
                  <a:cubicBezTo>
                    <a:pt x="2623" y="7889"/>
                    <a:pt x="2766" y="7836"/>
                    <a:pt x="2938" y="7710"/>
                  </a:cubicBezTo>
                  <a:cubicBezTo>
                    <a:pt x="3345" y="7411"/>
                    <a:pt x="3664" y="7306"/>
                    <a:pt x="3951" y="7306"/>
                  </a:cubicBezTo>
                  <a:cubicBezTo>
                    <a:pt x="4345" y="7306"/>
                    <a:pt x="4678" y="7505"/>
                    <a:pt x="5098" y="7675"/>
                  </a:cubicBezTo>
                  <a:cubicBezTo>
                    <a:pt x="5375" y="7796"/>
                    <a:pt x="5651" y="7848"/>
                    <a:pt x="5668" y="8176"/>
                  </a:cubicBezTo>
                  <a:cubicBezTo>
                    <a:pt x="5668" y="8297"/>
                    <a:pt x="5547" y="8401"/>
                    <a:pt x="5478" y="8504"/>
                  </a:cubicBezTo>
                  <a:cubicBezTo>
                    <a:pt x="5288" y="8384"/>
                    <a:pt x="5098" y="8263"/>
                    <a:pt x="4908" y="8107"/>
                  </a:cubicBezTo>
                  <a:cubicBezTo>
                    <a:pt x="4670" y="7869"/>
                    <a:pt x="4349" y="7740"/>
                    <a:pt x="4020" y="7740"/>
                  </a:cubicBezTo>
                  <a:cubicBezTo>
                    <a:pt x="3895" y="7740"/>
                    <a:pt x="3770" y="7758"/>
                    <a:pt x="3646" y="7796"/>
                  </a:cubicBezTo>
                  <a:cubicBezTo>
                    <a:pt x="3059" y="7951"/>
                    <a:pt x="3284" y="8470"/>
                    <a:pt x="3249" y="8850"/>
                  </a:cubicBezTo>
                  <a:cubicBezTo>
                    <a:pt x="3180" y="10008"/>
                    <a:pt x="4701" y="11270"/>
                    <a:pt x="4580" y="11408"/>
                  </a:cubicBezTo>
                  <a:cubicBezTo>
                    <a:pt x="3042" y="13170"/>
                    <a:pt x="4251" y="13205"/>
                    <a:pt x="5599" y="13758"/>
                  </a:cubicBezTo>
                  <a:cubicBezTo>
                    <a:pt x="6014" y="13948"/>
                    <a:pt x="6429" y="15244"/>
                    <a:pt x="7379" y="15400"/>
                  </a:cubicBezTo>
                  <a:cubicBezTo>
                    <a:pt x="7454" y="15411"/>
                    <a:pt x="7523" y="15417"/>
                    <a:pt x="7586" y="15417"/>
                  </a:cubicBezTo>
                  <a:cubicBezTo>
                    <a:pt x="8462" y="15417"/>
                    <a:pt x="8316" y="14362"/>
                    <a:pt x="8606" y="13879"/>
                  </a:cubicBezTo>
                  <a:cubicBezTo>
                    <a:pt x="9315" y="12687"/>
                    <a:pt x="8554" y="11529"/>
                    <a:pt x="8105" y="10423"/>
                  </a:cubicBezTo>
                  <a:cubicBezTo>
                    <a:pt x="7967" y="10058"/>
                    <a:pt x="7709" y="9812"/>
                    <a:pt x="7353" y="9812"/>
                  </a:cubicBezTo>
                  <a:cubicBezTo>
                    <a:pt x="7222" y="9812"/>
                    <a:pt x="7078" y="9845"/>
                    <a:pt x="6922" y="9917"/>
                  </a:cubicBezTo>
                  <a:lnTo>
                    <a:pt x="6922" y="9917"/>
                  </a:lnTo>
                  <a:cubicBezTo>
                    <a:pt x="7290" y="9072"/>
                    <a:pt x="8114" y="7913"/>
                    <a:pt x="7103" y="7433"/>
                  </a:cubicBezTo>
                  <a:cubicBezTo>
                    <a:pt x="5789" y="6828"/>
                    <a:pt x="5530" y="5048"/>
                    <a:pt x="3854" y="4927"/>
                  </a:cubicBezTo>
                  <a:cubicBezTo>
                    <a:pt x="3335" y="4893"/>
                    <a:pt x="2886" y="4167"/>
                    <a:pt x="3318" y="3424"/>
                  </a:cubicBezTo>
                  <a:cubicBezTo>
                    <a:pt x="3975" y="2318"/>
                    <a:pt x="3353" y="1298"/>
                    <a:pt x="2955" y="348"/>
                  </a:cubicBezTo>
                  <a:cubicBezTo>
                    <a:pt x="2833" y="73"/>
                    <a:pt x="2607" y="1"/>
                    <a:pt x="2345" y="1"/>
                  </a:cubicBezTo>
                  <a:close/>
                </a:path>
              </a:pathLst>
            </a:custGeom>
            <a:solidFill>
              <a:schemeClr val="dk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6"/>
            <p:cNvSpPr/>
            <p:nvPr/>
          </p:nvSpPr>
          <p:spPr>
            <a:xfrm>
              <a:off x="6139750" y="3178550"/>
              <a:ext cx="185375" cy="227425"/>
            </a:xfrm>
            <a:custGeom>
              <a:rect b="b" l="l" r="r" t="t"/>
              <a:pathLst>
                <a:path extrusionOk="0" h="9097" w="7415">
                  <a:moveTo>
                    <a:pt x="6576" y="0"/>
                  </a:moveTo>
                  <a:cubicBezTo>
                    <a:pt x="6440" y="0"/>
                    <a:pt x="6314" y="46"/>
                    <a:pt x="6222" y="154"/>
                  </a:cubicBezTo>
                  <a:cubicBezTo>
                    <a:pt x="5928" y="483"/>
                    <a:pt x="5611" y="592"/>
                    <a:pt x="5290" y="592"/>
                  </a:cubicBezTo>
                  <a:cubicBezTo>
                    <a:pt x="4988" y="592"/>
                    <a:pt x="4683" y="496"/>
                    <a:pt x="4390" y="396"/>
                  </a:cubicBezTo>
                  <a:cubicBezTo>
                    <a:pt x="3964" y="242"/>
                    <a:pt x="3597" y="173"/>
                    <a:pt x="3279" y="173"/>
                  </a:cubicBezTo>
                  <a:cubicBezTo>
                    <a:pt x="1986" y="173"/>
                    <a:pt x="1492" y="1318"/>
                    <a:pt x="1020" y="2608"/>
                  </a:cubicBezTo>
                  <a:cubicBezTo>
                    <a:pt x="364" y="4353"/>
                    <a:pt x="1" y="6064"/>
                    <a:pt x="796" y="7360"/>
                  </a:cubicBezTo>
                  <a:cubicBezTo>
                    <a:pt x="847" y="8362"/>
                    <a:pt x="761" y="8984"/>
                    <a:pt x="1470" y="9088"/>
                  </a:cubicBezTo>
                  <a:cubicBezTo>
                    <a:pt x="1519" y="9094"/>
                    <a:pt x="1568" y="9097"/>
                    <a:pt x="1614" y="9097"/>
                  </a:cubicBezTo>
                  <a:cubicBezTo>
                    <a:pt x="2117" y="9097"/>
                    <a:pt x="2435" y="8762"/>
                    <a:pt x="2593" y="8224"/>
                  </a:cubicBezTo>
                  <a:cubicBezTo>
                    <a:pt x="2634" y="8075"/>
                    <a:pt x="2578" y="7743"/>
                    <a:pt x="2746" y="7743"/>
                  </a:cubicBezTo>
                  <a:cubicBezTo>
                    <a:pt x="2792" y="7743"/>
                    <a:pt x="2854" y="7768"/>
                    <a:pt x="2938" y="7827"/>
                  </a:cubicBezTo>
                  <a:cubicBezTo>
                    <a:pt x="3173" y="7995"/>
                    <a:pt x="3380" y="8062"/>
                    <a:pt x="3567" y="8062"/>
                  </a:cubicBezTo>
                  <a:cubicBezTo>
                    <a:pt x="4013" y="8062"/>
                    <a:pt x="4340" y="7677"/>
                    <a:pt x="4632" y="7360"/>
                  </a:cubicBezTo>
                  <a:cubicBezTo>
                    <a:pt x="5116" y="6842"/>
                    <a:pt x="4563" y="6358"/>
                    <a:pt x="4373" y="5839"/>
                  </a:cubicBezTo>
                  <a:cubicBezTo>
                    <a:pt x="4183" y="5321"/>
                    <a:pt x="3491" y="4750"/>
                    <a:pt x="4442" y="4249"/>
                  </a:cubicBezTo>
                  <a:cubicBezTo>
                    <a:pt x="4943" y="3990"/>
                    <a:pt x="5790" y="3852"/>
                    <a:pt x="5427" y="3057"/>
                  </a:cubicBezTo>
                  <a:cubicBezTo>
                    <a:pt x="5274" y="2713"/>
                    <a:pt x="5030" y="2616"/>
                    <a:pt x="4752" y="2616"/>
                  </a:cubicBezTo>
                  <a:cubicBezTo>
                    <a:pt x="4400" y="2616"/>
                    <a:pt x="3994" y="2771"/>
                    <a:pt x="3647" y="2780"/>
                  </a:cubicBezTo>
                  <a:cubicBezTo>
                    <a:pt x="3388" y="2815"/>
                    <a:pt x="3129" y="2850"/>
                    <a:pt x="2887" y="2919"/>
                  </a:cubicBezTo>
                  <a:cubicBezTo>
                    <a:pt x="2887" y="2746"/>
                    <a:pt x="2800" y="2487"/>
                    <a:pt x="2887" y="2435"/>
                  </a:cubicBezTo>
                  <a:cubicBezTo>
                    <a:pt x="3111" y="2262"/>
                    <a:pt x="3405" y="2037"/>
                    <a:pt x="3664" y="2037"/>
                  </a:cubicBezTo>
                  <a:cubicBezTo>
                    <a:pt x="4321" y="2055"/>
                    <a:pt x="4995" y="2262"/>
                    <a:pt x="5634" y="2262"/>
                  </a:cubicBezTo>
                  <a:cubicBezTo>
                    <a:pt x="6481" y="2262"/>
                    <a:pt x="6861" y="1553"/>
                    <a:pt x="7242" y="931"/>
                  </a:cubicBezTo>
                  <a:cubicBezTo>
                    <a:pt x="7414" y="689"/>
                    <a:pt x="7328" y="344"/>
                    <a:pt x="7086" y="188"/>
                  </a:cubicBezTo>
                  <a:cubicBezTo>
                    <a:pt x="6932" y="73"/>
                    <a:pt x="6746" y="0"/>
                    <a:pt x="6576" y="0"/>
                  </a:cubicBezTo>
                  <a:close/>
                </a:path>
              </a:pathLst>
            </a:custGeom>
            <a:solidFill>
              <a:schemeClr val="dk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6"/>
            <p:cNvSpPr/>
            <p:nvPr/>
          </p:nvSpPr>
          <p:spPr>
            <a:xfrm>
              <a:off x="4320000" y="1079225"/>
              <a:ext cx="260125" cy="163000"/>
            </a:xfrm>
            <a:custGeom>
              <a:rect b="b" l="l" r="r" t="t"/>
              <a:pathLst>
                <a:path extrusionOk="0" h="6520" w="10405">
                  <a:moveTo>
                    <a:pt x="8970" y="1"/>
                  </a:moveTo>
                  <a:cubicBezTo>
                    <a:pt x="6620" y="778"/>
                    <a:pt x="3786" y="294"/>
                    <a:pt x="1764" y="2576"/>
                  </a:cubicBezTo>
                  <a:cubicBezTo>
                    <a:pt x="502" y="3993"/>
                    <a:pt x="1" y="5410"/>
                    <a:pt x="1038" y="5876"/>
                  </a:cubicBezTo>
                  <a:cubicBezTo>
                    <a:pt x="2057" y="6274"/>
                    <a:pt x="3146" y="6499"/>
                    <a:pt x="4252" y="6516"/>
                  </a:cubicBezTo>
                  <a:cubicBezTo>
                    <a:pt x="4303" y="6518"/>
                    <a:pt x="4355" y="6520"/>
                    <a:pt x="4406" y="6520"/>
                  </a:cubicBezTo>
                  <a:cubicBezTo>
                    <a:pt x="4717" y="6520"/>
                    <a:pt x="5012" y="6455"/>
                    <a:pt x="5116" y="6084"/>
                  </a:cubicBezTo>
                  <a:cubicBezTo>
                    <a:pt x="5237" y="5652"/>
                    <a:pt x="4892" y="5479"/>
                    <a:pt x="4563" y="5323"/>
                  </a:cubicBezTo>
                  <a:cubicBezTo>
                    <a:pt x="3094" y="4598"/>
                    <a:pt x="3630" y="3924"/>
                    <a:pt x="4598" y="3198"/>
                  </a:cubicBezTo>
                  <a:cubicBezTo>
                    <a:pt x="5980" y="2144"/>
                    <a:pt x="7726" y="2126"/>
                    <a:pt x="9264" y="1487"/>
                  </a:cubicBezTo>
                  <a:cubicBezTo>
                    <a:pt x="9696" y="1331"/>
                    <a:pt x="10404" y="1556"/>
                    <a:pt x="10352" y="796"/>
                  </a:cubicBezTo>
                  <a:cubicBezTo>
                    <a:pt x="10301" y="35"/>
                    <a:pt x="9627" y="70"/>
                    <a:pt x="8970" y="1"/>
                  </a:cubicBezTo>
                  <a:close/>
                </a:path>
              </a:pathLst>
            </a:custGeom>
            <a:solidFill>
              <a:schemeClr val="dk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6"/>
            <p:cNvSpPr/>
            <p:nvPr/>
          </p:nvSpPr>
          <p:spPr>
            <a:xfrm>
              <a:off x="3605850" y="1017225"/>
              <a:ext cx="246275" cy="88775"/>
            </a:xfrm>
            <a:custGeom>
              <a:rect b="b" l="l" r="r" t="t"/>
              <a:pathLst>
                <a:path extrusionOk="0" h="3551" w="9851">
                  <a:moveTo>
                    <a:pt x="3896" y="1"/>
                  </a:moveTo>
                  <a:cubicBezTo>
                    <a:pt x="2951" y="1"/>
                    <a:pt x="1998" y="113"/>
                    <a:pt x="1055" y="130"/>
                  </a:cubicBezTo>
                  <a:cubicBezTo>
                    <a:pt x="674" y="130"/>
                    <a:pt x="260" y="217"/>
                    <a:pt x="121" y="649"/>
                  </a:cubicBezTo>
                  <a:cubicBezTo>
                    <a:pt x="0" y="1046"/>
                    <a:pt x="173" y="1461"/>
                    <a:pt x="536" y="1651"/>
                  </a:cubicBezTo>
                  <a:cubicBezTo>
                    <a:pt x="1487" y="2256"/>
                    <a:pt x="2489" y="2792"/>
                    <a:pt x="3474" y="3345"/>
                  </a:cubicBezTo>
                  <a:cubicBezTo>
                    <a:pt x="3715" y="3472"/>
                    <a:pt x="3939" y="3551"/>
                    <a:pt x="4149" y="3551"/>
                  </a:cubicBezTo>
                  <a:cubicBezTo>
                    <a:pt x="4450" y="3551"/>
                    <a:pt x="4723" y="3389"/>
                    <a:pt x="4978" y="2982"/>
                  </a:cubicBezTo>
                  <a:cubicBezTo>
                    <a:pt x="5203" y="2650"/>
                    <a:pt x="5511" y="2104"/>
                    <a:pt x="5931" y="2104"/>
                  </a:cubicBezTo>
                  <a:cubicBezTo>
                    <a:pt x="6058" y="2104"/>
                    <a:pt x="6195" y="2153"/>
                    <a:pt x="6343" y="2273"/>
                  </a:cubicBezTo>
                  <a:cubicBezTo>
                    <a:pt x="6982" y="2809"/>
                    <a:pt x="7673" y="2826"/>
                    <a:pt x="8365" y="2895"/>
                  </a:cubicBezTo>
                  <a:cubicBezTo>
                    <a:pt x="8588" y="2920"/>
                    <a:pt x="8869" y="3004"/>
                    <a:pt x="9118" y="3004"/>
                  </a:cubicBezTo>
                  <a:cubicBezTo>
                    <a:pt x="9390" y="3004"/>
                    <a:pt x="9623" y="2904"/>
                    <a:pt x="9695" y="2515"/>
                  </a:cubicBezTo>
                  <a:cubicBezTo>
                    <a:pt x="9851" y="1789"/>
                    <a:pt x="9142" y="1668"/>
                    <a:pt x="8641" y="1478"/>
                  </a:cubicBezTo>
                  <a:lnTo>
                    <a:pt x="6585" y="493"/>
                  </a:lnTo>
                  <a:cubicBezTo>
                    <a:pt x="5704" y="104"/>
                    <a:pt x="4803" y="1"/>
                    <a:pt x="3896" y="1"/>
                  </a:cubicBezTo>
                  <a:close/>
                </a:path>
              </a:pathLst>
            </a:custGeom>
            <a:solidFill>
              <a:schemeClr val="dk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6"/>
            <p:cNvSpPr/>
            <p:nvPr/>
          </p:nvSpPr>
          <p:spPr>
            <a:xfrm>
              <a:off x="3161275" y="1612775"/>
              <a:ext cx="115825" cy="115825"/>
            </a:xfrm>
            <a:custGeom>
              <a:rect b="b" l="l" r="r" t="t"/>
              <a:pathLst>
                <a:path extrusionOk="0" h="4633" w="4633">
                  <a:moveTo>
                    <a:pt x="2966" y="1"/>
                  </a:moveTo>
                  <a:cubicBezTo>
                    <a:pt x="2951" y="1"/>
                    <a:pt x="2936" y="1"/>
                    <a:pt x="2921" y="1"/>
                  </a:cubicBezTo>
                  <a:cubicBezTo>
                    <a:pt x="1729" y="36"/>
                    <a:pt x="1" y="2421"/>
                    <a:pt x="139" y="3803"/>
                  </a:cubicBezTo>
                  <a:cubicBezTo>
                    <a:pt x="139" y="4252"/>
                    <a:pt x="502" y="4615"/>
                    <a:pt x="951" y="4633"/>
                  </a:cubicBezTo>
                  <a:cubicBezTo>
                    <a:pt x="2956" y="4581"/>
                    <a:pt x="4632" y="3026"/>
                    <a:pt x="4529" y="1297"/>
                  </a:cubicBezTo>
                  <a:cubicBezTo>
                    <a:pt x="4478" y="482"/>
                    <a:pt x="3809" y="1"/>
                    <a:pt x="2966" y="1"/>
                  </a:cubicBezTo>
                  <a:close/>
                </a:path>
              </a:pathLst>
            </a:custGeom>
            <a:solidFill>
              <a:schemeClr val="dk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26"/>
            <p:cNvSpPr/>
            <p:nvPr/>
          </p:nvSpPr>
          <p:spPr>
            <a:xfrm>
              <a:off x="6082850" y="3458350"/>
              <a:ext cx="215350" cy="82375"/>
            </a:xfrm>
            <a:custGeom>
              <a:rect b="b" l="l" r="r" t="t"/>
              <a:pathLst>
                <a:path extrusionOk="0" h="3295" w="8614">
                  <a:moveTo>
                    <a:pt x="8412" y="834"/>
                  </a:moveTo>
                  <a:lnTo>
                    <a:pt x="8412" y="834"/>
                  </a:lnTo>
                  <a:cubicBezTo>
                    <a:pt x="8408" y="835"/>
                    <a:pt x="8404" y="836"/>
                    <a:pt x="8401" y="837"/>
                  </a:cubicBezTo>
                  <a:lnTo>
                    <a:pt x="8401" y="837"/>
                  </a:lnTo>
                  <a:cubicBezTo>
                    <a:pt x="8399" y="842"/>
                    <a:pt x="8396" y="846"/>
                    <a:pt x="8394" y="851"/>
                  </a:cubicBezTo>
                  <a:lnTo>
                    <a:pt x="8412" y="834"/>
                  </a:lnTo>
                  <a:close/>
                  <a:moveTo>
                    <a:pt x="6441" y="1"/>
                  </a:moveTo>
                  <a:cubicBezTo>
                    <a:pt x="5426" y="1"/>
                    <a:pt x="4424" y="103"/>
                    <a:pt x="3504" y="557"/>
                  </a:cubicBezTo>
                  <a:cubicBezTo>
                    <a:pt x="3268" y="683"/>
                    <a:pt x="3156" y="756"/>
                    <a:pt x="3064" y="756"/>
                  </a:cubicBezTo>
                  <a:cubicBezTo>
                    <a:pt x="2968" y="756"/>
                    <a:pt x="2895" y="675"/>
                    <a:pt x="2726" y="488"/>
                  </a:cubicBezTo>
                  <a:cubicBezTo>
                    <a:pt x="2440" y="160"/>
                    <a:pt x="2158" y="41"/>
                    <a:pt x="1882" y="41"/>
                  </a:cubicBezTo>
                  <a:cubicBezTo>
                    <a:pt x="1373" y="41"/>
                    <a:pt x="881" y="443"/>
                    <a:pt x="410" y="678"/>
                  </a:cubicBezTo>
                  <a:cubicBezTo>
                    <a:pt x="0" y="866"/>
                    <a:pt x="164" y="1612"/>
                    <a:pt x="452" y="1612"/>
                  </a:cubicBezTo>
                  <a:cubicBezTo>
                    <a:pt x="455" y="1612"/>
                    <a:pt x="459" y="1612"/>
                    <a:pt x="462" y="1612"/>
                  </a:cubicBezTo>
                  <a:cubicBezTo>
                    <a:pt x="518" y="1607"/>
                    <a:pt x="572" y="1605"/>
                    <a:pt x="625" y="1605"/>
                  </a:cubicBezTo>
                  <a:cubicBezTo>
                    <a:pt x="1895" y="1605"/>
                    <a:pt x="2508" y="2753"/>
                    <a:pt x="3504" y="3184"/>
                  </a:cubicBezTo>
                  <a:cubicBezTo>
                    <a:pt x="3665" y="3259"/>
                    <a:pt x="3818" y="3295"/>
                    <a:pt x="3955" y="3295"/>
                  </a:cubicBezTo>
                  <a:cubicBezTo>
                    <a:pt x="4389" y="3295"/>
                    <a:pt x="4667" y="2934"/>
                    <a:pt x="4575" y="2303"/>
                  </a:cubicBezTo>
                  <a:cubicBezTo>
                    <a:pt x="4523" y="1905"/>
                    <a:pt x="4541" y="1784"/>
                    <a:pt x="4973" y="1698"/>
                  </a:cubicBezTo>
                  <a:cubicBezTo>
                    <a:pt x="6127" y="1457"/>
                    <a:pt x="7264" y="1130"/>
                    <a:pt x="8401" y="837"/>
                  </a:cubicBezTo>
                  <a:lnTo>
                    <a:pt x="8401" y="837"/>
                  </a:lnTo>
                  <a:cubicBezTo>
                    <a:pt x="8535" y="525"/>
                    <a:pt x="8613" y="56"/>
                    <a:pt x="8256" y="56"/>
                  </a:cubicBezTo>
                  <a:cubicBezTo>
                    <a:pt x="7656" y="37"/>
                    <a:pt x="7046" y="1"/>
                    <a:pt x="6441" y="1"/>
                  </a:cubicBezTo>
                  <a:close/>
                </a:path>
              </a:pathLst>
            </a:custGeom>
            <a:solidFill>
              <a:schemeClr val="dk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26"/>
            <p:cNvSpPr/>
            <p:nvPr/>
          </p:nvSpPr>
          <p:spPr>
            <a:xfrm>
              <a:off x="5726825" y="1103850"/>
              <a:ext cx="262175" cy="54825"/>
            </a:xfrm>
            <a:custGeom>
              <a:rect b="b" l="l" r="r" t="t"/>
              <a:pathLst>
                <a:path extrusionOk="0" h="2193" w="10487">
                  <a:moveTo>
                    <a:pt x="2675" y="1"/>
                  </a:moveTo>
                  <a:cubicBezTo>
                    <a:pt x="2260" y="122"/>
                    <a:pt x="1984" y="208"/>
                    <a:pt x="1707" y="260"/>
                  </a:cubicBezTo>
                  <a:cubicBezTo>
                    <a:pt x="1625" y="276"/>
                    <a:pt x="1533" y="281"/>
                    <a:pt x="1436" y="281"/>
                  </a:cubicBezTo>
                  <a:cubicBezTo>
                    <a:pt x="1238" y="281"/>
                    <a:pt x="1018" y="259"/>
                    <a:pt x="814" y="259"/>
                  </a:cubicBezTo>
                  <a:cubicBezTo>
                    <a:pt x="370" y="259"/>
                    <a:pt x="1" y="367"/>
                    <a:pt x="83" y="1055"/>
                  </a:cubicBezTo>
                  <a:cubicBezTo>
                    <a:pt x="160" y="1671"/>
                    <a:pt x="629" y="1783"/>
                    <a:pt x="1147" y="1783"/>
                  </a:cubicBezTo>
                  <a:cubicBezTo>
                    <a:pt x="1443" y="1783"/>
                    <a:pt x="1754" y="1746"/>
                    <a:pt x="2018" y="1746"/>
                  </a:cubicBezTo>
                  <a:cubicBezTo>
                    <a:pt x="3176" y="1729"/>
                    <a:pt x="4334" y="1625"/>
                    <a:pt x="5488" y="1625"/>
                  </a:cubicBezTo>
                  <a:cubicBezTo>
                    <a:pt x="6641" y="1625"/>
                    <a:pt x="7790" y="1729"/>
                    <a:pt x="8931" y="2126"/>
                  </a:cubicBezTo>
                  <a:cubicBezTo>
                    <a:pt x="9064" y="2171"/>
                    <a:pt x="9201" y="2192"/>
                    <a:pt x="9336" y="2192"/>
                  </a:cubicBezTo>
                  <a:cubicBezTo>
                    <a:pt x="9780" y="2192"/>
                    <a:pt x="10194" y="1955"/>
                    <a:pt x="10314" y="1504"/>
                  </a:cubicBezTo>
                  <a:cubicBezTo>
                    <a:pt x="10486" y="813"/>
                    <a:pt x="9761" y="744"/>
                    <a:pt x="9294" y="606"/>
                  </a:cubicBezTo>
                  <a:cubicBezTo>
                    <a:pt x="8746" y="426"/>
                    <a:pt x="8189" y="370"/>
                    <a:pt x="7630" y="370"/>
                  </a:cubicBezTo>
                  <a:cubicBezTo>
                    <a:pt x="6715" y="370"/>
                    <a:pt x="5795" y="519"/>
                    <a:pt x="4900" y="519"/>
                  </a:cubicBezTo>
                  <a:cubicBezTo>
                    <a:pt x="4133" y="519"/>
                    <a:pt x="3384" y="409"/>
                    <a:pt x="2675" y="1"/>
                  </a:cubicBezTo>
                  <a:close/>
                </a:path>
              </a:pathLst>
            </a:custGeom>
            <a:solidFill>
              <a:schemeClr val="dk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26"/>
            <p:cNvSpPr/>
            <p:nvPr/>
          </p:nvSpPr>
          <p:spPr>
            <a:xfrm>
              <a:off x="6497925" y="4391525"/>
              <a:ext cx="125725" cy="97375"/>
            </a:xfrm>
            <a:custGeom>
              <a:rect b="b" l="l" r="r" t="t"/>
              <a:pathLst>
                <a:path extrusionOk="0" h="3895" w="5029">
                  <a:moveTo>
                    <a:pt x="4062" y="0"/>
                  </a:moveTo>
                  <a:cubicBezTo>
                    <a:pt x="3557" y="0"/>
                    <a:pt x="2937" y="491"/>
                    <a:pt x="2445" y="491"/>
                  </a:cubicBezTo>
                  <a:cubicBezTo>
                    <a:pt x="2234" y="491"/>
                    <a:pt x="2046" y="401"/>
                    <a:pt x="1901" y="144"/>
                  </a:cubicBezTo>
                  <a:cubicBezTo>
                    <a:pt x="0" y="403"/>
                    <a:pt x="570" y="1975"/>
                    <a:pt x="225" y="2960"/>
                  </a:cubicBezTo>
                  <a:cubicBezTo>
                    <a:pt x="38" y="3485"/>
                    <a:pt x="566" y="3894"/>
                    <a:pt x="1172" y="3894"/>
                  </a:cubicBezTo>
                  <a:cubicBezTo>
                    <a:pt x="1185" y="3894"/>
                    <a:pt x="1197" y="3894"/>
                    <a:pt x="1210" y="3894"/>
                  </a:cubicBezTo>
                  <a:cubicBezTo>
                    <a:pt x="2298" y="3876"/>
                    <a:pt x="5029" y="1630"/>
                    <a:pt x="4804" y="783"/>
                  </a:cubicBezTo>
                  <a:cubicBezTo>
                    <a:pt x="4638" y="185"/>
                    <a:pt x="4372" y="0"/>
                    <a:pt x="4062" y="0"/>
                  </a:cubicBezTo>
                  <a:close/>
                </a:path>
              </a:pathLst>
            </a:custGeom>
            <a:solidFill>
              <a:schemeClr val="dk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26"/>
            <p:cNvSpPr/>
            <p:nvPr/>
          </p:nvSpPr>
          <p:spPr>
            <a:xfrm>
              <a:off x="5334875" y="2906300"/>
              <a:ext cx="82100" cy="128050"/>
            </a:xfrm>
            <a:custGeom>
              <a:rect b="b" l="l" r="r" t="t"/>
              <a:pathLst>
                <a:path extrusionOk="0" h="5122" w="3284">
                  <a:moveTo>
                    <a:pt x="519" y="1"/>
                  </a:moveTo>
                  <a:lnTo>
                    <a:pt x="380" y="139"/>
                  </a:lnTo>
                  <a:cubicBezTo>
                    <a:pt x="104" y="1452"/>
                    <a:pt x="0" y="2766"/>
                    <a:pt x="380" y="4062"/>
                  </a:cubicBezTo>
                  <a:cubicBezTo>
                    <a:pt x="534" y="4660"/>
                    <a:pt x="796" y="5122"/>
                    <a:pt x="1420" y="5122"/>
                  </a:cubicBezTo>
                  <a:cubicBezTo>
                    <a:pt x="1500" y="5122"/>
                    <a:pt x="1585" y="5114"/>
                    <a:pt x="1676" y="5099"/>
                  </a:cubicBezTo>
                  <a:cubicBezTo>
                    <a:pt x="2471" y="4978"/>
                    <a:pt x="3284" y="4408"/>
                    <a:pt x="3111" y="3734"/>
                  </a:cubicBezTo>
                  <a:cubicBezTo>
                    <a:pt x="2748" y="2213"/>
                    <a:pt x="2108" y="744"/>
                    <a:pt x="519" y="1"/>
                  </a:cubicBezTo>
                  <a:close/>
                </a:path>
              </a:pathLst>
            </a:custGeom>
            <a:solidFill>
              <a:schemeClr val="dk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26"/>
            <p:cNvSpPr/>
            <p:nvPr/>
          </p:nvSpPr>
          <p:spPr>
            <a:xfrm>
              <a:off x="4869125" y="997550"/>
              <a:ext cx="160750" cy="66150"/>
            </a:xfrm>
            <a:custGeom>
              <a:rect b="b" l="l" r="r" t="t"/>
              <a:pathLst>
                <a:path extrusionOk="0" h="2646" w="6430">
                  <a:moveTo>
                    <a:pt x="1040" y="1"/>
                  </a:moveTo>
                  <a:cubicBezTo>
                    <a:pt x="589" y="1"/>
                    <a:pt x="239" y="358"/>
                    <a:pt x="104" y="814"/>
                  </a:cubicBezTo>
                  <a:cubicBezTo>
                    <a:pt x="1" y="1108"/>
                    <a:pt x="191" y="1419"/>
                    <a:pt x="502" y="1470"/>
                  </a:cubicBezTo>
                  <a:cubicBezTo>
                    <a:pt x="1971" y="1885"/>
                    <a:pt x="3440" y="2283"/>
                    <a:pt x="4736" y="2646"/>
                  </a:cubicBezTo>
                  <a:cubicBezTo>
                    <a:pt x="5427" y="2611"/>
                    <a:pt x="5928" y="2611"/>
                    <a:pt x="6239" y="2127"/>
                  </a:cubicBezTo>
                  <a:cubicBezTo>
                    <a:pt x="6429" y="1851"/>
                    <a:pt x="6308" y="1470"/>
                    <a:pt x="6066" y="1419"/>
                  </a:cubicBezTo>
                  <a:cubicBezTo>
                    <a:pt x="4373" y="1021"/>
                    <a:pt x="2852" y="36"/>
                    <a:pt x="1072" y="2"/>
                  </a:cubicBezTo>
                  <a:cubicBezTo>
                    <a:pt x="1061" y="1"/>
                    <a:pt x="1051" y="1"/>
                    <a:pt x="1040" y="1"/>
                  </a:cubicBezTo>
                  <a:close/>
                </a:path>
              </a:pathLst>
            </a:custGeom>
            <a:solidFill>
              <a:schemeClr val="dk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6"/>
            <p:cNvSpPr/>
            <p:nvPr/>
          </p:nvSpPr>
          <p:spPr>
            <a:xfrm>
              <a:off x="3763550" y="998475"/>
              <a:ext cx="117975" cy="55725"/>
            </a:xfrm>
            <a:custGeom>
              <a:rect b="b" l="l" r="r" t="t"/>
              <a:pathLst>
                <a:path extrusionOk="0" h="2229" w="4719">
                  <a:moveTo>
                    <a:pt x="747" y="0"/>
                  </a:moveTo>
                  <a:cubicBezTo>
                    <a:pt x="407" y="0"/>
                    <a:pt x="65" y="161"/>
                    <a:pt x="18" y="690"/>
                  </a:cubicBezTo>
                  <a:cubicBezTo>
                    <a:pt x="0" y="863"/>
                    <a:pt x="190" y="1053"/>
                    <a:pt x="277" y="1243"/>
                  </a:cubicBezTo>
                  <a:lnTo>
                    <a:pt x="2333" y="2228"/>
                  </a:lnTo>
                  <a:cubicBezTo>
                    <a:pt x="2437" y="2220"/>
                    <a:pt x="2541" y="2220"/>
                    <a:pt x="2644" y="2220"/>
                  </a:cubicBezTo>
                  <a:cubicBezTo>
                    <a:pt x="2748" y="2220"/>
                    <a:pt x="2852" y="2220"/>
                    <a:pt x="2955" y="2211"/>
                  </a:cubicBezTo>
                  <a:cubicBezTo>
                    <a:pt x="3647" y="2142"/>
                    <a:pt x="4718" y="2090"/>
                    <a:pt x="4511" y="1261"/>
                  </a:cubicBezTo>
                  <a:cubicBezTo>
                    <a:pt x="4255" y="308"/>
                    <a:pt x="3582" y="187"/>
                    <a:pt x="2842" y="187"/>
                  </a:cubicBezTo>
                  <a:cubicBezTo>
                    <a:pt x="2589" y="187"/>
                    <a:pt x="2328" y="201"/>
                    <a:pt x="2074" y="201"/>
                  </a:cubicBezTo>
                  <a:cubicBezTo>
                    <a:pt x="1762" y="201"/>
                    <a:pt x="1460" y="180"/>
                    <a:pt x="1193" y="85"/>
                  </a:cubicBezTo>
                  <a:cubicBezTo>
                    <a:pt x="1066" y="36"/>
                    <a:pt x="907" y="0"/>
                    <a:pt x="747" y="0"/>
                  </a:cubicBezTo>
                  <a:close/>
                </a:path>
              </a:pathLst>
            </a:custGeom>
            <a:solidFill>
              <a:schemeClr val="dk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26"/>
            <p:cNvSpPr/>
            <p:nvPr/>
          </p:nvSpPr>
          <p:spPr>
            <a:xfrm>
              <a:off x="6244750" y="3463175"/>
              <a:ext cx="127900" cy="76650"/>
            </a:xfrm>
            <a:custGeom>
              <a:rect b="b" l="l" r="r" t="t"/>
              <a:pathLst>
                <a:path extrusionOk="0" h="3066" w="5116">
                  <a:moveTo>
                    <a:pt x="4184" y="1"/>
                  </a:moveTo>
                  <a:cubicBezTo>
                    <a:pt x="4093" y="1"/>
                    <a:pt x="4000" y="13"/>
                    <a:pt x="3906" y="36"/>
                  </a:cubicBezTo>
                  <a:cubicBezTo>
                    <a:pt x="3232" y="209"/>
                    <a:pt x="2575" y="416"/>
                    <a:pt x="1918" y="641"/>
                  </a:cubicBezTo>
                  <a:lnTo>
                    <a:pt x="1936" y="641"/>
                  </a:lnTo>
                  <a:cubicBezTo>
                    <a:pt x="1659" y="848"/>
                    <a:pt x="1383" y="1038"/>
                    <a:pt x="1089" y="1194"/>
                  </a:cubicBezTo>
                  <a:cubicBezTo>
                    <a:pt x="432" y="1505"/>
                    <a:pt x="0" y="2093"/>
                    <a:pt x="311" y="2680"/>
                  </a:cubicBezTo>
                  <a:cubicBezTo>
                    <a:pt x="460" y="2964"/>
                    <a:pt x="650" y="3065"/>
                    <a:pt x="856" y="3065"/>
                  </a:cubicBezTo>
                  <a:cubicBezTo>
                    <a:pt x="1178" y="3065"/>
                    <a:pt x="1537" y="2818"/>
                    <a:pt x="1832" y="2628"/>
                  </a:cubicBezTo>
                  <a:cubicBezTo>
                    <a:pt x="2558" y="2093"/>
                    <a:pt x="3370" y="1695"/>
                    <a:pt x="4234" y="1436"/>
                  </a:cubicBezTo>
                  <a:cubicBezTo>
                    <a:pt x="4631" y="1332"/>
                    <a:pt x="5115" y="1108"/>
                    <a:pt x="4994" y="606"/>
                  </a:cubicBezTo>
                  <a:cubicBezTo>
                    <a:pt x="4883" y="203"/>
                    <a:pt x="4559" y="1"/>
                    <a:pt x="4184" y="1"/>
                  </a:cubicBezTo>
                  <a:close/>
                </a:path>
              </a:pathLst>
            </a:custGeom>
            <a:solidFill>
              <a:schemeClr val="dk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26"/>
            <p:cNvSpPr/>
            <p:nvPr/>
          </p:nvSpPr>
          <p:spPr>
            <a:xfrm>
              <a:off x="6286725" y="2464325"/>
              <a:ext cx="67775" cy="93850"/>
            </a:xfrm>
            <a:custGeom>
              <a:rect b="b" l="l" r="r" t="t"/>
              <a:pathLst>
                <a:path extrusionOk="0" h="3754" w="2711">
                  <a:moveTo>
                    <a:pt x="1532" y="0"/>
                  </a:moveTo>
                  <a:cubicBezTo>
                    <a:pt x="1516" y="0"/>
                    <a:pt x="1500" y="0"/>
                    <a:pt x="1484" y="1"/>
                  </a:cubicBezTo>
                  <a:cubicBezTo>
                    <a:pt x="187" y="53"/>
                    <a:pt x="239" y="1332"/>
                    <a:pt x="101" y="2265"/>
                  </a:cubicBezTo>
                  <a:cubicBezTo>
                    <a:pt x="1" y="3066"/>
                    <a:pt x="465" y="3754"/>
                    <a:pt x="1243" y="3754"/>
                  </a:cubicBezTo>
                  <a:cubicBezTo>
                    <a:pt x="1271" y="3754"/>
                    <a:pt x="1299" y="3753"/>
                    <a:pt x="1328" y="3751"/>
                  </a:cubicBezTo>
                  <a:cubicBezTo>
                    <a:pt x="2711" y="3682"/>
                    <a:pt x="1967" y="2403"/>
                    <a:pt x="2313" y="1815"/>
                  </a:cubicBezTo>
                  <a:cubicBezTo>
                    <a:pt x="2228" y="1050"/>
                    <a:pt x="2528" y="0"/>
                    <a:pt x="1532" y="0"/>
                  </a:cubicBezTo>
                  <a:close/>
                </a:path>
              </a:pathLst>
            </a:custGeom>
            <a:solidFill>
              <a:schemeClr val="dk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6"/>
            <p:cNvSpPr/>
            <p:nvPr/>
          </p:nvSpPr>
          <p:spPr>
            <a:xfrm>
              <a:off x="6279300" y="2861375"/>
              <a:ext cx="75625" cy="97275"/>
            </a:xfrm>
            <a:custGeom>
              <a:rect b="b" l="l" r="r" t="t"/>
              <a:pathLst>
                <a:path extrusionOk="0" h="3891" w="3025">
                  <a:moveTo>
                    <a:pt x="2403" y="1"/>
                  </a:moveTo>
                  <a:cubicBezTo>
                    <a:pt x="2178" y="1"/>
                    <a:pt x="1971" y="104"/>
                    <a:pt x="1850" y="277"/>
                  </a:cubicBezTo>
                  <a:cubicBezTo>
                    <a:pt x="1504" y="1193"/>
                    <a:pt x="882" y="1884"/>
                    <a:pt x="277" y="2610"/>
                  </a:cubicBezTo>
                  <a:cubicBezTo>
                    <a:pt x="35" y="2869"/>
                    <a:pt x="1" y="3284"/>
                    <a:pt x="208" y="3578"/>
                  </a:cubicBezTo>
                  <a:cubicBezTo>
                    <a:pt x="326" y="3766"/>
                    <a:pt x="507" y="3890"/>
                    <a:pt x="682" y="3890"/>
                  </a:cubicBezTo>
                  <a:cubicBezTo>
                    <a:pt x="764" y="3890"/>
                    <a:pt x="845" y="3863"/>
                    <a:pt x="916" y="3802"/>
                  </a:cubicBezTo>
                  <a:cubicBezTo>
                    <a:pt x="1815" y="3128"/>
                    <a:pt x="2731" y="2420"/>
                    <a:pt x="3025" y="1452"/>
                  </a:cubicBezTo>
                  <a:cubicBezTo>
                    <a:pt x="2973" y="744"/>
                    <a:pt x="2921" y="225"/>
                    <a:pt x="2403" y="1"/>
                  </a:cubicBezTo>
                  <a:close/>
                </a:path>
              </a:pathLst>
            </a:custGeom>
            <a:solidFill>
              <a:schemeClr val="dk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26"/>
            <p:cNvSpPr/>
            <p:nvPr/>
          </p:nvSpPr>
          <p:spPr>
            <a:xfrm>
              <a:off x="4145025" y="994975"/>
              <a:ext cx="111500" cy="47325"/>
            </a:xfrm>
            <a:custGeom>
              <a:rect b="b" l="l" r="r" t="t"/>
              <a:pathLst>
                <a:path extrusionOk="0" h="1893" w="4460">
                  <a:moveTo>
                    <a:pt x="1539" y="105"/>
                  </a:moveTo>
                  <a:cubicBezTo>
                    <a:pt x="969" y="243"/>
                    <a:pt x="139" y="1"/>
                    <a:pt x="70" y="744"/>
                  </a:cubicBezTo>
                  <a:cubicBezTo>
                    <a:pt x="1" y="1418"/>
                    <a:pt x="813" y="1418"/>
                    <a:pt x="1332" y="1556"/>
                  </a:cubicBezTo>
                  <a:cubicBezTo>
                    <a:pt x="1764" y="1677"/>
                    <a:pt x="2213" y="1764"/>
                    <a:pt x="2645" y="1815"/>
                  </a:cubicBezTo>
                  <a:cubicBezTo>
                    <a:pt x="2898" y="1847"/>
                    <a:pt x="3179" y="1893"/>
                    <a:pt x="3440" y="1893"/>
                  </a:cubicBezTo>
                  <a:cubicBezTo>
                    <a:pt x="3890" y="1893"/>
                    <a:pt x="4279" y="1756"/>
                    <a:pt x="4356" y="1176"/>
                  </a:cubicBezTo>
                  <a:cubicBezTo>
                    <a:pt x="4459" y="346"/>
                    <a:pt x="3561" y="416"/>
                    <a:pt x="2956" y="329"/>
                  </a:cubicBezTo>
                  <a:lnTo>
                    <a:pt x="1539" y="105"/>
                  </a:lnTo>
                  <a:close/>
                </a:path>
              </a:pathLst>
            </a:custGeom>
            <a:solidFill>
              <a:schemeClr val="dk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6"/>
            <p:cNvSpPr/>
            <p:nvPr/>
          </p:nvSpPr>
          <p:spPr>
            <a:xfrm>
              <a:off x="7213625" y="3803350"/>
              <a:ext cx="74075" cy="80050"/>
            </a:xfrm>
            <a:custGeom>
              <a:rect b="b" l="l" r="r" t="t"/>
              <a:pathLst>
                <a:path extrusionOk="0" h="3202" w="2963">
                  <a:moveTo>
                    <a:pt x="573" y="1"/>
                  </a:moveTo>
                  <a:cubicBezTo>
                    <a:pt x="233" y="1"/>
                    <a:pt x="0" y="333"/>
                    <a:pt x="59" y="704"/>
                  </a:cubicBezTo>
                  <a:cubicBezTo>
                    <a:pt x="284" y="1965"/>
                    <a:pt x="1096" y="2777"/>
                    <a:pt x="2289" y="3175"/>
                  </a:cubicBezTo>
                  <a:cubicBezTo>
                    <a:pt x="2343" y="3193"/>
                    <a:pt x="2395" y="3202"/>
                    <a:pt x="2445" y="3202"/>
                  </a:cubicBezTo>
                  <a:cubicBezTo>
                    <a:pt x="2729" y="3202"/>
                    <a:pt x="2933" y="2914"/>
                    <a:pt x="2963" y="2414"/>
                  </a:cubicBezTo>
                  <a:cubicBezTo>
                    <a:pt x="2341" y="1619"/>
                    <a:pt x="1960" y="427"/>
                    <a:pt x="751" y="30"/>
                  </a:cubicBezTo>
                  <a:cubicBezTo>
                    <a:pt x="689" y="10"/>
                    <a:pt x="630" y="1"/>
                    <a:pt x="573" y="1"/>
                  </a:cubicBezTo>
                  <a:close/>
                </a:path>
              </a:pathLst>
            </a:custGeom>
            <a:solidFill>
              <a:schemeClr val="dk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26"/>
            <p:cNvSpPr/>
            <p:nvPr/>
          </p:nvSpPr>
          <p:spPr>
            <a:xfrm>
              <a:off x="6542025" y="3118350"/>
              <a:ext cx="66075" cy="79800"/>
            </a:xfrm>
            <a:custGeom>
              <a:rect b="b" l="l" r="r" t="t"/>
              <a:pathLst>
                <a:path extrusionOk="0" h="3192" w="2643">
                  <a:moveTo>
                    <a:pt x="1295" y="1"/>
                  </a:moveTo>
                  <a:cubicBezTo>
                    <a:pt x="1273" y="1"/>
                    <a:pt x="1250" y="2"/>
                    <a:pt x="1226" y="4"/>
                  </a:cubicBezTo>
                  <a:cubicBezTo>
                    <a:pt x="275" y="108"/>
                    <a:pt x="51" y="954"/>
                    <a:pt x="33" y="1732"/>
                  </a:cubicBezTo>
                  <a:cubicBezTo>
                    <a:pt x="1" y="2354"/>
                    <a:pt x="200" y="3192"/>
                    <a:pt x="910" y="3192"/>
                  </a:cubicBezTo>
                  <a:cubicBezTo>
                    <a:pt x="950" y="3192"/>
                    <a:pt x="992" y="3189"/>
                    <a:pt x="1036" y="3184"/>
                  </a:cubicBezTo>
                  <a:cubicBezTo>
                    <a:pt x="2643" y="2959"/>
                    <a:pt x="1640" y="1767"/>
                    <a:pt x="1640" y="1110"/>
                  </a:cubicBezTo>
                  <a:cubicBezTo>
                    <a:pt x="1740" y="547"/>
                    <a:pt x="1792" y="1"/>
                    <a:pt x="1295" y="1"/>
                  </a:cubicBezTo>
                  <a:close/>
                </a:path>
              </a:pathLst>
            </a:custGeom>
            <a:solidFill>
              <a:schemeClr val="dk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26"/>
            <p:cNvSpPr/>
            <p:nvPr/>
          </p:nvSpPr>
          <p:spPr>
            <a:xfrm>
              <a:off x="4278100" y="987200"/>
              <a:ext cx="87225" cy="50150"/>
            </a:xfrm>
            <a:custGeom>
              <a:rect b="b" l="l" r="r" t="t"/>
              <a:pathLst>
                <a:path extrusionOk="0" h="2006" w="3489">
                  <a:moveTo>
                    <a:pt x="2519" y="46"/>
                  </a:moveTo>
                  <a:cubicBezTo>
                    <a:pt x="2407" y="46"/>
                    <a:pt x="2296" y="60"/>
                    <a:pt x="2195" y="87"/>
                  </a:cubicBezTo>
                  <a:cubicBezTo>
                    <a:pt x="1435" y="312"/>
                    <a:pt x="191" y="1"/>
                    <a:pt x="87" y="1107"/>
                  </a:cubicBezTo>
                  <a:cubicBezTo>
                    <a:pt x="1" y="1798"/>
                    <a:pt x="986" y="1746"/>
                    <a:pt x="1642" y="1781"/>
                  </a:cubicBezTo>
                  <a:cubicBezTo>
                    <a:pt x="2299" y="1556"/>
                    <a:pt x="3422" y="2005"/>
                    <a:pt x="3474" y="813"/>
                  </a:cubicBezTo>
                  <a:cubicBezTo>
                    <a:pt x="3488" y="284"/>
                    <a:pt x="2986" y="46"/>
                    <a:pt x="2519" y="46"/>
                  </a:cubicBezTo>
                  <a:close/>
                </a:path>
              </a:pathLst>
            </a:custGeom>
            <a:solidFill>
              <a:schemeClr val="dk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26"/>
            <p:cNvSpPr/>
            <p:nvPr/>
          </p:nvSpPr>
          <p:spPr>
            <a:xfrm>
              <a:off x="6595650" y="1204100"/>
              <a:ext cx="81075" cy="41800"/>
            </a:xfrm>
            <a:custGeom>
              <a:rect b="b" l="l" r="r" t="t"/>
              <a:pathLst>
                <a:path extrusionOk="0" h="1672" w="3243">
                  <a:moveTo>
                    <a:pt x="1466" y="121"/>
                  </a:moveTo>
                  <a:cubicBezTo>
                    <a:pt x="1366" y="163"/>
                    <a:pt x="1241" y="173"/>
                    <a:pt x="1106" y="173"/>
                  </a:cubicBezTo>
                  <a:cubicBezTo>
                    <a:pt x="987" y="173"/>
                    <a:pt x="861" y="165"/>
                    <a:pt x="738" y="165"/>
                  </a:cubicBezTo>
                  <a:cubicBezTo>
                    <a:pt x="371" y="165"/>
                    <a:pt x="34" y="234"/>
                    <a:pt x="14" y="778"/>
                  </a:cubicBezTo>
                  <a:cubicBezTo>
                    <a:pt x="0" y="1593"/>
                    <a:pt x="628" y="1660"/>
                    <a:pt x="1232" y="1660"/>
                  </a:cubicBezTo>
                  <a:cubicBezTo>
                    <a:pt x="1352" y="1660"/>
                    <a:pt x="1472" y="1658"/>
                    <a:pt x="1585" y="1658"/>
                  </a:cubicBezTo>
                  <a:cubicBezTo>
                    <a:pt x="1627" y="1658"/>
                    <a:pt x="1668" y="1658"/>
                    <a:pt x="1708" y="1659"/>
                  </a:cubicBezTo>
                  <a:cubicBezTo>
                    <a:pt x="1826" y="1666"/>
                    <a:pt x="1954" y="1672"/>
                    <a:pt x="2085" y="1672"/>
                  </a:cubicBezTo>
                  <a:cubicBezTo>
                    <a:pt x="2644" y="1672"/>
                    <a:pt x="3242" y="1563"/>
                    <a:pt x="3228" y="933"/>
                  </a:cubicBezTo>
                  <a:cubicBezTo>
                    <a:pt x="3194" y="0"/>
                    <a:pt x="2209" y="207"/>
                    <a:pt x="1466" y="121"/>
                  </a:cubicBezTo>
                  <a:close/>
                </a:path>
              </a:pathLst>
            </a:custGeom>
            <a:solidFill>
              <a:schemeClr val="dk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26"/>
            <p:cNvSpPr/>
            <p:nvPr/>
          </p:nvSpPr>
          <p:spPr>
            <a:xfrm>
              <a:off x="5040350" y="1034625"/>
              <a:ext cx="81550" cy="46975"/>
            </a:xfrm>
            <a:custGeom>
              <a:rect b="b" l="l" r="r" t="t"/>
              <a:pathLst>
                <a:path extrusionOk="0" h="1879" w="3262">
                  <a:moveTo>
                    <a:pt x="1625" y="1"/>
                  </a:moveTo>
                  <a:cubicBezTo>
                    <a:pt x="803" y="1"/>
                    <a:pt x="279" y="461"/>
                    <a:pt x="99" y="1249"/>
                  </a:cubicBezTo>
                  <a:cubicBezTo>
                    <a:pt x="0" y="1616"/>
                    <a:pt x="339" y="1879"/>
                    <a:pt x="645" y="1879"/>
                  </a:cubicBezTo>
                  <a:cubicBezTo>
                    <a:pt x="714" y="1879"/>
                    <a:pt x="781" y="1865"/>
                    <a:pt x="842" y="1837"/>
                  </a:cubicBezTo>
                  <a:cubicBezTo>
                    <a:pt x="1620" y="1474"/>
                    <a:pt x="2829" y="1750"/>
                    <a:pt x="3106" y="800"/>
                  </a:cubicBezTo>
                  <a:cubicBezTo>
                    <a:pt x="3261" y="229"/>
                    <a:pt x="2363" y="22"/>
                    <a:pt x="1758" y="5"/>
                  </a:cubicBezTo>
                  <a:cubicBezTo>
                    <a:pt x="1713" y="2"/>
                    <a:pt x="1668" y="1"/>
                    <a:pt x="1625" y="1"/>
                  </a:cubicBezTo>
                  <a:close/>
                </a:path>
              </a:pathLst>
            </a:custGeom>
            <a:solidFill>
              <a:schemeClr val="dk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26"/>
            <p:cNvSpPr/>
            <p:nvPr/>
          </p:nvSpPr>
          <p:spPr>
            <a:xfrm>
              <a:off x="6380950" y="3302475"/>
              <a:ext cx="77800" cy="40225"/>
            </a:xfrm>
            <a:custGeom>
              <a:rect b="b" l="l" r="r" t="t"/>
              <a:pathLst>
                <a:path extrusionOk="0" h="1609" w="3112">
                  <a:moveTo>
                    <a:pt x="843" y="80"/>
                  </a:moveTo>
                  <a:cubicBezTo>
                    <a:pt x="352" y="80"/>
                    <a:pt x="1" y="466"/>
                    <a:pt x="65" y="882"/>
                  </a:cubicBezTo>
                  <a:cubicBezTo>
                    <a:pt x="161" y="1545"/>
                    <a:pt x="602" y="1578"/>
                    <a:pt x="1054" y="1578"/>
                  </a:cubicBezTo>
                  <a:cubicBezTo>
                    <a:pt x="1103" y="1578"/>
                    <a:pt x="1152" y="1577"/>
                    <a:pt x="1201" y="1577"/>
                  </a:cubicBezTo>
                  <a:cubicBezTo>
                    <a:pt x="1347" y="1577"/>
                    <a:pt x="1491" y="1581"/>
                    <a:pt x="1620" y="1608"/>
                  </a:cubicBezTo>
                  <a:cubicBezTo>
                    <a:pt x="1746" y="1549"/>
                    <a:pt x="1903" y="1535"/>
                    <a:pt x="2065" y="1535"/>
                  </a:cubicBezTo>
                  <a:cubicBezTo>
                    <a:pt x="2212" y="1535"/>
                    <a:pt x="2363" y="1547"/>
                    <a:pt x="2502" y="1547"/>
                  </a:cubicBezTo>
                  <a:cubicBezTo>
                    <a:pt x="2845" y="1547"/>
                    <a:pt x="3112" y="1478"/>
                    <a:pt x="3037" y="1003"/>
                  </a:cubicBezTo>
                  <a:cubicBezTo>
                    <a:pt x="2882" y="1"/>
                    <a:pt x="1741" y="191"/>
                    <a:pt x="963" y="87"/>
                  </a:cubicBezTo>
                  <a:cubicBezTo>
                    <a:pt x="923" y="82"/>
                    <a:pt x="882" y="80"/>
                    <a:pt x="843" y="80"/>
                  </a:cubicBezTo>
                  <a:close/>
                </a:path>
              </a:pathLst>
            </a:custGeom>
            <a:solidFill>
              <a:schemeClr val="dk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26"/>
            <p:cNvSpPr/>
            <p:nvPr/>
          </p:nvSpPr>
          <p:spPr>
            <a:xfrm>
              <a:off x="4384825" y="996700"/>
              <a:ext cx="62025" cy="39775"/>
            </a:xfrm>
            <a:custGeom>
              <a:rect b="b" l="l" r="r" t="t"/>
              <a:pathLst>
                <a:path extrusionOk="0" h="1591" w="2481">
                  <a:moveTo>
                    <a:pt x="1811" y="155"/>
                  </a:moveTo>
                  <a:cubicBezTo>
                    <a:pt x="1713" y="155"/>
                    <a:pt x="1613" y="168"/>
                    <a:pt x="1521" y="191"/>
                  </a:cubicBezTo>
                  <a:cubicBezTo>
                    <a:pt x="985" y="312"/>
                    <a:pt x="121" y="1"/>
                    <a:pt x="52" y="917"/>
                  </a:cubicBezTo>
                  <a:cubicBezTo>
                    <a:pt x="0" y="1487"/>
                    <a:pt x="536" y="1574"/>
                    <a:pt x="1054" y="1591"/>
                  </a:cubicBezTo>
                  <a:cubicBezTo>
                    <a:pt x="1573" y="1418"/>
                    <a:pt x="2385" y="1556"/>
                    <a:pt x="2454" y="727"/>
                  </a:cubicBezTo>
                  <a:cubicBezTo>
                    <a:pt x="2481" y="311"/>
                    <a:pt x="2153" y="155"/>
                    <a:pt x="1811" y="155"/>
                  </a:cubicBezTo>
                  <a:close/>
                </a:path>
              </a:pathLst>
            </a:custGeom>
            <a:solidFill>
              <a:schemeClr val="dk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26"/>
            <p:cNvSpPr/>
            <p:nvPr/>
          </p:nvSpPr>
          <p:spPr>
            <a:xfrm>
              <a:off x="2100625" y="1004500"/>
              <a:ext cx="520200" cy="95050"/>
            </a:xfrm>
            <a:custGeom>
              <a:rect b="b" l="l" r="r" t="t"/>
              <a:pathLst>
                <a:path extrusionOk="0" h="3802" w="20808">
                  <a:moveTo>
                    <a:pt x="20756" y="0"/>
                  </a:moveTo>
                  <a:lnTo>
                    <a:pt x="20738" y="17"/>
                  </a:lnTo>
                  <a:lnTo>
                    <a:pt x="20773" y="17"/>
                  </a:lnTo>
                  <a:lnTo>
                    <a:pt x="20808" y="0"/>
                  </a:lnTo>
                  <a:close/>
                  <a:moveTo>
                    <a:pt x="1" y="3785"/>
                  </a:moveTo>
                  <a:lnTo>
                    <a:pt x="1" y="3802"/>
                  </a:lnTo>
                  <a:lnTo>
                    <a:pt x="18" y="3802"/>
                  </a:lnTo>
                  <a:lnTo>
                    <a:pt x="18" y="3785"/>
                  </a:lnTo>
                  <a:close/>
                </a:path>
              </a:pathLst>
            </a:custGeom>
            <a:solidFill>
              <a:schemeClr val="dk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26"/>
            <p:cNvSpPr/>
            <p:nvPr/>
          </p:nvSpPr>
          <p:spPr>
            <a:xfrm>
              <a:off x="233350" y="949250"/>
              <a:ext cx="3232550" cy="3802300"/>
            </a:xfrm>
            <a:custGeom>
              <a:rect b="b" l="l" r="r" t="t"/>
              <a:pathLst>
                <a:path extrusionOk="0" h="152092" w="129302">
                  <a:moveTo>
                    <a:pt x="97270" y="1644"/>
                  </a:moveTo>
                  <a:cubicBezTo>
                    <a:pt x="97347" y="1644"/>
                    <a:pt x="97424" y="1648"/>
                    <a:pt x="97503" y="1657"/>
                  </a:cubicBezTo>
                  <a:cubicBezTo>
                    <a:pt x="97555" y="1674"/>
                    <a:pt x="97607" y="1692"/>
                    <a:pt x="97642" y="1709"/>
                  </a:cubicBezTo>
                  <a:lnTo>
                    <a:pt x="95601" y="2170"/>
                  </a:lnTo>
                  <a:lnTo>
                    <a:pt x="95601" y="2170"/>
                  </a:lnTo>
                  <a:cubicBezTo>
                    <a:pt x="96129" y="1917"/>
                    <a:pt x="96661" y="1644"/>
                    <a:pt x="97270" y="1644"/>
                  </a:cubicBezTo>
                  <a:close/>
                  <a:moveTo>
                    <a:pt x="95473" y="2210"/>
                  </a:moveTo>
                  <a:lnTo>
                    <a:pt x="95447" y="2227"/>
                  </a:lnTo>
                  <a:lnTo>
                    <a:pt x="95429" y="2227"/>
                  </a:lnTo>
                  <a:lnTo>
                    <a:pt x="95464" y="2210"/>
                  </a:lnTo>
                  <a:close/>
                  <a:moveTo>
                    <a:pt x="68358" y="8951"/>
                  </a:moveTo>
                  <a:cubicBezTo>
                    <a:pt x="68553" y="8951"/>
                    <a:pt x="68761" y="9049"/>
                    <a:pt x="68989" y="9313"/>
                  </a:cubicBezTo>
                  <a:cubicBezTo>
                    <a:pt x="69208" y="9280"/>
                    <a:pt x="69420" y="9268"/>
                    <a:pt x="69634" y="9268"/>
                  </a:cubicBezTo>
                  <a:cubicBezTo>
                    <a:pt x="69758" y="9268"/>
                    <a:pt x="69882" y="9272"/>
                    <a:pt x="70008" y="9278"/>
                  </a:cubicBezTo>
                  <a:cubicBezTo>
                    <a:pt x="70061" y="9286"/>
                    <a:pt x="70117" y="9289"/>
                    <a:pt x="70177" y="9289"/>
                  </a:cubicBezTo>
                  <a:cubicBezTo>
                    <a:pt x="70522" y="9289"/>
                    <a:pt x="70965" y="9176"/>
                    <a:pt x="71318" y="9176"/>
                  </a:cubicBezTo>
                  <a:cubicBezTo>
                    <a:pt x="71841" y="9176"/>
                    <a:pt x="72167" y="9425"/>
                    <a:pt x="71685" y="10661"/>
                  </a:cubicBezTo>
                  <a:cubicBezTo>
                    <a:pt x="71581" y="10937"/>
                    <a:pt x="71823" y="11265"/>
                    <a:pt x="72151" y="11386"/>
                  </a:cubicBezTo>
                  <a:cubicBezTo>
                    <a:pt x="72428" y="11438"/>
                    <a:pt x="72722" y="11490"/>
                    <a:pt x="72998" y="11507"/>
                  </a:cubicBezTo>
                  <a:cubicBezTo>
                    <a:pt x="72652" y="11922"/>
                    <a:pt x="72359" y="12406"/>
                    <a:pt x="71927" y="12717"/>
                  </a:cubicBezTo>
                  <a:cubicBezTo>
                    <a:pt x="71831" y="12786"/>
                    <a:pt x="71741" y="12813"/>
                    <a:pt x="71654" y="12813"/>
                  </a:cubicBezTo>
                  <a:cubicBezTo>
                    <a:pt x="71349" y="12813"/>
                    <a:pt x="71090" y="12473"/>
                    <a:pt x="70821" y="12406"/>
                  </a:cubicBezTo>
                  <a:cubicBezTo>
                    <a:pt x="69127" y="11939"/>
                    <a:pt x="69334" y="10488"/>
                    <a:pt x="68989" y="9313"/>
                  </a:cubicBezTo>
                  <a:lnTo>
                    <a:pt x="67330" y="9520"/>
                  </a:lnTo>
                  <a:cubicBezTo>
                    <a:pt x="67668" y="9295"/>
                    <a:pt x="67992" y="8951"/>
                    <a:pt x="68358" y="8951"/>
                  </a:cubicBezTo>
                  <a:close/>
                  <a:moveTo>
                    <a:pt x="51546" y="12467"/>
                  </a:moveTo>
                  <a:cubicBezTo>
                    <a:pt x="51593" y="12467"/>
                    <a:pt x="51647" y="12470"/>
                    <a:pt x="51707" y="12475"/>
                  </a:cubicBezTo>
                  <a:cubicBezTo>
                    <a:pt x="51897" y="12648"/>
                    <a:pt x="52157" y="12890"/>
                    <a:pt x="52433" y="13115"/>
                  </a:cubicBezTo>
                  <a:cubicBezTo>
                    <a:pt x="52260" y="13270"/>
                    <a:pt x="52053" y="13374"/>
                    <a:pt x="51845" y="13460"/>
                  </a:cubicBezTo>
                  <a:cubicBezTo>
                    <a:pt x="51802" y="13467"/>
                    <a:pt x="51764" y="13470"/>
                    <a:pt x="51729" y="13470"/>
                  </a:cubicBezTo>
                  <a:cubicBezTo>
                    <a:pt x="51300" y="13470"/>
                    <a:pt x="51439" y="13007"/>
                    <a:pt x="51327" y="12752"/>
                  </a:cubicBezTo>
                  <a:cubicBezTo>
                    <a:pt x="51225" y="12548"/>
                    <a:pt x="51295" y="12467"/>
                    <a:pt x="51546" y="12467"/>
                  </a:cubicBezTo>
                  <a:close/>
                  <a:moveTo>
                    <a:pt x="55481" y="12549"/>
                  </a:moveTo>
                  <a:cubicBezTo>
                    <a:pt x="55526" y="12549"/>
                    <a:pt x="55570" y="12553"/>
                    <a:pt x="55613" y="12562"/>
                  </a:cubicBezTo>
                  <a:lnTo>
                    <a:pt x="54576" y="13789"/>
                  </a:lnTo>
                  <a:lnTo>
                    <a:pt x="53954" y="13184"/>
                  </a:lnTo>
                  <a:cubicBezTo>
                    <a:pt x="54420" y="12976"/>
                    <a:pt x="54870" y="12752"/>
                    <a:pt x="55336" y="12562"/>
                  </a:cubicBezTo>
                  <a:cubicBezTo>
                    <a:pt x="55388" y="12553"/>
                    <a:pt x="55436" y="12549"/>
                    <a:pt x="55481" y="12549"/>
                  </a:cubicBezTo>
                  <a:close/>
                  <a:moveTo>
                    <a:pt x="116966" y="0"/>
                  </a:moveTo>
                  <a:cubicBezTo>
                    <a:pt x="112339" y="0"/>
                    <a:pt x="107712" y="747"/>
                    <a:pt x="103085" y="1035"/>
                  </a:cubicBezTo>
                  <a:cubicBezTo>
                    <a:pt x="101910" y="1104"/>
                    <a:pt x="100735" y="983"/>
                    <a:pt x="99542" y="1260"/>
                  </a:cubicBezTo>
                  <a:cubicBezTo>
                    <a:pt x="99533" y="1262"/>
                    <a:pt x="99523" y="1263"/>
                    <a:pt x="99512" y="1263"/>
                  </a:cubicBezTo>
                  <a:cubicBezTo>
                    <a:pt x="99194" y="1263"/>
                    <a:pt x="98389" y="307"/>
                    <a:pt x="97503" y="240"/>
                  </a:cubicBezTo>
                  <a:cubicBezTo>
                    <a:pt x="96554" y="172"/>
                    <a:pt x="95607" y="143"/>
                    <a:pt x="94661" y="143"/>
                  </a:cubicBezTo>
                  <a:cubicBezTo>
                    <a:pt x="91541" y="143"/>
                    <a:pt x="88432" y="459"/>
                    <a:pt x="85303" y="724"/>
                  </a:cubicBezTo>
                  <a:cubicBezTo>
                    <a:pt x="83379" y="875"/>
                    <a:pt x="81549" y="1637"/>
                    <a:pt x="79578" y="1637"/>
                  </a:cubicBezTo>
                  <a:cubicBezTo>
                    <a:pt x="79300" y="1637"/>
                    <a:pt x="79020" y="1622"/>
                    <a:pt x="78736" y="1588"/>
                  </a:cubicBezTo>
                  <a:cubicBezTo>
                    <a:pt x="78573" y="1568"/>
                    <a:pt x="78403" y="1557"/>
                    <a:pt x="78229" y="1557"/>
                  </a:cubicBezTo>
                  <a:cubicBezTo>
                    <a:pt x="77349" y="1557"/>
                    <a:pt x="76386" y="1840"/>
                    <a:pt x="75953" y="2677"/>
                  </a:cubicBezTo>
                  <a:cubicBezTo>
                    <a:pt x="75538" y="3489"/>
                    <a:pt x="76333" y="4163"/>
                    <a:pt x="76956" y="4750"/>
                  </a:cubicBezTo>
                  <a:cubicBezTo>
                    <a:pt x="77215" y="4992"/>
                    <a:pt x="77232" y="5511"/>
                    <a:pt x="77370" y="5891"/>
                  </a:cubicBezTo>
                  <a:cubicBezTo>
                    <a:pt x="77348" y="5890"/>
                    <a:pt x="77325" y="5889"/>
                    <a:pt x="77301" y="5889"/>
                  </a:cubicBezTo>
                  <a:cubicBezTo>
                    <a:pt x="77154" y="5889"/>
                    <a:pt x="76988" y="5912"/>
                    <a:pt x="76844" y="5912"/>
                  </a:cubicBezTo>
                  <a:cubicBezTo>
                    <a:pt x="76726" y="5912"/>
                    <a:pt x="76623" y="5896"/>
                    <a:pt x="76558" y="5839"/>
                  </a:cubicBezTo>
                  <a:cubicBezTo>
                    <a:pt x="76285" y="5586"/>
                    <a:pt x="76034" y="5489"/>
                    <a:pt x="75796" y="5489"/>
                  </a:cubicBezTo>
                  <a:cubicBezTo>
                    <a:pt x="75417" y="5489"/>
                    <a:pt x="75070" y="5733"/>
                    <a:pt x="74709" y="5977"/>
                  </a:cubicBezTo>
                  <a:lnTo>
                    <a:pt x="74709" y="5995"/>
                  </a:lnTo>
                  <a:lnTo>
                    <a:pt x="74692" y="5995"/>
                  </a:lnTo>
                  <a:cubicBezTo>
                    <a:pt x="74415" y="6358"/>
                    <a:pt x="73707" y="6479"/>
                    <a:pt x="73897" y="7066"/>
                  </a:cubicBezTo>
                  <a:cubicBezTo>
                    <a:pt x="74104" y="7654"/>
                    <a:pt x="74761" y="7671"/>
                    <a:pt x="75331" y="7723"/>
                  </a:cubicBezTo>
                  <a:lnTo>
                    <a:pt x="75625" y="7723"/>
                  </a:lnTo>
                  <a:lnTo>
                    <a:pt x="77146" y="7982"/>
                  </a:lnTo>
                  <a:cubicBezTo>
                    <a:pt x="76904" y="8068"/>
                    <a:pt x="76662" y="8120"/>
                    <a:pt x="76403" y="8120"/>
                  </a:cubicBezTo>
                  <a:cubicBezTo>
                    <a:pt x="76178" y="8103"/>
                    <a:pt x="75970" y="7930"/>
                    <a:pt x="75729" y="7861"/>
                  </a:cubicBezTo>
                  <a:cubicBezTo>
                    <a:pt x="75594" y="7823"/>
                    <a:pt x="75464" y="7807"/>
                    <a:pt x="75337" y="7807"/>
                  </a:cubicBezTo>
                  <a:cubicBezTo>
                    <a:pt x="74777" y="7807"/>
                    <a:pt x="74273" y="8116"/>
                    <a:pt x="73724" y="8172"/>
                  </a:cubicBezTo>
                  <a:cubicBezTo>
                    <a:pt x="73717" y="8173"/>
                    <a:pt x="73710" y="8174"/>
                    <a:pt x="73702" y="8174"/>
                  </a:cubicBezTo>
                  <a:cubicBezTo>
                    <a:pt x="73450" y="8174"/>
                    <a:pt x="72913" y="7613"/>
                    <a:pt x="72946" y="7394"/>
                  </a:cubicBezTo>
                  <a:cubicBezTo>
                    <a:pt x="73102" y="6479"/>
                    <a:pt x="73810" y="6098"/>
                    <a:pt x="74674" y="5995"/>
                  </a:cubicBezTo>
                  <a:lnTo>
                    <a:pt x="74674" y="5977"/>
                  </a:lnTo>
                  <a:cubicBezTo>
                    <a:pt x="74726" y="5545"/>
                    <a:pt x="74830" y="5113"/>
                    <a:pt x="74951" y="4681"/>
                  </a:cubicBezTo>
                  <a:cubicBezTo>
                    <a:pt x="75072" y="4370"/>
                    <a:pt x="75435" y="4076"/>
                    <a:pt x="75124" y="3748"/>
                  </a:cubicBezTo>
                  <a:cubicBezTo>
                    <a:pt x="74832" y="3467"/>
                    <a:pt x="74483" y="3396"/>
                    <a:pt x="74119" y="3396"/>
                  </a:cubicBezTo>
                  <a:cubicBezTo>
                    <a:pt x="73856" y="3396"/>
                    <a:pt x="73587" y="3433"/>
                    <a:pt x="73326" y="3454"/>
                  </a:cubicBezTo>
                  <a:cubicBezTo>
                    <a:pt x="72946" y="3506"/>
                    <a:pt x="72756" y="3748"/>
                    <a:pt x="72704" y="4180"/>
                  </a:cubicBezTo>
                  <a:cubicBezTo>
                    <a:pt x="72601" y="5252"/>
                    <a:pt x="72134" y="6098"/>
                    <a:pt x="70959" y="6340"/>
                  </a:cubicBezTo>
                  <a:cubicBezTo>
                    <a:pt x="70855" y="6427"/>
                    <a:pt x="70769" y="6513"/>
                    <a:pt x="70665" y="6617"/>
                  </a:cubicBezTo>
                  <a:cubicBezTo>
                    <a:pt x="70786" y="6859"/>
                    <a:pt x="70924" y="7083"/>
                    <a:pt x="71097" y="7291"/>
                  </a:cubicBezTo>
                  <a:cubicBezTo>
                    <a:pt x="71304" y="7412"/>
                    <a:pt x="71546" y="7515"/>
                    <a:pt x="71788" y="7567"/>
                  </a:cubicBezTo>
                  <a:cubicBezTo>
                    <a:pt x="71650" y="7550"/>
                    <a:pt x="71512" y="7541"/>
                    <a:pt x="71374" y="7541"/>
                  </a:cubicBezTo>
                  <a:cubicBezTo>
                    <a:pt x="71235" y="7541"/>
                    <a:pt x="71097" y="7550"/>
                    <a:pt x="70959" y="7567"/>
                  </a:cubicBezTo>
                  <a:cubicBezTo>
                    <a:pt x="70569" y="7671"/>
                    <a:pt x="70173" y="7708"/>
                    <a:pt x="69775" y="7708"/>
                  </a:cubicBezTo>
                  <a:cubicBezTo>
                    <a:pt x="68812" y="7708"/>
                    <a:pt x="67832" y="7494"/>
                    <a:pt x="66868" y="7494"/>
                  </a:cubicBezTo>
                  <a:cubicBezTo>
                    <a:pt x="66108" y="7494"/>
                    <a:pt x="65357" y="7627"/>
                    <a:pt x="64634" y="8103"/>
                  </a:cubicBezTo>
                  <a:cubicBezTo>
                    <a:pt x="64271" y="8345"/>
                    <a:pt x="63580" y="8379"/>
                    <a:pt x="63666" y="8863"/>
                  </a:cubicBezTo>
                  <a:cubicBezTo>
                    <a:pt x="63752" y="9382"/>
                    <a:pt x="64167" y="9900"/>
                    <a:pt x="64547" y="10315"/>
                  </a:cubicBezTo>
                  <a:cubicBezTo>
                    <a:pt x="64666" y="10447"/>
                    <a:pt x="64798" y="10498"/>
                    <a:pt x="64939" y="10498"/>
                  </a:cubicBezTo>
                  <a:cubicBezTo>
                    <a:pt x="65148" y="10498"/>
                    <a:pt x="65375" y="10387"/>
                    <a:pt x="65602" y="10263"/>
                  </a:cubicBezTo>
                  <a:cubicBezTo>
                    <a:pt x="66124" y="9977"/>
                    <a:pt x="66711" y="9789"/>
                    <a:pt x="67269" y="9556"/>
                  </a:cubicBezTo>
                  <a:lnTo>
                    <a:pt x="67269" y="9556"/>
                  </a:lnTo>
                  <a:cubicBezTo>
                    <a:pt x="66173" y="11022"/>
                    <a:pt x="64072" y="10911"/>
                    <a:pt x="62975" y="11974"/>
                  </a:cubicBezTo>
                  <a:cubicBezTo>
                    <a:pt x="62086" y="12850"/>
                    <a:pt x="61268" y="13162"/>
                    <a:pt x="60357" y="13162"/>
                  </a:cubicBezTo>
                  <a:cubicBezTo>
                    <a:pt x="59993" y="13162"/>
                    <a:pt x="59613" y="13112"/>
                    <a:pt x="59207" y="13028"/>
                  </a:cubicBezTo>
                  <a:cubicBezTo>
                    <a:pt x="58430" y="12873"/>
                    <a:pt x="57687" y="12510"/>
                    <a:pt x="56926" y="12233"/>
                  </a:cubicBezTo>
                  <a:cubicBezTo>
                    <a:pt x="57173" y="12050"/>
                    <a:pt x="57402" y="11981"/>
                    <a:pt x="57619" y="11981"/>
                  </a:cubicBezTo>
                  <a:cubicBezTo>
                    <a:pt x="58162" y="11981"/>
                    <a:pt x="58632" y="12416"/>
                    <a:pt x="59138" y="12613"/>
                  </a:cubicBezTo>
                  <a:cubicBezTo>
                    <a:pt x="59332" y="12687"/>
                    <a:pt x="59512" y="12718"/>
                    <a:pt x="59680" y="12718"/>
                  </a:cubicBezTo>
                  <a:cubicBezTo>
                    <a:pt x="60502" y="12718"/>
                    <a:pt x="61062" y="11967"/>
                    <a:pt x="61765" y="11680"/>
                  </a:cubicBezTo>
                  <a:cubicBezTo>
                    <a:pt x="62404" y="11421"/>
                    <a:pt x="61903" y="10851"/>
                    <a:pt x="61661" y="10384"/>
                  </a:cubicBezTo>
                  <a:cubicBezTo>
                    <a:pt x="61454" y="9987"/>
                    <a:pt x="61921" y="9745"/>
                    <a:pt x="62249" y="9537"/>
                  </a:cubicBezTo>
                  <a:cubicBezTo>
                    <a:pt x="62664" y="9295"/>
                    <a:pt x="63441" y="9226"/>
                    <a:pt x="63182" y="8518"/>
                  </a:cubicBezTo>
                  <a:cubicBezTo>
                    <a:pt x="63018" y="8098"/>
                    <a:pt x="62703" y="8030"/>
                    <a:pt x="62354" y="8030"/>
                  </a:cubicBezTo>
                  <a:cubicBezTo>
                    <a:pt x="62187" y="8030"/>
                    <a:pt x="62013" y="8045"/>
                    <a:pt x="61845" y="8045"/>
                  </a:cubicBezTo>
                  <a:cubicBezTo>
                    <a:pt x="61771" y="8045"/>
                    <a:pt x="61698" y="8042"/>
                    <a:pt x="61627" y="8034"/>
                  </a:cubicBezTo>
                  <a:cubicBezTo>
                    <a:pt x="61564" y="8027"/>
                    <a:pt x="61502" y="8024"/>
                    <a:pt x="61440" y="8024"/>
                  </a:cubicBezTo>
                  <a:cubicBezTo>
                    <a:pt x="60620" y="8024"/>
                    <a:pt x="59973" y="8583"/>
                    <a:pt x="59080" y="8583"/>
                  </a:cubicBezTo>
                  <a:cubicBezTo>
                    <a:pt x="59004" y="8583"/>
                    <a:pt x="58925" y="8579"/>
                    <a:pt x="58844" y="8570"/>
                  </a:cubicBezTo>
                  <a:cubicBezTo>
                    <a:pt x="57410" y="8414"/>
                    <a:pt x="56391" y="7671"/>
                    <a:pt x="55181" y="7187"/>
                  </a:cubicBezTo>
                  <a:cubicBezTo>
                    <a:pt x="54440" y="6892"/>
                    <a:pt x="53723" y="6767"/>
                    <a:pt x="53025" y="6767"/>
                  </a:cubicBezTo>
                  <a:cubicBezTo>
                    <a:pt x="51022" y="6767"/>
                    <a:pt x="49177" y="7799"/>
                    <a:pt x="47370" y="8812"/>
                  </a:cubicBezTo>
                  <a:cubicBezTo>
                    <a:pt x="46903" y="9071"/>
                    <a:pt x="46765" y="9434"/>
                    <a:pt x="46972" y="9969"/>
                  </a:cubicBezTo>
                  <a:cubicBezTo>
                    <a:pt x="47155" y="10426"/>
                    <a:pt x="47351" y="10748"/>
                    <a:pt x="47819" y="10748"/>
                  </a:cubicBezTo>
                  <a:cubicBezTo>
                    <a:pt x="47883" y="10748"/>
                    <a:pt x="47952" y="10742"/>
                    <a:pt x="48026" y="10730"/>
                  </a:cubicBezTo>
                  <a:lnTo>
                    <a:pt x="50498" y="10280"/>
                  </a:lnTo>
                  <a:cubicBezTo>
                    <a:pt x="50618" y="10263"/>
                    <a:pt x="50739" y="10229"/>
                    <a:pt x="50878" y="10194"/>
                  </a:cubicBezTo>
                  <a:lnTo>
                    <a:pt x="50878" y="10194"/>
                  </a:lnTo>
                  <a:cubicBezTo>
                    <a:pt x="50878" y="10298"/>
                    <a:pt x="50860" y="10401"/>
                    <a:pt x="50860" y="10505"/>
                  </a:cubicBezTo>
                  <a:cubicBezTo>
                    <a:pt x="50614" y="11663"/>
                    <a:pt x="50148" y="12321"/>
                    <a:pt x="49280" y="12321"/>
                  </a:cubicBezTo>
                  <a:cubicBezTo>
                    <a:pt x="48931" y="12321"/>
                    <a:pt x="48517" y="12214"/>
                    <a:pt x="48026" y="11991"/>
                  </a:cubicBezTo>
                  <a:cubicBezTo>
                    <a:pt x="46374" y="11254"/>
                    <a:pt x="44693" y="10979"/>
                    <a:pt x="42955" y="10979"/>
                  </a:cubicBezTo>
                  <a:cubicBezTo>
                    <a:pt x="42002" y="10979"/>
                    <a:pt x="41033" y="11062"/>
                    <a:pt x="40042" y="11196"/>
                  </a:cubicBezTo>
                  <a:cubicBezTo>
                    <a:pt x="38536" y="11404"/>
                    <a:pt x="37062" y="12285"/>
                    <a:pt x="35569" y="12285"/>
                  </a:cubicBezTo>
                  <a:cubicBezTo>
                    <a:pt x="35195" y="12285"/>
                    <a:pt x="34820" y="12230"/>
                    <a:pt x="34443" y="12095"/>
                  </a:cubicBezTo>
                  <a:cubicBezTo>
                    <a:pt x="32698" y="11490"/>
                    <a:pt x="30900" y="11110"/>
                    <a:pt x="29068" y="10920"/>
                  </a:cubicBezTo>
                  <a:cubicBezTo>
                    <a:pt x="27080" y="10698"/>
                    <a:pt x="25171" y="10202"/>
                    <a:pt x="23146" y="10202"/>
                  </a:cubicBezTo>
                  <a:cubicBezTo>
                    <a:pt x="22337" y="10202"/>
                    <a:pt x="21510" y="10281"/>
                    <a:pt x="20652" y="10488"/>
                  </a:cubicBezTo>
                  <a:cubicBezTo>
                    <a:pt x="18383" y="11055"/>
                    <a:pt x="16215" y="12269"/>
                    <a:pt x="13793" y="12269"/>
                  </a:cubicBezTo>
                  <a:cubicBezTo>
                    <a:pt x="13559" y="12269"/>
                    <a:pt x="13322" y="12258"/>
                    <a:pt x="13083" y="12233"/>
                  </a:cubicBezTo>
                  <a:cubicBezTo>
                    <a:pt x="13049" y="12230"/>
                    <a:pt x="13015" y="12229"/>
                    <a:pt x="12982" y="12229"/>
                  </a:cubicBezTo>
                  <a:cubicBezTo>
                    <a:pt x="12473" y="12229"/>
                    <a:pt x="12176" y="12605"/>
                    <a:pt x="12323" y="13287"/>
                  </a:cubicBezTo>
                  <a:cubicBezTo>
                    <a:pt x="12498" y="14071"/>
                    <a:pt x="12325" y="14707"/>
                    <a:pt x="11687" y="14707"/>
                  </a:cubicBezTo>
                  <a:cubicBezTo>
                    <a:pt x="11510" y="14707"/>
                    <a:pt x="11296" y="14658"/>
                    <a:pt x="11044" y="14549"/>
                  </a:cubicBezTo>
                  <a:cubicBezTo>
                    <a:pt x="10655" y="14378"/>
                    <a:pt x="10292" y="14308"/>
                    <a:pt x="9947" y="14308"/>
                  </a:cubicBezTo>
                  <a:cubicBezTo>
                    <a:pt x="9034" y="14308"/>
                    <a:pt x="8242" y="14801"/>
                    <a:pt x="7415" y="15240"/>
                  </a:cubicBezTo>
                  <a:cubicBezTo>
                    <a:pt x="6965" y="15482"/>
                    <a:pt x="6672" y="15914"/>
                    <a:pt x="6879" y="16467"/>
                  </a:cubicBezTo>
                  <a:cubicBezTo>
                    <a:pt x="7027" y="16886"/>
                    <a:pt x="7334" y="16988"/>
                    <a:pt x="7700" y="16988"/>
                  </a:cubicBezTo>
                  <a:cubicBezTo>
                    <a:pt x="7802" y="16988"/>
                    <a:pt x="7910" y="16980"/>
                    <a:pt x="8020" y="16968"/>
                  </a:cubicBezTo>
                  <a:cubicBezTo>
                    <a:pt x="8305" y="16929"/>
                    <a:pt x="8590" y="16910"/>
                    <a:pt x="8875" y="16910"/>
                  </a:cubicBezTo>
                  <a:cubicBezTo>
                    <a:pt x="8970" y="16910"/>
                    <a:pt x="9065" y="16912"/>
                    <a:pt x="9160" y="16917"/>
                  </a:cubicBezTo>
                  <a:cubicBezTo>
                    <a:pt x="9186" y="16919"/>
                    <a:pt x="9214" y="16920"/>
                    <a:pt x="9242" y="16920"/>
                  </a:cubicBezTo>
                  <a:cubicBezTo>
                    <a:pt x="9458" y="16920"/>
                    <a:pt x="9735" y="16862"/>
                    <a:pt x="9947" y="16862"/>
                  </a:cubicBezTo>
                  <a:cubicBezTo>
                    <a:pt x="10131" y="16862"/>
                    <a:pt x="10266" y="16906"/>
                    <a:pt x="10266" y="17072"/>
                  </a:cubicBezTo>
                  <a:cubicBezTo>
                    <a:pt x="10266" y="17498"/>
                    <a:pt x="9728" y="17637"/>
                    <a:pt x="9291" y="17637"/>
                  </a:cubicBezTo>
                  <a:cubicBezTo>
                    <a:pt x="9214" y="17637"/>
                    <a:pt x="9141" y="17633"/>
                    <a:pt x="9074" y="17625"/>
                  </a:cubicBezTo>
                  <a:cubicBezTo>
                    <a:pt x="8873" y="17604"/>
                    <a:pt x="8677" y="17594"/>
                    <a:pt x="8484" y="17594"/>
                  </a:cubicBezTo>
                  <a:cubicBezTo>
                    <a:pt x="6314" y="17594"/>
                    <a:pt x="4587" y="18859"/>
                    <a:pt x="2714" y="19716"/>
                  </a:cubicBezTo>
                  <a:cubicBezTo>
                    <a:pt x="1193" y="20407"/>
                    <a:pt x="2351" y="21548"/>
                    <a:pt x="2282" y="22429"/>
                  </a:cubicBezTo>
                  <a:cubicBezTo>
                    <a:pt x="2264" y="22814"/>
                    <a:pt x="2455" y="22907"/>
                    <a:pt x="2706" y="22907"/>
                  </a:cubicBezTo>
                  <a:cubicBezTo>
                    <a:pt x="2939" y="22907"/>
                    <a:pt x="3223" y="22827"/>
                    <a:pt x="3440" y="22827"/>
                  </a:cubicBezTo>
                  <a:cubicBezTo>
                    <a:pt x="3665" y="22827"/>
                    <a:pt x="3872" y="22982"/>
                    <a:pt x="4079" y="23069"/>
                  </a:cubicBezTo>
                  <a:cubicBezTo>
                    <a:pt x="3924" y="23242"/>
                    <a:pt x="3751" y="23380"/>
                    <a:pt x="3544" y="23501"/>
                  </a:cubicBezTo>
                  <a:cubicBezTo>
                    <a:pt x="2610" y="23881"/>
                    <a:pt x="1643" y="24192"/>
                    <a:pt x="709" y="24589"/>
                  </a:cubicBezTo>
                  <a:cubicBezTo>
                    <a:pt x="329" y="24745"/>
                    <a:pt x="1" y="25142"/>
                    <a:pt x="226" y="25609"/>
                  </a:cubicBezTo>
                  <a:cubicBezTo>
                    <a:pt x="325" y="25816"/>
                    <a:pt x="462" y="25880"/>
                    <a:pt x="615" y="25880"/>
                  </a:cubicBezTo>
                  <a:cubicBezTo>
                    <a:pt x="807" y="25880"/>
                    <a:pt x="1026" y="25778"/>
                    <a:pt x="1228" y="25730"/>
                  </a:cubicBezTo>
                  <a:cubicBezTo>
                    <a:pt x="2248" y="25454"/>
                    <a:pt x="3354" y="25350"/>
                    <a:pt x="4252" y="24866"/>
                  </a:cubicBezTo>
                  <a:cubicBezTo>
                    <a:pt x="4601" y="24679"/>
                    <a:pt x="4965" y="24620"/>
                    <a:pt x="5336" y="24620"/>
                  </a:cubicBezTo>
                  <a:cubicBezTo>
                    <a:pt x="5952" y="24620"/>
                    <a:pt x="6585" y="24782"/>
                    <a:pt x="7191" y="24782"/>
                  </a:cubicBezTo>
                  <a:cubicBezTo>
                    <a:pt x="7702" y="24782"/>
                    <a:pt x="8195" y="24667"/>
                    <a:pt x="8642" y="24244"/>
                  </a:cubicBezTo>
                  <a:cubicBezTo>
                    <a:pt x="9143" y="23760"/>
                    <a:pt x="9627" y="23276"/>
                    <a:pt x="10128" y="22809"/>
                  </a:cubicBezTo>
                  <a:cubicBezTo>
                    <a:pt x="10518" y="22438"/>
                    <a:pt x="10935" y="22335"/>
                    <a:pt x="11366" y="22335"/>
                  </a:cubicBezTo>
                  <a:cubicBezTo>
                    <a:pt x="11904" y="22335"/>
                    <a:pt x="12465" y="22495"/>
                    <a:pt x="13026" y="22495"/>
                  </a:cubicBezTo>
                  <a:cubicBezTo>
                    <a:pt x="13270" y="22495"/>
                    <a:pt x="13515" y="22465"/>
                    <a:pt x="13757" y="22377"/>
                  </a:cubicBezTo>
                  <a:cubicBezTo>
                    <a:pt x="14876" y="21972"/>
                    <a:pt x="15968" y="21278"/>
                    <a:pt x="17215" y="21278"/>
                  </a:cubicBezTo>
                  <a:cubicBezTo>
                    <a:pt x="17721" y="21278"/>
                    <a:pt x="18252" y="21392"/>
                    <a:pt x="18820" y="21686"/>
                  </a:cubicBezTo>
                  <a:cubicBezTo>
                    <a:pt x="20272" y="22429"/>
                    <a:pt x="22242" y="22343"/>
                    <a:pt x="21966" y="24780"/>
                  </a:cubicBezTo>
                  <a:cubicBezTo>
                    <a:pt x="21914" y="25212"/>
                    <a:pt x="22104" y="25868"/>
                    <a:pt x="22415" y="26127"/>
                  </a:cubicBezTo>
                  <a:cubicBezTo>
                    <a:pt x="23746" y="27251"/>
                    <a:pt x="23659" y="29411"/>
                    <a:pt x="23210" y="29981"/>
                  </a:cubicBezTo>
                  <a:cubicBezTo>
                    <a:pt x="22052" y="31485"/>
                    <a:pt x="22484" y="32573"/>
                    <a:pt x="22985" y="33973"/>
                  </a:cubicBezTo>
                  <a:cubicBezTo>
                    <a:pt x="23124" y="34405"/>
                    <a:pt x="22795" y="35045"/>
                    <a:pt x="22553" y="35529"/>
                  </a:cubicBezTo>
                  <a:cubicBezTo>
                    <a:pt x="21447" y="37844"/>
                    <a:pt x="19356" y="39469"/>
                    <a:pt x="18233" y="41802"/>
                  </a:cubicBezTo>
                  <a:cubicBezTo>
                    <a:pt x="17455" y="43409"/>
                    <a:pt x="17058" y="48783"/>
                    <a:pt x="18354" y="49734"/>
                  </a:cubicBezTo>
                  <a:cubicBezTo>
                    <a:pt x="20220" y="51116"/>
                    <a:pt x="19927" y="52862"/>
                    <a:pt x="20238" y="54659"/>
                  </a:cubicBezTo>
                  <a:cubicBezTo>
                    <a:pt x="20428" y="55748"/>
                    <a:pt x="20410" y="57528"/>
                    <a:pt x="20687" y="57752"/>
                  </a:cubicBezTo>
                  <a:cubicBezTo>
                    <a:pt x="22380" y="59083"/>
                    <a:pt x="22242" y="61364"/>
                    <a:pt x="23625" y="62764"/>
                  </a:cubicBezTo>
                  <a:cubicBezTo>
                    <a:pt x="23915" y="63066"/>
                    <a:pt x="24197" y="63258"/>
                    <a:pt x="24508" y="63258"/>
                  </a:cubicBezTo>
                  <a:cubicBezTo>
                    <a:pt x="24660" y="63258"/>
                    <a:pt x="24820" y="63212"/>
                    <a:pt x="24990" y="63110"/>
                  </a:cubicBezTo>
                  <a:cubicBezTo>
                    <a:pt x="25508" y="62816"/>
                    <a:pt x="25526" y="62246"/>
                    <a:pt x="25197" y="61831"/>
                  </a:cubicBezTo>
                  <a:cubicBezTo>
                    <a:pt x="23607" y="59671"/>
                    <a:pt x="23746" y="56888"/>
                    <a:pt x="22536" y="54590"/>
                  </a:cubicBezTo>
                  <a:cubicBezTo>
                    <a:pt x="22415" y="54348"/>
                    <a:pt x="22605" y="53933"/>
                    <a:pt x="22692" y="53605"/>
                  </a:cubicBezTo>
                  <a:cubicBezTo>
                    <a:pt x="22704" y="53568"/>
                    <a:pt x="22878" y="53539"/>
                    <a:pt x="22981" y="53539"/>
                  </a:cubicBezTo>
                  <a:cubicBezTo>
                    <a:pt x="23021" y="53539"/>
                    <a:pt x="23050" y="53543"/>
                    <a:pt x="23054" y="53553"/>
                  </a:cubicBezTo>
                  <a:cubicBezTo>
                    <a:pt x="23175" y="53812"/>
                    <a:pt x="23366" y="54106"/>
                    <a:pt x="23366" y="54400"/>
                  </a:cubicBezTo>
                  <a:cubicBezTo>
                    <a:pt x="23383" y="56819"/>
                    <a:pt x="24973" y="58617"/>
                    <a:pt x="26027" y="60569"/>
                  </a:cubicBezTo>
                  <a:cubicBezTo>
                    <a:pt x="26977" y="62297"/>
                    <a:pt x="28654" y="63663"/>
                    <a:pt x="27720" y="65978"/>
                  </a:cubicBezTo>
                  <a:cubicBezTo>
                    <a:pt x="27530" y="66445"/>
                    <a:pt x="27928" y="66791"/>
                    <a:pt x="28273" y="67136"/>
                  </a:cubicBezTo>
                  <a:cubicBezTo>
                    <a:pt x="29138" y="68000"/>
                    <a:pt x="30226" y="68536"/>
                    <a:pt x="31246" y="69193"/>
                  </a:cubicBezTo>
                  <a:cubicBezTo>
                    <a:pt x="32910" y="70222"/>
                    <a:pt x="34447" y="71516"/>
                    <a:pt x="36422" y="71516"/>
                  </a:cubicBezTo>
                  <a:cubicBezTo>
                    <a:pt x="36867" y="71516"/>
                    <a:pt x="37334" y="71451"/>
                    <a:pt x="37830" y="71301"/>
                  </a:cubicBezTo>
                  <a:cubicBezTo>
                    <a:pt x="37930" y="71272"/>
                    <a:pt x="38022" y="71258"/>
                    <a:pt x="38107" y="71258"/>
                  </a:cubicBezTo>
                  <a:cubicBezTo>
                    <a:pt x="38527" y="71258"/>
                    <a:pt x="38793" y="71582"/>
                    <a:pt x="39023" y="71941"/>
                  </a:cubicBezTo>
                  <a:cubicBezTo>
                    <a:pt x="39748" y="73098"/>
                    <a:pt x="40768" y="73721"/>
                    <a:pt x="42116" y="74032"/>
                  </a:cubicBezTo>
                  <a:cubicBezTo>
                    <a:pt x="43585" y="74360"/>
                    <a:pt x="45296" y="74775"/>
                    <a:pt x="45745" y="76399"/>
                  </a:cubicBezTo>
                  <a:cubicBezTo>
                    <a:pt x="46194" y="78110"/>
                    <a:pt x="47439" y="79112"/>
                    <a:pt x="48648" y="79907"/>
                  </a:cubicBezTo>
                  <a:cubicBezTo>
                    <a:pt x="49237" y="80296"/>
                    <a:pt x="50039" y="81326"/>
                    <a:pt x="50895" y="81326"/>
                  </a:cubicBezTo>
                  <a:cubicBezTo>
                    <a:pt x="51372" y="81326"/>
                    <a:pt x="51865" y="81007"/>
                    <a:pt x="52347" y="80080"/>
                  </a:cubicBezTo>
                  <a:cubicBezTo>
                    <a:pt x="52462" y="79850"/>
                    <a:pt x="52631" y="79714"/>
                    <a:pt x="52813" y="79714"/>
                  </a:cubicBezTo>
                  <a:cubicBezTo>
                    <a:pt x="53013" y="79714"/>
                    <a:pt x="53228" y="79880"/>
                    <a:pt x="53401" y="80270"/>
                  </a:cubicBezTo>
                  <a:cubicBezTo>
                    <a:pt x="54593" y="83156"/>
                    <a:pt x="53919" y="85697"/>
                    <a:pt x="51621" y="87943"/>
                  </a:cubicBezTo>
                  <a:cubicBezTo>
                    <a:pt x="50498" y="89049"/>
                    <a:pt x="49806" y="90604"/>
                    <a:pt x="50774" y="92194"/>
                  </a:cubicBezTo>
                  <a:cubicBezTo>
                    <a:pt x="51085" y="92730"/>
                    <a:pt x="51068" y="92886"/>
                    <a:pt x="50688" y="93283"/>
                  </a:cubicBezTo>
                  <a:cubicBezTo>
                    <a:pt x="49685" y="94337"/>
                    <a:pt x="49703" y="95875"/>
                    <a:pt x="50567" y="96636"/>
                  </a:cubicBezTo>
                  <a:cubicBezTo>
                    <a:pt x="52208" y="98087"/>
                    <a:pt x="52986" y="99971"/>
                    <a:pt x="53971" y="101803"/>
                  </a:cubicBezTo>
                  <a:cubicBezTo>
                    <a:pt x="55440" y="104516"/>
                    <a:pt x="56771" y="107281"/>
                    <a:pt x="59933" y="108629"/>
                  </a:cubicBezTo>
                  <a:cubicBezTo>
                    <a:pt x="61661" y="109372"/>
                    <a:pt x="62629" y="111014"/>
                    <a:pt x="62664" y="113122"/>
                  </a:cubicBezTo>
                  <a:cubicBezTo>
                    <a:pt x="62716" y="116319"/>
                    <a:pt x="62871" y="119516"/>
                    <a:pt x="63096" y="122713"/>
                  </a:cubicBezTo>
                  <a:cubicBezTo>
                    <a:pt x="63251" y="125115"/>
                    <a:pt x="64426" y="127431"/>
                    <a:pt x="63631" y="129920"/>
                  </a:cubicBezTo>
                  <a:cubicBezTo>
                    <a:pt x="63303" y="130922"/>
                    <a:pt x="63459" y="131907"/>
                    <a:pt x="63839" y="132875"/>
                  </a:cubicBezTo>
                  <a:cubicBezTo>
                    <a:pt x="64323" y="134067"/>
                    <a:pt x="64461" y="135363"/>
                    <a:pt x="64288" y="136642"/>
                  </a:cubicBezTo>
                  <a:cubicBezTo>
                    <a:pt x="64184" y="137593"/>
                    <a:pt x="64582" y="138664"/>
                    <a:pt x="65653" y="139148"/>
                  </a:cubicBezTo>
                  <a:cubicBezTo>
                    <a:pt x="65680" y="139159"/>
                    <a:pt x="65711" y="139163"/>
                    <a:pt x="65743" y="139163"/>
                  </a:cubicBezTo>
                  <a:cubicBezTo>
                    <a:pt x="65886" y="139163"/>
                    <a:pt x="66069" y="139076"/>
                    <a:pt x="66205" y="139076"/>
                  </a:cubicBezTo>
                  <a:cubicBezTo>
                    <a:pt x="66332" y="139076"/>
                    <a:pt x="66419" y="139151"/>
                    <a:pt x="66397" y="139442"/>
                  </a:cubicBezTo>
                  <a:cubicBezTo>
                    <a:pt x="66362" y="139995"/>
                    <a:pt x="67071" y="140565"/>
                    <a:pt x="66293" y="141135"/>
                  </a:cubicBezTo>
                  <a:cubicBezTo>
                    <a:pt x="65895" y="141412"/>
                    <a:pt x="65360" y="142259"/>
                    <a:pt x="65774" y="142414"/>
                  </a:cubicBezTo>
                  <a:cubicBezTo>
                    <a:pt x="66898" y="142846"/>
                    <a:pt x="66500" y="143797"/>
                    <a:pt x="66777" y="144488"/>
                  </a:cubicBezTo>
                  <a:cubicBezTo>
                    <a:pt x="67468" y="146164"/>
                    <a:pt x="68505" y="147668"/>
                    <a:pt x="69801" y="148929"/>
                  </a:cubicBezTo>
                  <a:cubicBezTo>
                    <a:pt x="71823" y="150906"/>
                    <a:pt x="74091" y="152091"/>
                    <a:pt x="76808" y="152091"/>
                  </a:cubicBezTo>
                  <a:cubicBezTo>
                    <a:pt x="77226" y="152091"/>
                    <a:pt x="77656" y="152063"/>
                    <a:pt x="78096" y="152005"/>
                  </a:cubicBezTo>
                  <a:cubicBezTo>
                    <a:pt x="78355" y="151953"/>
                    <a:pt x="78580" y="151781"/>
                    <a:pt x="78718" y="151556"/>
                  </a:cubicBezTo>
                  <a:cubicBezTo>
                    <a:pt x="78874" y="151262"/>
                    <a:pt x="78615" y="151038"/>
                    <a:pt x="78355" y="150882"/>
                  </a:cubicBezTo>
                  <a:cubicBezTo>
                    <a:pt x="77595" y="150415"/>
                    <a:pt x="76835" y="149914"/>
                    <a:pt x="76040" y="149482"/>
                  </a:cubicBezTo>
                  <a:cubicBezTo>
                    <a:pt x="73914" y="148342"/>
                    <a:pt x="73551" y="146648"/>
                    <a:pt x="74899" y="144695"/>
                  </a:cubicBezTo>
                  <a:cubicBezTo>
                    <a:pt x="75608" y="143658"/>
                    <a:pt x="75694" y="142570"/>
                    <a:pt x="74173" y="142017"/>
                  </a:cubicBezTo>
                  <a:cubicBezTo>
                    <a:pt x="73707" y="141861"/>
                    <a:pt x="72929" y="141550"/>
                    <a:pt x="73551" y="140997"/>
                  </a:cubicBezTo>
                  <a:cubicBezTo>
                    <a:pt x="74260" y="140340"/>
                    <a:pt x="74260" y="139597"/>
                    <a:pt x="74415" y="138837"/>
                  </a:cubicBezTo>
                  <a:cubicBezTo>
                    <a:pt x="74605" y="137783"/>
                    <a:pt x="73534" y="136193"/>
                    <a:pt x="75677" y="135985"/>
                  </a:cubicBezTo>
                  <a:cubicBezTo>
                    <a:pt x="75746" y="135985"/>
                    <a:pt x="75850" y="135588"/>
                    <a:pt x="75798" y="135432"/>
                  </a:cubicBezTo>
                  <a:cubicBezTo>
                    <a:pt x="75444" y="134260"/>
                    <a:pt x="75867" y="133923"/>
                    <a:pt x="76900" y="133923"/>
                  </a:cubicBezTo>
                  <a:cubicBezTo>
                    <a:pt x="76978" y="133923"/>
                    <a:pt x="77060" y="133925"/>
                    <a:pt x="77146" y="133929"/>
                  </a:cubicBezTo>
                  <a:cubicBezTo>
                    <a:pt x="77188" y="133931"/>
                    <a:pt x="77231" y="133932"/>
                    <a:pt x="77272" y="133932"/>
                  </a:cubicBezTo>
                  <a:cubicBezTo>
                    <a:pt x="78202" y="133932"/>
                    <a:pt x="78980" y="133388"/>
                    <a:pt x="79427" y="132512"/>
                  </a:cubicBezTo>
                  <a:cubicBezTo>
                    <a:pt x="79859" y="131648"/>
                    <a:pt x="79738" y="130836"/>
                    <a:pt x="79047" y="130110"/>
                  </a:cubicBezTo>
                  <a:cubicBezTo>
                    <a:pt x="78857" y="129902"/>
                    <a:pt x="78822" y="129557"/>
                    <a:pt x="78701" y="129280"/>
                  </a:cubicBezTo>
                  <a:lnTo>
                    <a:pt x="78701" y="129280"/>
                  </a:lnTo>
                  <a:cubicBezTo>
                    <a:pt x="78977" y="129298"/>
                    <a:pt x="79237" y="129332"/>
                    <a:pt x="79513" y="129384"/>
                  </a:cubicBezTo>
                  <a:cubicBezTo>
                    <a:pt x="79669" y="129427"/>
                    <a:pt x="79830" y="129448"/>
                    <a:pt x="79991" y="129448"/>
                  </a:cubicBezTo>
                  <a:cubicBezTo>
                    <a:pt x="80347" y="129448"/>
                    <a:pt x="80702" y="129344"/>
                    <a:pt x="80999" y="129142"/>
                  </a:cubicBezTo>
                  <a:cubicBezTo>
                    <a:pt x="82900" y="128001"/>
                    <a:pt x="83350" y="125841"/>
                    <a:pt x="84473" y="124148"/>
                  </a:cubicBezTo>
                  <a:cubicBezTo>
                    <a:pt x="85216" y="123024"/>
                    <a:pt x="86149" y="121815"/>
                    <a:pt x="85544" y="120225"/>
                  </a:cubicBezTo>
                  <a:cubicBezTo>
                    <a:pt x="85026" y="118808"/>
                    <a:pt x="85959" y="118186"/>
                    <a:pt x="86927" y="117356"/>
                  </a:cubicBezTo>
                  <a:cubicBezTo>
                    <a:pt x="88258" y="116233"/>
                    <a:pt x="90314" y="116371"/>
                    <a:pt x="91230" y="115213"/>
                  </a:cubicBezTo>
                  <a:cubicBezTo>
                    <a:pt x="93096" y="112846"/>
                    <a:pt x="93788" y="109908"/>
                    <a:pt x="93874" y="106866"/>
                  </a:cubicBezTo>
                  <a:cubicBezTo>
                    <a:pt x="93909" y="105743"/>
                    <a:pt x="93563" y="104637"/>
                    <a:pt x="94635" y="103635"/>
                  </a:cubicBezTo>
                  <a:cubicBezTo>
                    <a:pt x="95637" y="102650"/>
                    <a:pt x="96432" y="101492"/>
                    <a:pt x="97002" y="100213"/>
                  </a:cubicBezTo>
                  <a:cubicBezTo>
                    <a:pt x="98350" y="97189"/>
                    <a:pt x="97555" y="95668"/>
                    <a:pt x="93770" y="93404"/>
                  </a:cubicBezTo>
                  <a:cubicBezTo>
                    <a:pt x="92864" y="92866"/>
                    <a:pt x="92012" y="92178"/>
                    <a:pt x="90923" y="92178"/>
                  </a:cubicBezTo>
                  <a:cubicBezTo>
                    <a:pt x="90787" y="92178"/>
                    <a:pt x="90648" y="92189"/>
                    <a:pt x="90504" y="92212"/>
                  </a:cubicBezTo>
                  <a:cubicBezTo>
                    <a:pt x="90375" y="92232"/>
                    <a:pt x="90250" y="92241"/>
                    <a:pt x="90128" y="92241"/>
                  </a:cubicBezTo>
                  <a:cubicBezTo>
                    <a:pt x="89316" y="92241"/>
                    <a:pt x="88640" y="91827"/>
                    <a:pt x="87964" y="91451"/>
                  </a:cubicBezTo>
                  <a:cubicBezTo>
                    <a:pt x="86720" y="90760"/>
                    <a:pt x="85423" y="90190"/>
                    <a:pt x="84076" y="89740"/>
                  </a:cubicBezTo>
                  <a:cubicBezTo>
                    <a:pt x="83419" y="89533"/>
                    <a:pt x="82365" y="89412"/>
                    <a:pt x="82226" y="88306"/>
                  </a:cubicBezTo>
                  <a:cubicBezTo>
                    <a:pt x="81898" y="85511"/>
                    <a:pt x="80349" y="82231"/>
                    <a:pt x="77208" y="82231"/>
                  </a:cubicBezTo>
                  <a:cubicBezTo>
                    <a:pt x="77047" y="82231"/>
                    <a:pt x="76883" y="82240"/>
                    <a:pt x="76714" y="82258"/>
                  </a:cubicBezTo>
                  <a:cubicBezTo>
                    <a:pt x="76610" y="82274"/>
                    <a:pt x="76507" y="82282"/>
                    <a:pt x="76405" y="82282"/>
                  </a:cubicBezTo>
                  <a:cubicBezTo>
                    <a:pt x="75873" y="82282"/>
                    <a:pt x="75365" y="82061"/>
                    <a:pt x="75003" y="81670"/>
                  </a:cubicBezTo>
                  <a:cubicBezTo>
                    <a:pt x="73810" y="80478"/>
                    <a:pt x="72722" y="79147"/>
                    <a:pt x="71356" y="78179"/>
                  </a:cubicBezTo>
                  <a:cubicBezTo>
                    <a:pt x="70652" y="77672"/>
                    <a:pt x="69937" y="76844"/>
                    <a:pt x="68958" y="76844"/>
                  </a:cubicBezTo>
                  <a:cubicBezTo>
                    <a:pt x="68735" y="76844"/>
                    <a:pt x="68499" y="76887"/>
                    <a:pt x="68246" y="76987"/>
                  </a:cubicBezTo>
                  <a:cubicBezTo>
                    <a:pt x="68013" y="77081"/>
                    <a:pt x="67785" y="77113"/>
                    <a:pt x="67562" y="77113"/>
                  </a:cubicBezTo>
                  <a:cubicBezTo>
                    <a:pt x="67089" y="77113"/>
                    <a:pt x="66635" y="76969"/>
                    <a:pt x="66189" y="76969"/>
                  </a:cubicBezTo>
                  <a:cubicBezTo>
                    <a:pt x="64783" y="76969"/>
                    <a:pt x="63941" y="75706"/>
                    <a:pt x="62605" y="75706"/>
                  </a:cubicBezTo>
                  <a:cubicBezTo>
                    <a:pt x="62579" y="75706"/>
                    <a:pt x="62552" y="75707"/>
                    <a:pt x="62525" y="75708"/>
                  </a:cubicBezTo>
                  <a:cubicBezTo>
                    <a:pt x="62280" y="75708"/>
                    <a:pt x="61828" y="76012"/>
                    <a:pt x="61511" y="76012"/>
                  </a:cubicBezTo>
                  <a:cubicBezTo>
                    <a:pt x="61248" y="76012"/>
                    <a:pt x="61077" y="75802"/>
                    <a:pt x="61195" y="75034"/>
                  </a:cubicBezTo>
                  <a:cubicBezTo>
                    <a:pt x="61232" y="74788"/>
                    <a:pt x="60883" y="74612"/>
                    <a:pt x="60617" y="74612"/>
                  </a:cubicBezTo>
                  <a:cubicBezTo>
                    <a:pt x="60509" y="74612"/>
                    <a:pt x="60415" y="74641"/>
                    <a:pt x="60365" y="74706"/>
                  </a:cubicBezTo>
                  <a:cubicBezTo>
                    <a:pt x="59225" y="76088"/>
                    <a:pt x="57099" y="76071"/>
                    <a:pt x="56166" y="77747"/>
                  </a:cubicBezTo>
                  <a:cubicBezTo>
                    <a:pt x="55842" y="78325"/>
                    <a:pt x="55457" y="78771"/>
                    <a:pt x="54917" y="78771"/>
                  </a:cubicBezTo>
                  <a:cubicBezTo>
                    <a:pt x="54649" y="78771"/>
                    <a:pt x="54343" y="78661"/>
                    <a:pt x="53988" y="78404"/>
                  </a:cubicBezTo>
                  <a:cubicBezTo>
                    <a:pt x="53637" y="78125"/>
                    <a:pt x="53206" y="77982"/>
                    <a:pt x="52772" y="77982"/>
                  </a:cubicBezTo>
                  <a:cubicBezTo>
                    <a:pt x="52480" y="77982"/>
                    <a:pt x="52186" y="78047"/>
                    <a:pt x="51915" y="78179"/>
                  </a:cubicBezTo>
                  <a:cubicBezTo>
                    <a:pt x="51373" y="78410"/>
                    <a:pt x="50918" y="78527"/>
                    <a:pt x="50541" y="78527"/>
                  </a:cubicBezTo>
                  <a:cubicBezTo>
                    <a:pt x="49618" y="78527"/>
                    <a:pt x="49166" y="77825"/>
                    <a:pt x="49080" y="76365"/>
                  </a:cubicBezTo>
                  <a:cubicBezTo>
                    <a:pt x="49046" y="75397"/>
                    <a:pt x="49184" y="74446"/>
                    <a:pt x="49478" y="73530"/>
                  </a:cubicBezTo>
                  <a:cubicBezTo>
                    <a:pt x="50012" y="71861"/>
                    <a:pt x="49095" y="70692"/>
                    <a:pt x="47366" y="70692"/>
                  </a:cubicBezTo>
                  <a:cubicBezTo>
                    <a:pt x="47305" y="70692"/>
                    <a:pt x="47243" y="70693"/>
                    <a:pt x="47179" y="70696"/>
                  </a:cubicBezTo>
                  <a:cubicBezTo>
                    <a:pt x="46730" y="70714"/>
                    <a:pt x="46281" y="70765"/>
                    <a:pt x="45814" y="70783"/>
                  </a:cubicBezTo>
                  <a:cubicBezTo>
                    <a:pt x="45755" y="70784"/>
                    <a:pt x="45699" y="70786"/>
                    <a:pt x="45645" y="70786"/>
                  </a:cubicBezTo>
                  <a:cubicBezTo>
                    <a:pt x="45148" y="70786"/>
                    <a:pt x="44886" y="70683"/>
                    <a:pt x="45088" y="69919"/>
                  </a:cubicBezTo>
                  <a:cubicBezTo>
                    <a:pt x="45469" y="68484"/>
                    <a:pt x="46143" y="67240"/>
                    <a:pt x="46886" y="65996"/>
                  </a:cubicBezTo>
                  <a:cubicBezTo>
                    <a:pt x="47214" y="65443"/>
                    <a:pt x="47231" y="64993"/>
                    <a:pt x="46747" y="64613"/>
                  </a:cubicBezTo>
                  <a:cubicBezTo>
                    <a:pt x="46406" y="64334"/>
                    <a:pt x="45929" y="64209"/>
                    <a:pt x="45417" y="64209"/>
                  </a:cubicBezTo>
                  <a:cubicBezTo>
                    <a:pt x="44221" y="64209"/>
                    <a:pt x="42833" y="64889"/>
                    <a:pt x="42531" y="65857"/>
                  </a:cubicBezTo>
                  <a:cubicBezTo>
                    <a:pt x="42161" y="67044"/>
                    <a:pt x="40793" y="67929"/>
                    <a:pt x="39553" y="67929"/>
                  </a:cubicBezTo>
                  <a:cubicBezTo>
                    <a:pt x="39113" y="67929"/>
                    <a:pt x="38689" y="67817"/>
                    <a:pt x="38331" y="67568"/>
                  </a:cubicBezTo>
                  <a:cubicBezTo>
                    <a:pt x="36966" y="66601"/>
                    <a:pt x="35998" y="64872"/>
                    <a:pt x="36517" y="63455"/>
                  </a:cubicBezTo>
                  <a:cubicBezTo>
                    <a:pt x="37571" y="60569"/>
                    <a:pt x="37986" y="56802"/>
                    <a:pt x="41822" y="56093"/>
                  </a:cubicBezTo>
                  <a:cubicBezTo>
                    <a:pt x="44259" y="55627"/>
                    <a:pt x="46696" y="55299"/>
                    <a:pt x="49167" y="55126"/>
                  </a:cubicBezTo>
                  <a:cubicBezTo>
                    <a:pt x="49252" y="55120"/>
                    <a:pt x="49338" y="55117"/>
                    <a:pt x="49425" y="55117"/>
                  </a:cubicBezTo>
                  <a:cubicBezTo>
                    <a:pt x="50819" y="55117"/>
                    <a:pt x="52364" y="55920"/>
                    <a:pt x="51811" y="58133"/>
                  </a:cubicBezTo>
                  <a:cubicBezTo>
                    <a:pt x="51707" y="58582"/>
                    <a:pt x="52087" y="59204"/>
                    <a:pt x="52329" y="59688"/>
                  </a:cubicBezTo>
                  <a:cubicBezTo>
                    <a:pt x="52602" y="60250"/>
                    <a:pt x="52992" y="60846"/>
                    <a:pt x="53666" y="60846"/>
                  </a:cubicBezTo>
                  <a:cubicBezTo>
                    <a:pt x="53675" y="60846"/>
                    <a:pt x="53685" y="60846"/>
                    <a:pt x="53695" y="60846"/>
                  </a:cubicBezTo>
                  <a:cubicBezTo>
                    <a:pt x="54455" y="60811"/>
                    <a:pt x="54628" y="60085"/>
                    <a:pt x="54852" y="59498"/>
                  </a:cubicBezTo>
                  <a:cubicBezTo>
                    <a:pt x="55146" y="58703"/>
                    <a:pt x="55146" y="57822"/>
                    <a:pt x="54887" y="57027"/>
                  </a:cubicBezTo>
                  <a:cubicBezTo>
                    <a:pt x="54127" y="54642"/>
                    <a:pt x="54922" y="53017"/>
                    <a:pt x="57116" y="51894"/>
                  </a:cubicBezTo>
                  <a:cubicBezTo>
                    <a:pt x="58291" y="51307"/>
                    <a:pt x="59328" y="50442"/>
                    <a:pt x="60469" y="49786"/>
                  </a:cubicBezTo>
                  <a:cubicBezTo>
                    <a:pt x="62128" y="48818"/>
                    <a:pt x="61575" y="46641"/>
                    <a:pt x="63096" y="45448"/>
                  </a:cubicBezTo>
                  <a:cubicBezTo>
                    <a:pt x="64720" y="44169"/>
                    <a:pt x="65757" y="42113"/>
                    <a:pt x="68194" y="42061"/>
                  </a:cubicBezTo>
                  <a:cubicBezTo>
                    <a:pt x="68574" y="42044"/>
                    <a:pt x="69006" y="41888"/>
                    <a:pt x="69075" y="41456"/>
                  </a:cubicBezTo>
                  <a:cubicBezTo>
                    <a:pt x="69369" y="39711"/>
                    <a:pt x="70924" y="39417"/>
                    <a:pt x="72151" y="38760"/>
                  </a:cubicBezTo>
                  <a:cubicBezTo>
                    <a:pt x="72321" y="38667"/>
                    <a:pt x="72565" y="38512"/>
                    <a:pt x="72753" y="38512"/>
                  </a:cubicBezTo>
                  <a:cubicBezTo>
                    <a:pt x="72950" y="38512"/>
                    <a:pt x="73086" y="38680"/>
                    <a:pt x="73015" y="39261"/>
                  </a:cubicBezTo>
                  <a:cubicBezTo>
                    <a:pt x="72956" y="39796"/>
                    <a:pt x="73330" y="40078"/>
                    <a:pt x="73743" y="40078"/>
                  </a:cubicBezTo>
                  <a:cubicBezTo>
                    <a:pt x="73931" y="40078"/>
                    <a:pt x="74127" y="40020"/>
                    <a:pt x="74294" y="39901"/>
                  </a:cubicBezTo>
                  <a:cubicBezTo>
                    <a:pt x="75746" y="38898"/>
                    <a:pt x="77457" y="38501"/>
                    <a:pt x="78995" y="37723"/>
                  </a:cubicBezTo>
                  <a:cubicBezTo>
                    <a:pt x="79738" y="37326"/>
                    <a:pt x="80291" y="36773"/>
                    <a:pt x="79790" y="35995"/>
                  </a:cubicBezTo>
                  <a:cubicBezTo>
                    <a:pt x="79597" y="35708"/>
                    <a:pt x="79414" y="35603"/>
                    <a:pt x="79239" y="35603"/>
                  </a:cubicBezTo>
                  <a:cubicBezTo>
                    <a:pt x="78865" y="35603"/>
                    <a:pt x="78524" y="36083"/>
                    <a:pt x="78183" y="36306"/>
                  </a:cubicBezTo>
                  <a:cubicBezTo>
                    <a:pt x="77820" y="36545"/>
                    <a:pt x="77447" y="36741"/>
                    <a:pt x="77083" y="36741"/>
                  </a:cubicBezTo>
                  <a:cubicBezTo>
                    <a:pt x="76789" y="36741"/>
                    <a:pt x="76501" y="36612"/>
                    <a:pt x="76230" y="36272"/>
                  </a:cubicBezTo>
                  <a:cubicBezTo>
                    <a:pt x="75677" y="35563"/>
                    <a:pt x="76126" y="35148"/>
                    <a:pt x="76731" y="34751"/>
                  </a:cubicBezTo>
                  <a:cubicBezTo>
                    <a:pt x="77318" y="34371"/>
                    <a:pt x="77284" y="33818"/>
                    <a:pt x="77025" y="33196"/>
                  </a:cubicBezTo>
                  <a:cubicBezTo>
                    <a:pt x="76921" y="32919"/>
                    <a:pt x="76161" y="33023"/>
                    <a:pt x="76593" y="32643"/>
                  </a:cubicBezTo>
                  <a:cubicBezTo>
                    <a:pt x="76708" y="32536"/>
                    <a:pt x="76805" y="32492"/>
                    <a:pt x="76888" y="32492"/>
                  </a:cubicBezTo>
                  <a:cubicBezTo>
                    <a:pt x="77143" y="32492"/>
                    <a:pt x="77279" y="32892"/>
                    <a:pt x="77474" y="33126"/>
                  </a:cubicBezTo>
                  <a:cubicBezTo>
                    <a:pt x="77830" y="33563"/>
                    <a:pt x="78559" y="33892"/>
                    <a:pt x="79019" y="33892"/>
                  </a:cubicBezTo>
                  <a:cubicBezTo>
                    <a:pt x="79251" y="33892"/>
                    <a:pt x="79415" y="33808"/>
                    <a:pt x="79427" y="33610"/>
                  </a:cubicBezTo>
                  <a:cubicBezTo>
                    <a:pt x="79485" y="32639"/>
                    <a:pt x="79866" y="32465"/>
                    <a:pt x="80317" y="32465"/>
                  </a:cubicBezTo>
                  <a:cubicBezTo>
                    <a:pt x="80569" y="32465"/>
                    <a:pt x="80843" y="32519"/>
                    <a:pt x="81095" y="32519"/>
                  </a:cubicBezTo>
                  <a:cubicBezTo>
                    <a:pt x="81194" y="32519"/>
                    <a:pt x="81290" y="32511"/>
                    <a:pt x="81380" y="32487"/>
                  </a:cubicBezTo>
                  <a:cubicBezTo>
                    <a:pt x="81894" y="32340"/>
                    <a:pt x="82271" y="31830"/>
                    <a:pt x="82830" y="31830"/>
                  </a:cubicBezTo>
                  <a:cubicBezTo>
                    <a:pt x="82928" y="31830"/>
                    <a:pt x="83031" y="31846"/>
                    <a:pt x="83142" y="31882"/>
                  </a:cubicBezTo>
                  <a:cubicBezTo>
                    <a:pt x="82658" y="32470"/>
                    <a:pt x="82192" y="33075"/>
                    <a:pt x="81708" y="33679"/>
                  </a:cubicBezTo>
                  <a:cubicBezTo>
                    <a:pt x="81604" y="33766"/>
                    <a:pt x="81483" y="33835"/>
                    <a:pt x="81362" y="33904"/>
                  </a:cubicBezTo>
                  <a:cubicBezTo>
                    <a:pt x="81034" y="34129"/>
                    <a:pt x="80775" y="34423"/>
                    <a:pt x="80878" y="34872"/>
                  </a:cubicBezTo>
                  <a:cubicBezTo>
                    <a:pt x="80999" y="35304"/>
                    <a:pt x="81380" y="35252"/>
                    <a:pt x="81673" y="35425"/>
                  </a:cubicBezTo>
                  <a:cubicBezTo>
                    <a:pt x="81973" y="35596"/>
                    <a:pt x="82292" y="35648"/>
                    <a:pt x="82615" y="35648"/>
                  </a:cubicBezTo>
                  <a:cubicBezTo>
                    <a:pt x="83130" y="35648"/>
                    <a:pt x="83658" y="35514"/>
                    <a:pt x="84141" y="35514"/>
                  </a:cubicBezTo>
                  <a:cubicBezTo>
                    <a:pt x="84489" y="35514"/>
                    <a:pt x="84814" y="35584"/>
                    <a:pt x="85095" y="35822"/>
                  </a:cubicBezTo>
                  <a:cubicBezTo>
                    <a:pt x="85535" y="36187"/>
                    <a:pt x="85875" y="36332"/>
                    <a:pt x="86134" y="36332"/>
                  </a:cubicBezTo>
                  <a:cubicBezTo>
                    <a:pt x="86710" y="36332"/>
                    <a:pt x="86887" y="35618"/>
                    <a:pt x="86875" y="35010"/>
                  </a:cubicBezTo>
                  <a:cubicBezTo>
                    <a:pt x="86858" y="34215"/>
                    <a:pt x="87601" y="32729"/>
                    <a:pt x="85665" y="32625"/>
                  </a:cubicBezTo>
                  <a:cubicBezTo>
                    <a:pt x="84991" y="32591"/>
                    <a:pt x="85130" y="31986"/>
                    <a:pt x="85596" y="31485"/>
                  </a:cubicBezTo>
                  <a:cubicBezTo>
                    <a:pt x="87186" y="29791"/>
                    <a:pt x="86650" y="27527"/>
                    <a:pt x="84508" y="26767"/>
                  </a:cubicBezTo>
                  <a:cubicBezTo>
                    <a:pt x="84006" y="26594"/>
                    <a:pt x="83557" y="26214"/>
                    <a:pt x="83661" y="25834"/>
                  </a:cubicBezTo>
                  <a:cubicBezTo>
                    <a:pt x="83972" y="24503"/>
                    <a:pt x="83039" y="23432"/>
                    <a:pt x="83090" y="22170"/>
                  </a:cubicBezTo>
                  <a:cubicBezTo>
                    <a:pt x="83108" y="21773"/>
                    <a:pt x="83073" y="21375"/>
                    <a:pt x="82624" y="21220"/>
                  </a:cubicBezTo>
                  <a:cubicBezTo>
                    <a:pt x="82529" y="21188"/>
                    <a:pt x="82437" y="21174"/>
                    <a:pt x="82348" y="21174"/>
                  </a:cubicBezTo>
                  <a:cubicBezTo>
                    <a:pt x="82049" y="21174"/>
                    <a:pt x="81787" y="21339"/>
                    <a:pt x="81587" y="21565"/>
                  </a:cubicBezTo>
                  <a:cubicBezTo>
                    <a:pt x="81086" y="22135"/>
                    <a:pt x="80464" y="22602"/>
                    <a:pt x="79755" y="22913"/>
                  </a:cubicBezTo>
                  <a:cubicBezTo>
                    <a:pt x="79583" y="22995"/>
                    <a:pt x="79411" y="23071"/>
                    <a:pt x="79247" y="23071"/>
                  </a:cubicBezTo>
                  <a:cubicBezTo>
                    <a:pt x="79097" y="23071"/>
                    <a:pt x="78954" y="23008"/>
                    <a:pt x="78822" y="22827"/>
                  </a:cubicBezTo>
                  <a:cubicBezTo>
                    <a:pt x="78563" y="22498"/>
                    <a:pt x="78753" y="22274"/>
                    <a:pt x="78960" y="22015"/>
                  </a:cubicBezTo>
                  <a:cubicBezTo>
                    <a:pt x="79496" y="21254"/>
                    <a:pt x="79254" y="20736"/>
                    <a:pt x="78459" y="20338"/>
                  </a:cubicBezTo>
                  <a:cubicBezTo>
                    <a:pt x="78131" y="20165"/>
                    <a:pt x="77837" y="19941"/>
                    <a:pt x="77578" y="19664"/>
                  </a:cubicBezTo>
                  <a:cubicBezTo>
                    <a:pt x="77168" y="19146"/>
                    <a:pt x="76356" y="18913"/>
                    <a:pt x="75491" y="18913"/>
                  </a:cubicBezTo>
                  <a:cubicBezTo>
                    <a:pt x="74278" y="18913"/>
                    <a:pt x="72961" y="19371"/>
                    <a:pt x="72497" y="20148"/>
                  </a:cubicBezTo>
                  <a:cubicBezTo>
                    <a:pt x="72065" y="20874"/>
                    <a:pt x="71788" y="21824"/>
                    <a:pt x="70803" y="22170"/>
                  </a:cubicBezTo>
                  <a:cubicBezTo>
                    <a:pt x="70354" y="22326"/>
                    <a:pt x="70043" y="22792"/>
                    <a:pt x="70337" y="23276"/>
                  </a:cubicBezTo>
                  <a:cubicBezTo>
                    <a:pt x="71356" y="25004"/>
                    <a:pt x="70043" y="25488"/>
                    <a:pt x="68902" y="26024"/>
                  </a:cubicBezTo>
                  <a:cubicBezTo>
                    <a:pt x="67693" y="26577"/>
                    <a:pt x="66241" y="26801"/>
                    <a:pt x="66345" y="28685"/>
                  </a:cubicBezTo>
                  <a:cubicBezTo>
                    <a:pt x="66379" y="29117"/>
                    <a:pt x="65895" y="29601"/>
                    <a:pt x="65584" y="30016"/>
                  </a:cubicBezTo>
                  <a:cubicBezTo>
                    <a:pt x="65442" y="30197"/>
                    <a:pt x="65232" y="30465"/>
                    <a:pt x="64983" y="30465"/>
                  </a:cubicBezTo>
                  <a:cubicBezTo>
                    <a:pt x="64899" y="30465"/>
                    <a:pt x="64811" y="30435"/>
                    <a:pt x="64720" y="30361"/>
                  </a:cubicBezTo>
                  <a:cubicBezTo>
                    <a:pt x="64409" y="30120"/>
                    <a:pt x="64288" y="29705"/>
                    <a:pt x="64409" y="29342"/>
                  </a:cubicBezTo>
                  <a:cubicBezTo>
                    <a:pt x="64893" y="27596"/>
                    <a:pt x="65083" y="25989"/>
                    <a:pt x="62508" y="25903"/>
                  </a:cubicBezTo>
                  <a:cubicBezTo>
                    <a:pt x="62249" y="25903"/>
                    <a:pt x="61938" y="25644"/>
                    <a:pt x="61748" y="25436"/>
                  </a:cubicBezTo>
                  <a:cubicBezTo>
                    <a:pt x="61084" y="24759"/>
                    <a:pt x="60400" y="24243"/>
                    <a:pt x="59552" y="24243"/>
                  </a:cubicBezTo>
                  <a:cubicBezTo>
                    <a:pt x="59252" y="24243"/>
                    <a:pt x="58932" y="24307"/>
                    <a:pt x="58585" y="24451"/>
                  </a:cubicBezTo>
                  <a:cubicBezTo>
                    <a:pt x="58566" y="24457"/>
                    <a:pt x="58545" y="24459"/>
                    <a:pt x="58523" y="24459"/>
                  </a:cubicBezTo>
                  <a:cubicBezTo>
                    <a:pt x="58409" y="24459"/>
                    <a:pt x="58269" y="24394"/>
                    <a:pt x="58153" y="24365"/>
                  </a:cubicBezTo>
                  <a:cubicBezTo>
                    <a:pt x="58758" y="23501"/>
                    <a:pt x="57687" y="22429"/>
                    <a:pt x="58827" y="21462"/>
                  </a:cubicBezTo>
                  <a:cubicBezTo>
                    <a:pt x="61800" y="18990"/>
                    <a:pt x="65757" y="18558"/>
                    <a:pt x="68781" y="16294"/>
                  </a:cubicBezTo>
                  <a:lnTo>
                    <a:pt x="69455" y="15828"/>
                  </a:lnTo>
                  <a:cubicBezTo>
                    <a:pt x="70337" y="15586"/>
                    <a:pt x="71218" y="15206"/>
                    <a:pt x="72117" y="15119"/>
                  </a:cubicBezTo>
                  <a:cubicBezTo>
                    <a:pt x="74346" y="14912"/>
                    <a:pt x="75331" y="13910"/>
                    <a:pt x="75262" y="11767"/>
                  </a:cubicBezTo>
                  <a:cubicBezTo>
                    <a:pt x="75262" y="11596"/>
                    <a:pt x="75299" y="11543"/>
                    <a:pt x="75353" y="11543"/>
                  </a:cubicBezTo>
                  <a:cubicBezTo>
                    <a:pt x="75441" y="11543"/>
                    <a:pt x="75574" y="11687"/>
                    <a:pt x="75659" y="11698"/>
                  </a:cubicBezTo>
                  <a:cubicBezTo>
                    <a:pt x="76835" y="11749"/>
                    <a:pt x="77733" y="12683"/>
                    <a:pt x="78943" y="12752"/>
                  </a:cubicBezTo>
                  <a:cubicBezTo>
                    <a:pt x="79461" y="12769"/>
                    <a:pt x="79945" y="13391"/>
                    <a:pt x="80412" y="13789"/>
                  </a:cubicBezTo>
                  <a:cubicBezTo>
                    <a:pt x="80395" y="13944"/>
                    <a:pt x="80325" y="14082"/>
                    <a:pt x="80204" y="14203"/>
                  </a:cubicBezTo>
                  <a:cubicBezTo>
                    <a:pt x="79099" y="14649"/>
                    <a:pt x="78211" y="15599"/>
                    <a:pt x="76924" y="15599"/>
                  </a:cubicBezTo>
                  <a:cubicBezTo>
                    <a:pt x="76763" y="15599"/>
                    <a:pt x="76595" y="15584"/>
                    <a:pt x="76420" y="15551"/>
                  </a:cubicBezTo>
                  <a:cubicBezTo>
                    <a:pt x="76325" y="15534"/>
                    <a:pt x="76229" y="15525"/>
                    <a:pt x="76135" y="15525"/>
                  </a:cubicBezTo>
                  <a:cubicBezTo>
                    <a:pt x="75478" y="15525"/>
                    <a:pt x="74895" y="15947"/>
                    <a:pt x="74985" y="16778"/>
                  </a:cubicBezTo>
                  <a:cubicBezTo>
                    <a:pt x="75041" y="17437"/>
                    <a:pt x="75422" y="17620"/>
                    <a:pt x="75866" y="17620"/>
                  </a:cubicBezTo>
                  <a:cubicBezTo>
                    <a:pt x="76109" y="17620"/>
                    <a:pt x="76372" y="17565"/>
                    <a:pt x="76610" y="17504"/>
                  </a:cubicBezTo>
                  <a:cubicBezTo>
                    <a:pt x="76822" y="17451"/>
                    <a:pt x="77015" y="17425"/>
                    <a:pt x="77193" y="17425"/>
                  </a:cubicBezTo>
                  <a:cubicBezTo>
                    <a:pt x="77828" y="17425"/>
                    <a:pt x="78286" y="17750"/>
                    <a:pt x="78839" y="18316"/>
                  </a:cubicBezTo>
                  <a:cubicBezTo>
                    <a:pt x="79617" y="19094"/>
                    <a:pt x="80723" y="19612"/>
                    <a:pt x="81794" y="19993"/>
                  </a:cubicBezTo>
                  <a:cubicBezTo>
                    <a:pt x="81906" y="20034"/>
                    <a:pt x="82005" y="20053"/>
                    <a:pt x="82094" y="20053"/>
                  </a:cubicBezTo>
                  <a:cubicBezTo>
                    <a:pt x="82595" y="20053"/>
                    <a:pt x="82747" y="19445"/>
                    <a:pt x="82762" y="18887"/>
                  </a:cubicBezTo>
                  <a:cubicBezTo>
                    <a:pt x="82805" y="18878"/>
                    <a:pt x="82849" y="18874"/>
                    <a:pt x="82892" y="18874"/>
                  </a:cubicBezTo>
                  <a:cubicBezTo>
                    <a:pt x="82935" y="18874"/>
                    <a:pt x="82978" y="18878"/>
                    <a:pt x="83021" y="18887"/>
                  </a:cubicBezTo>
                  <a:cubicBezTo>
                    <a:pt x="83375" y="18985"/>
                    <a:pt x="83662" y="19030"/>
                    <a:pt x="83892" y="19030"/>
                  </a:cubicBezTo>
                  <a:cubicBezTo>
                    <a:pt x="85038" y="19030"/>
                    <a:pt x="84816" y="17932"/>
                    <a:pt x="84629" y="16882"/>
                  </a:cubicBezTo>
                  <a:cubicBezTo>
                    <a:pt x="84577" y="16588"/>
                    <a:pt x="84404" y="16122"/>
                    <a:pt x="84525" y="16018"/>
                  </a:cubicBezTo>
                  <a:cubicBezTo>
                    <a:pt x="84606" y="15948"/>
                    <a:pt x="84680" y="15920"/>
                    <a:pt x="84749" y="15920"/>
                  </a:cubicBezTo>
                  <a:cubicBezTo>
                    <a:pt x="84985" y="15920"/>
                    <a:pt x="85161" y="16252"/>
                    <a:pt x="85389" y="16346"/>
                  </a:cubicBezTo>
                  <a:cubicBezTo>
                    <a:pt x="85637" y="16436"/>
                    <a:pt x="85876" y="16474"/>
                    <a:pt x="86110" y="16474"/>
                  </a:cubicBezTo>
                  <a:cubicBezTo>
                    <a:pt x="86771" y="16474"/>
                    <a:pt x="87381" y="16174"/>
                    <a:pt x="87981" y="15931"/>
                  </a:cubicBezTo>
                  <a:cubicBezTo>
                    <a:pt x="88344" y="15793"/>
                    <a:pt x="88500" y="15275"/>
                    <a:pt x="88258" y="15033"/>
                  </a:cubicBezTo>
                  <a:cubicBezTo>
                    <a:pt x="87065" y="13754"/>
                    <a:pt x="85976" y="12406"/>
                    <a:pt x="84819" y="11110"/>
                  </a:cubicBezTo>
                  <a:cubicBezTo>
                    <a:pt x="84162" y="10350"/>
                    <a:pt x="83160" y="9779"/>
                    <a:pt x="82537" y="8915"/>
                  </a:cubicBezTo>
                  <a:cubicBezTo>
                    <a:pt x="82209" y="8379"/>
                    <a:pt x="81639" y="8034"/>
                    <a:pt x="81017" y="7999"/>
                  </a:cubicBezTo>
                  <a:cubicBezTo>
                    <a:pt x="80983" y="7995"/>
                    <a:pt x="80950" y="7994"/>
                    <a:pt x="80916" y="7994"/>
                  </a:cubicBezTo>
                  <a:cubicBezTo>
                    <a:pt x="80688" y="7994"/>
                    <a:pt x="80453" y="8074"/>
                    <a:pt x="80228" y="8074"/>
                  </a:cubicBezTo>
                  <a:cubicBezTo>
                    <a:pt x="80056" y="8074"/>
                    <a:pt x="79890" y="8027"/>
                    <a:pt x="79738" y="7861"/>
                  </a:cubicBezTo>
                  <a:cubicBezTo>
                    <a:pt x="80170" y="7757"/>
                    <a:pt x="80602" y="7654"/>
                    <a:pt x="81017" y="7585"/>
                  </a:cubicBezTo>
                  <a:cubicBezTo>
                    <a:pt x="81518" y="7481"/>
                    <a:pt x="82192" y="7567"/>
                    <a:pt x="82226" y="6859"/>
                  </a:cubicBezTo>
                  <a:cubicBezTo>
                    <a:pt x="82278" y="6202"/>
                    <a:pt x="81673" y="6167"/>
                    <a:pt x="81207" y="6046"/>
                  </a:cubicBezTo>
                  <a:cubicBezTo>
                    <a:pt x="81086" y="6012"/>
                    <a:pt x="80948" y="5960"/>
                    <a:pt x="80844" y="5891"/>
                  </a:cubicBezTo>
                  <a:cubicBezTo>
                    <a:pt x="80958" y="5878"/>
                    <a:pt x="81101" y="5837"/>
                    <a:pt x="81223" y="5837"/>
                  </a:cubicBezTo>
                  <a:cubicBezTo>
                    <a:pt x="81267" y="5837"/>
                    <a:pt x="81309" y="5843"/>
                    <a:pt x="81345" y="5856"/>
                  </a:cubicBezTo>
                  <a:cubicBezTo>
                    <a:pt x="81816" y="6065"/>
                    <a:pt x="82272" y="6151"/>
                    <a:pt x="82714" y="6151"/>
                  </a:cubicBezTo>
                  <a:cubicBezTo>
                    <a:pt x="83993" y="6151"/>
                    <a:pt x="85157" y="5437"/>
                    <a:pt x="86236" y="4923"/>
                  </a:cubicBezTo>
                  <a:cubicBezTo>
                    <a:pt x="89182" y="3528"/>
                    <a:pt x="92334" y="3094"/>
                    <a:pt x="95401" y="2235"/>
                  </a:cubicBezTo>
                  <a:lnTo>
                    <a:pt x="95401" y="2235"/>
                  </a:lnTo>
                  <a:cubicBezTo>
                    <a:pt x="93986" y="3267"/>
                    <a:pt x="92263" y="3834"/>
                    <a:pt x="90504" y="3834"/>
                  </a:cubicBezTo>
                  <a:cubicBezTo>
                    <a:pt x="90401" y="3834"/>
                    <a:pt x="90295" y="3831"/>
                    <a:pt x="90191" y="3831"/>
                  </a:cubicBezTo>
                  <a:cubicBezTo>
                    <a:pt x="89827" y="3831"/>
                    <a:pt x="89479" y="3873"/>
                    <a:pt x="89277" y="4249"/>
                  </a:cubicBezTo>
                  <a:cubicBezTo>
                    <a:pt x="89018" y="4802"/>
                    <a:pt x="89467" y="5113"/>
                    <a:pt x="89744" y="5528"/>
                  </a:cubicBezTo>
                  <a:cubicBezTo>
                    <a:pt x="90251" y="6307"/>
                    <a:pt x="90887" y="6586"/>
                    <a:pt x="91608" y="6586"/>
                  </a:cubicBezTo>
                  <a:cubicBezTo>
                    <a:pt x="91943" y="6586"/>
                    <a:pt x="92297" y="6525"/>
                    <a:pt x="92664" y="6427"/>
                  </a:cubicBezTo>
                  <a:cubicBezTo>
                    <a:pt x="93037" y="6322"/>
                    <a:pt x="93404" y="6272"/>
                    <a:pt x="93755" y="6272"/>
                  </a:cubicBezTo>
                  <a:cubicBezTo>
                    <a:pt x="95314" y="6272"/>
                    <a:pt x="96561" y="7243"/>
                    <a:pt x="96518" y="8639"/>
                  </a:cubicBezTo>
                  <a:cubicBezTo>
                    <a:pt x="96501" y="9123"/>
                    <a:pt x="96000" y="9710"/>
                    <a:pt x="96155" y="10073"/>
                  </a:cubicBezTo>
                  <a:cubicBezTo>
                    <a:pt x="96656" y="11300"/>
                    <a:pt x="95758" y="12302"/>
                    <a:pt x="95378" y="13045"/>
                  </a:cubicBezTo>
                  <a:cubicBezTo>
                    <a:pt x="94393" y="15016"/>
                    <a:pt x="93649" y="16709"/>
                    <a:pt x="95412" y="18541"/>
                  </a:cubicBezTo>
                  <a:cubicBezTo>
                    <a:pt x="95602" y="18714"/>
                    <a:pt x="95723" y="18938"/>
                    <a:pt x="95758" y="19180"/>
                  </a:cubicBezTo>
                  <a:cubicBezTo>
                    <a:pt x="95810" y="21358"/>
                    <a:pt x="97901" y="20788"/>
                    <a:pt x="99007" y="21479"/>
                  </a:cubicBezTo>
                  <a:cubicBezTo>
                    <a:pt x="99192" y="21597"/>
                    <a:pt x="99367" y="21648"/>
                    <a:pt x="99531" y="21648"/>
                  </a:cubicBezTo>
                  <a:cubicBezTo>
                    <a:pt x="100207" y="21648"/>
                    <a:pt x="100708" y="20784"/>
                    <a:pt x="101098" y="20200"/>
                  </a:cubicBezTo>
                  <a:cubicBezTo>
                    <a:pt x="102256" y="18472"/>
                    <a:pt x="104088" y="17055"/>
                    <a:pt x="105729" y="16536"/>
                  </a:cubicBezTo>
                  <a:cubicBezTo>
                    <a:pt x="109220" y="15396"/>
                    <a:pt x="112486" y="13547"/>
                    <a:pt x="116254" y="13115"/>
                  </a:cubicBezTo>
                  <a:cubicBezTo>
                    <a:pt x="117965" y="12907"/>
                    <a:pt x="119935" y="12320"/>
                    <a:pt x="120021" y="9883"/>
                  </a:cubicBezTo>
                  <a:cubicBezTo>
                    <a:pt x="120021" y="9693"/>
                    <a:pt x="120349" y="9485"/>
                    <a:pt x="120557" y="9330"/>
                  </a:cubicBezTo>
                  <a:cubicBezTo>
                    <a:pt x="121663" y="8552"/>
                    <a:pt x="123132" y="8034"/>
                    <a:pt x="122631" y="6202"/>
                  </a:cubicBezTo>
                  <a:cubicBezTo>
                    <a:pt x="122594" y="6055"/>
                    <a:pt x="122626" y="6020"/>
                    <a:pt x="122682" y="6020"/>
                  </a:cubicBezTo>
                  <a:cubicBezTo>
                    <a:pt x="122731" y="6020"/>
                    <a:pt x="122799" y="6046"/>
                    <a:pt x="122855" y="6046"/>
                  </a:cubicBezTo>
                  <a:cubicBezTo>
                    <a:pt x="122928" y="6051"/>
                    <a:pt x="122998" y="6053"/>
                    <a:pt x="123064" y="6053"/>
                  </a:cubicBezTo>
                  <a:cubicBezTo>
                    <a:pt x="124269" y="6053"/>
                    <a:pt x="124381" y="5321"/>
                    <a:pt x="123840" y="4387"/>
                  </a:cubicBezTo>
                  <a:cubicBezTo>
                    <a:pt x="123581" y="3921"/>
                    <a:pt x="123875" y="3955"/>
                    <a:pt x="124048" y="3817"/>
                  </a:cubicBezTo>
                  <a:cubicBezTo>
                    <a:pt x="125240" y="2867"/>
                    <a:pt x="126640" y="2728"/>
                    <a:pt x="128092" y="2659"/>
                  </a:cubicBezTo>
                  <a:cubicBezTo>
                    <a:pt x="128575" y="2625"/>
                    <a:pt x="129180" y="2521"/>
                    <a:pt x="129249" y="1934"/>
                  </a:cubicBezTo>
                  <a:cubicBezTo>
                    <a:pt x="129301" y="1363"/>
                    <a:pt x="128714" y="1242"/>
                    <a:pt x="128299" y="1190"/>
                  </a:cubicBezTo>
                  <a:cubicBezTo>
                    <a:pt x="125707" y="948"/>
                    <a:pt x="123132" y="430"/>
                    <a:pt x="120557" y="171"/>
                  </a:cubicBezTo>
                  <a:cubicBezTo>
                    <a:pt x="119360" y="50"/>
                    <a:pt x="118163" y="0"/>
                    <a:pt x="116966" y="0"/>
                  </a:cubicBezTo>
                  <a:close/>
                </a:path>
              </a:pathLst>
            </a:custGeom>
            <a:solidFill>
              <a:schemeClr val="dk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26"/>
            <p:cNvSpPr/>
            <p:nvPr/>
          </p:nvSpPr>
          <p:spPr>
            <a:xfrm>
              <a:off x="1581325" y="1051125"/>
              <a:ext cx="283000" cy="91675"/>
            </a:xfrm>
            <a:custGeom>
              <a:rect b="b" l="l" r="r" t="t"/>
              <a:pathLst>
                <a:path extrusionOk="0" h="3667" w="11320">
                  <a:moveTo>
                    <a:pt x="6214" y="0"/>
                  </a:moveTo>
                  <a:cubicBezTo>
                    <a:pt x="5926" y="0"/>
                    <a:pt x="5584" y="48"/>
                    <a:pt x="5219" y="71"/>
                  </a:cubicBezTo>
                  <a:cubicBezTo>
                    <a:pt x="5082" y="56"/>
                    <a:pt x="4943" y="49"/>
                    <a:pt x="4804" y="49"/>
                  </a:cubicBezTo>
                  <a:cubicBezTo>
                    <a:pt x="3493" y="49"/>
                    <a:pt x="2115" y="667"/>
                    <a:pt x="709" y="1073"/>
                  </a:cubicBezTo>
                  <a:cubicBezTo>
                    <a:pt x="432" y="1177"/>
                    <a:pt x="208" y="1401"/>
                    <a:pt x="69" y="1678"/>
                  </a:cubicBezTo>
                  <a:cubicBezTo>
                    <a:pt x="0" y="1781"/>
                    <a:pt x="242" y="2213"/>
                    <a:pt x="363" y="2231"/>
                  </a:cubicBezTo>
                  <a:cubicBezTo>
                    <a:pt x="2163" y="2438"/>
                    <a:pt x="3786" y="3667"/>
                    <a:pt x="5640" y="3667"/>
                  </a:cubicBezTo>
                  <a:cubicBezTo>
                    <a:pt x="6100" y="3667"/>
                    <a:pt x="6574" y="3591"/>
                    <a:pt x="7068" y="3406"/>
                  </a:cubicBezTo>
                  <a:cubicBezTo>
                    <a:pt x="7396" y="3281"/>
                    <a:pt x="7767" y="3236"/>
                    <a:pt x="8142" y="3236"/>
                  </a:cubicBezTo>
                  <a:cubicBezTo>
                    <a:pt x="8439" y="3236"/>
                    <a:pt x="8738" y="3264"/>
                    <a:pt x="9021" y="3302"/>
                  </a:cubicBezTo>
                  <a:cubicBezTo>
                    <a:pt x="9277" y="3340"/>
                    <a:pt x="9523" y="3370"/>
                    <a:pt x="9759" y="3370"/>
                  </a:cubicBezTo>
                  <a:cubicBezTo>
                    <a:pt x="10271" y="3370"/>
                    <a:pt x="10728" y="3229"/>
                    <a:pt x="11095" y="2732"/>
                  </a:cubicBezTo>
                  <a:cubicBezTo>
                    <a:pt x="11320" y="2473"/>
                    <a:pt x="11268" y="2075"/>
                    <a:pt x="10991" y="1885"/>
                  </a:cubicBezTo>
                  <a:cubicBezTo>
                    <a:pt x="10479" y="1524"/>
                    <a:pt x="10006" y="1077"/>
                    <a:pt x="9430" y="1077"/>
                  </a:cubicBezTo>
                  <a:cubicBezTo>
                    <a:pt x="9151" y="1077"/>
                    <a:pt x="8847" y="1182"/>
                    <a:pt x="8503" y="1453"/>
                  </a:cubicBezTo>
                  <a:cubicBezTo>
                    <a:pt x="8280" y="1626"/>
                    <a:pt x="7919" y="1737"/>
                    <a:pt x="7612" y="1737"/>
                  </a:cubicBezTo>
                  <a:cubicBezTo>
                    <a:pt x="7277" y="1737"/>
                    <a:pt x="7006" y="1605"/>
                    <a:pt x="7051" y="1280"/>
                  </a:cubicBezTo>
                  <a:cubicBezTo>
                    <a:pt x="7179" y="207"/>
                    <a:pt x="6812" y="0"/>
                    <a:pt x="6214" y="0"/>
                  </a:cubicBezTo>
                  <a:close/>
                </a:path>
              </a:pathLst>
            </a:custGeom>
            <a:solidFill>
              <a:schemeClr val="dk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26"/>
            <p:cNvSpPr/>
            <p:nvPr/>
          </p:nvSpPr>
          <p:spPr>
            <a:xfrm>
              <a:off x="3144425" y="1319375"/>
              <a:ext cx="213450" cy="95575"/>
            </a:xfrm>
            <a:custGeom>
              <a:rect b="b" l="l" r="r" t="t"/>
              <a:pathLst>
                <a:path extrusionOk="0" h="3823" w="8538">
                  <a:moveTo>
                    <a:pt x="6155" y="1"/>
                  </a:moveTo>
                  <a:cubicBezTo>
                    <a:pt x="6054" y="1"/>
                    <a:pt x="5950" y="7"/>
                    <a:pt x="5842" y="20"/>
                  </a:cubicBezTo>
                  <a:cubicBezTo>
                    <a:pt x="4846" y="139"/>
                    <a:pt x="3874" y="469"/>
                    <a:pt x="2859" y="469"/>
                  </a:cubicBezTo>
                  <a:cubicBezTo>
                    <a:pt x="2396" y="469"/>
                    <a:pt x="1923" y="400"/>
                    <a:pt x="1435" y="211"/>
                  </a:cubicBezTo>
                  <a:cubicBezTo>
                    <a:pt x="1292" y="150"/>
                    <a:pt x="1133" y="113"/>
                    <a:pt x="974" y="113"/>
                  </a:cubicBezTo>
                  <a:cubicBezTo>
                    <a:pt x="501" y="113"/>
                    <a:pt x="35" y="441"/>
                    <a:pt x="35" y="1438"/>
                  </a:cubicBezTo>
                  <a:cubicBezTo>
                    <a:pt x="1" y="3771"/>
                    <a:pt x="1573" y="3580"/>
                    <a:pt x="3025" y="3822"/>
                  </a:cubicBezTo>
                  <a:cubicBezTo>
                    <a:pt x="4338" y="3753"/>
                    <a:pt x="5617" y="3408"/>
                    <a:pt x="6792" y="2837"/>
                  </a:cubicBezTo>
                  <a:cubicBezTo>
                    <a:pt x="7415" y="2526"/>
                    <a:pt x="8538" y="2474"/>
                    <a:pt x="8192" y="1541"/>
                  </a:cubicBezTo>
                  <a:cubicBezTo>
                    <a:pt x="7892" y="720"/>
                    <a:pt x="7218" y="1"/>
                    <a:pt x="6155" y="1"/>
                  </a:cubicBezTo>
                  <a:close/>
                </a:path>
              </a:pathLst>
            </a:custGeom>
            <a:solidFill>
              <a:schemeClr val="dk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26"/>
            <p:cNvSpPr/>
            <p:nvPr/>
          </p:nvSpPr>
          <p:spPr>
            <a:xfrm>
              <a:off x="1453000" y="2509000"/>
              <a:ext cx="263575" cy="113100"/>
            </a:xfrm>
            <a:custGeom>
              <a:rect b="b" l="l" r="r" t="t"/>
              <a:pathLst>
                <a:path extrusionOk="0" h="4524" w="10543">
                  <a:moveTo>
                    <a:pt x="3451" y="1"/>
                  </a:moveTo>
                  <a:cubicBezTo>
                    <a:pt x="2445" y="1"/>
                    <a:pt x="1486" y="228"/>
                    <a:pt x="761" y="702"/>
                  </a:cubicBezTo>
                  <a:cubicBezTo>
                    <a:pt x="398" y="927"/>
                    <a:pt x="1" y="1186"/>
                    <a:pt x="243" y="1687"/>
                  </a:cubicBezTo>
                  <a:cubicBezTo>
                    <a:pt x="390" y="1972"/>
                    <a:pt x="609" y="2083"/>
                    <a:pt x="855" y="2083"/>
                  </a:cubicBezTo>
                  <a:cubicBezTo>
                    <a:pt x="1012" y="2083"/>
                    <a:pt x="1180" y="2038"/>
                    <a:pt x="1349" y="1964"/>
                  </a:cubicBezTo>
                  <a:cubicBezTo>
                    <a:pt x="1677" y="1828"/>
                    <a:pt x="1990" y="1776"/>
                    <a:pt x="2298" y="1776"/>
                  </a:cubicBezTo>
                  <a:cubicBezTo>
                    <a:pt x="2932" y="1776"/>
                    <a:pt x="3543" y="1997"/>
                    <a:pt x="4217" y="2171"/>
                  </a:cubicBezTo>
                  <a:cubicBezTo>
                    <a:pt x="5708" y="2540"/>
                    <a:pt x="6405" y="4523"/>
                    <a:pt x="7868" y="4523"/>
                  </a:cubicBezTo>
                  <a:cubicBezTo>
                    <a:pt x="8118" y="4523"/>
                    <a:pt x="8391" y="4465"/>
                    <a:pt x="8693" y="4332"/>
                  </a:cubicBezTo>
                  <a:cubicBezTo>
                    <a:pt x="8824" y="4337"/>
                    <a:pt x="8947" y="4340"/>
                    <a:pt x="9062" y="4340"/>
                  </a:cubicBezTo>
                  <a:cubicBezTo>
                    <a:pt x="10032" y="4340"/>
                    <a:pt x="10475" y="4144"/>
                    <a:pt x="10491" y="3727"/>
                  </a:cubicBezTo>
                  <a:cubicBezTo>
                    <a:pt x="10542" y="2897"/>
                    <a:pt x="9817" y="2724"/>
                    <a:pt x="9264" y="2517"/>
                  </a:cubicBezTo>
                  <a:cubicBezTo>
                    <a:pt x="8711" y="2292"/>
                    <a:pt x="8209" y="1964"/>
                    <a:pt x="7777" y="1567"/>
                  </a:cubicBezTo>
                  <a:cubicBezTo>
                    <a:pt x="6685" y="547"/>
                    <a:pt x="5011" y="1"/>
                    <a:pt x="3451" y="1"/>
                  </a:cubicBezTo>
                  <a:close/>
                </a:path>
              </a:pathLst>
            </a:custGeom>
            <a:solidFill>
              <a:schemeClr val="dk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26"/>
            <p:cNvSpPr/>
            <p:nvPr/>
          </p:nvSpPr>
          <p:spPr>
            <a:xfrm>
              <a:off x="1880725" y="1020350"/>
              <a:ext cx="162025" cy="112025"/>
            </a:xfrm>
            <a:custGeom>
              <a:rect b="b" l="l" r="r" t="t"/>
              <a:pathLst>
                <a:path extrusionOk="0" h="4481" w="6481">
                  <a:moveTo>
                    <a:pt x="4294" y="0"/>
                  </a:moveTo>
                  <a:cubicBezTo>
                    <a:pt x="4062" y="0"/>
                    <a:pt x="3818" y="44"/>
                    <a:pt x="3560" y="144"/>
                  </a:cubicBezTo>
                  <a:cubicBezTo>
                    <a:pt x="3094" y="317"/>
                    <a:pt x="2593" y="541"/>
                    <a:pt x="2886" y="1198"/>
                  </a:cubicBezTo>
                  <a:cubicBezTo>
                    <a:pt x="3042" y="1509"/>
                    <a:pt x="3232" y="1820"/>
                    <a:pt x="3457" y="2114"/>
                  </a:cubicBezTo>
                  <a:cubicBezTo>
                    <a:pt x="3147" y="2260"/>
                    <a:pt x="2851" y="2348"/>
                    <a:pt x="2545" y="2348"/>
                  </a:cubicBezTo>
                  <a:cubicBezTo>
                    <a:pt x="2270" y="2348"/>
                    <a:pt x="1987" y="2277"/>
                    <a:pt x="1677" y="2114"/>
                  </a:cubicBezTo>
                  <a:cubicBezTo>
                    <a:pt x="1531" y="2037"/>
                    <a:pt x="1393" y="2002"/>
                    <a:pt x="1262" y="2002"/>
                  </a:cubicBezTo>
                  <a:cubicBezTo>
                    <a:pt x="867" y="2002"/>
                    <a:pt x="545" y="2320"/>
                    <a:pt x="311" y="2736"/>
                  </a:cubicBezTo>
                  <a:cubicBezTo>
                    <a:pt x="0" y="3289"/>
                    <a:pt x="467" y="3479"/>
                    <a:pt x="813" y="3807"/>
                  </a:cubicBezTo>
                  <a:cubicBezTo>
                    <a:pt x="1327" y="4309"/>
                    <a:pt x="1837" y="4480"/>
                    <a:pt x="2344" y="4480"/>
                  </a:cubicBezTo>
                  <a:cubicBezTo>
                    <a:pt x="3164" y="4480"/>
                    <a:pt x="3976" y="4032"/>
                    <a:pt x="4787" y="3807"/>
                  </a:cubicBezTo>
                  <a:lnTo>
                    <a:pt x="5081" y="3514"/>
                  </a:lnTo>
                  <a:cubicBezTo>
                    <a:pt x="5237" y="2788"/>
                    <a:pt x="5098" y="1924"/>
                    <a:pt x="6204" y="1734"/>
                  </a:cubicBezTo>
                  <a:cubicBezTo>
                    <a:pt x="6464" y="1699"/>
                    <a:pt x="6481" y="1129"/>
                    <a:pt x="6222" y="921"/>
                  </a:cubicBezTo>
                  <a:cubicBezTo>
                    <a:pt x="5644" y="436"/>
                    <a:pt x="5027" y="0"/>
                    <a:pt x="4294" y="0"/>
                  </a:cubicBezTo>
                  <a:close/>
                </a:path>
              </a:pathLst>
            </a:custGeom>
            <a:solidFill>
              <a:schemeClr val="dk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26"/>
            <p:cNvSpPr/>
            <p:nvPr/>
          </p:nvSpPr>
          <p:spPr>
            <a:xfrm>
              <a:off x="1688900" y="2603450"/>
              <a:ext cx="165050" cy="73950"/>
            </a:xfrm>
            <a:custGeom>
              <a:rect b="b" l="l" r="r" t="t"/>
              <a:pathLst>
                <a:path extrusionOk="0" h="2958" w="6602">
                  <a:moveTo>
                    <a:pt x="2842" y="0"/>
                  </a:moveTo>
                  <a:cubicBezTo>
                    <a:pt x="2588" y="0"/>
                    <a:pt x="2332" y="28"/>
                    <a:pt x="2074" y="87"/>
                  </a:cubicBezTo>
                  <a:cubicBezTo>
                    <a:pt x="1452" y="225"/>
                    <a:pt x="1055" y="1331"/>
                    <a:pt x="225" y="1694"/>
                  </a:cubicBezTo>
                  <a:cubicBezTo>
                    <a:pt x="0" y="1798"/>
                    <a:pt x="277" y="2247"/>
                    <a:pt x="536" y="2454"/>
                  </a:cubicBezTo>
                  <a:cubicBezTo>
                    <a:pt x="957" y="2789"/>
                    <a:pt x="2162" y="2958"/>
                    <a:pt x="3373" y="2958"/>
                  </a:cubicBezTo>
                  <a:cubicBezTo>
                    <a:pt x="4599" y="2958"/>
                    <a:pt x="5830" y="2785"/>
                    <a:pt x="6256" y="2437"/>
                  </a:cubicBezTo>
                  <a:cubicBezTo>
                    <a:pt x="6395" y="2282"/>
                    <a:pt x="6515" y="2109"/>
                    <a:pt x="6602" y="1919"/>
                  </a:cubicBezTo>
                  <a:cubicBezTo>
                    <a:pt x="6481" y="1711"/>
                    <a:pt x="6429" y="1469"/>
                    <a:pt x="6291" y="1366"/>
                  </a:cubicBezTo>
                  <a:cubicBezTo>
                    <a:pt x="5231" y="636"/>
                    <a:pt x="4065" y="0"/>
                    <a:pt x="2842" y="0"/>
                  </a:cubicBezTo>
                  <a:close/>
                </a:path>
              </a:pathLst>
            </a:custGeom>
            <a:solidFill>
              <a:schemeClr val="dk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26"/>
            <p:cNvSpPr/>
            <p:nvPr/>
          </p:nvSpPr>
          <p:spPr>
            <a:xfrm>
              <a:off x="1922200" y="1344925"/>
              <a:ext cx="129625" cy="64525"/>
            </a:xfrm>
            <a:custGeom>
              <a:rect b="b" l="l" r="r" t="t"/>
              <a:pathLst>
                <a:path extrusionOk="0" h="2581" w="5185">
                  <a:moveTo>
                    <a:pt x="1901" y="1"/>
                  </a:moveTo>
                  <a:lnTo>
                    <a:pt x="1227" y="467"/>
                  </a:lnTo>
                  <a:cubicBezTo>
                    <a:pt x="934" y="1020"/>
                    <a:pt x="0" y="1383"/>
                    <a:pt x="415" y="2144"/>
                  </a:cubicBezTo>
                  <a:cubicBezTo>
                    <a:pt x="602" y="2475"/>
                    <a:pt x="838" y="2581"/>
                    <a:pt x="1096" y="2581"/>
                  </a:cubicBezTo>
                  <a:cubicBezTo>
                    <a:pt x="1482" y="2581"/>
                    <a:pt x="1915" y="2344"/>
                    <a:pt x="2299" y="2282"/>
                  </a:cubicBezTo>
                  <a:cubicBezTo>
                    <a:pt x="2552" y="2236"/>
                    <a:pt x="2806" y="2213"/>
                    <a:pt x="3064" y="2213"/>
                  </a:cubicBezTo>
                  <a:cubicBezTo>
                    <a:pt x="3194" y="2213"/>
                    <a:pt x="3324" y="2219"/>
                    <a:pt x="3457" y="2230"/>
                  </a:cubicBezTo>
                  <a:cubicBezTo>
                    <a:pt x="3730" y="2245"/>
                    <a:pt x="4039" y="2324"/>
                    <a:pt x="4314" y="2324"/>
                  </a:cubicBezTo>
                  <a:cubicBezTo>
                    <a:pt x="4665" y="2324"/>
                    <a:pt x="4959" y="2195"/>
                    <a:pt x="5047" y="1643"/>
                  </a:cubicBezTo>
                  <a:cubicBezTo>
                    <a:pt x="5185" y="744"/>
                    <a:pt x="4563" y="277"/>
                    <a:pt x="3768" y="122"/>
                  </a:cubicBezTo>
                  <a:cubicBezTo>
                    <a:pt x="3146" y="35"/>
                    <a:pt x="2523" y="1"/>
                    <a:pt x="1901" y="1"/>
                  </a:cubicBezTo>
                  <a:close/>
                </a:path>
              </a:pathLst>
            </a:custGeom>
            <a:solidFill>
              <a:schemeClr val="dk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26"/>
            <p:cNvSpPr/>
            <p:nvPr/>
          </p:nvSpPr>
          <p:spPr>
            <a:xfrm>
              <a:off x="1787825" y="1030550"/>
              <a:ext cx="94250" cy="44825"/>
            </a:xfrm>
            <a:custGeom>
              <a:rect b="b" l="l" r="r" t="t"/>
              <a:pathLst>
                <a:path extrusionOk="0" h="1793" w="3770">
                  <a:moveTo>
                    <a:pt x="2929" y="0"/>
                  </a:moveTo>
                  <a:cubicBezTo>
                    <a:pt x="2800" y="0"/>
                    <a:pt x="2676" y="17"/>
                    <a:pt x="2576" y="47"/>
                  </a:cubicBezTo>
                  <a:cubicBezTo>
                    <a:pt x="2412" y="93"/>
                    <a:pt x="2229" y="105"/>
                    <a:pt x="2039" y="105"/>
                  </a:cubicBezTo>
                  <a:cubicBezTo>
                    <a:pt x="1817" y="105"/>
                    <a:pt x="1584" y="88"/>
                    <a:pt x="1360" y="88"/>
                  </a:cubicBezTo>
                  <a:cubicBezTo>
                    <a:pt x="763" y="88"/>
                    <a:pt x="227" y="208"/>
                    <a:pt x="105" y="1084"/>
                  </a:cubicBezTo>
                  <a:cubicBezTo>
                    <a:pt x="1" y="1792"/>
                    <a:pt x="865" y="1688"/>
                    <a:pt x="1504" y="1740"/>
                  </a:cubicBezTo>
                  <a:cubicBezTo>
                    <a:pt x="2265" y="1568"/>
                    <a:pt x="3405" y="1792"/>
                    <a:pt x="3665" y="652"/>
                  </a:cubicBezTo>
                  <a:cubicBezTo>
                    <a:pt x="3769" y="167"/>
                    <a:pt x="3329" y="0"/>
                    <a:pt x="2929" y="0"/>
                  </a:cubicBezTo>
                  <a:close/>
                </a:path>
              </a:pathLst>
            </a:custGeom>
            <a:solidFill>
              <a:schemeClr val="dk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26"/>
            <p:cNvSpPr/>
            <p:nvPr/>
          </p:nvSpPr>
          <p:spPr>
            <a:xfrm>
              <a:off x="1870350" y="2639275"/>
              <a:ext cx="59225" cy="44325"/>
            </a:xfrm>
            <a:custGeom>
              <a:rect b="b" l="l" r="r" t="t"/>
              <a:pathLst>
                <a:path extrusionOk="0" h="1773" w="2369">
                  <a:moveTo>
                    <a:pt x="922" y="1"/>
                  </a:moveTo>
                  <a:cubicBezTo>
                    <a:pt x="435" y="1"/>
                    <a:pt x="1" y="156"/>
                    <a:pt x="1" y="762"/>
                  </a:cubicBezTo>
                  <a:cubicBezTo>
                    <a:pt x="1" y="1414"/>
                    <a:pt x="337" y="1773"/>
                    <a:pt x="982" y="1773"/>
                  </a:cubicBezTo>
                  <a:cubicBezTo>
                    <a:pt x="1038" y="1773"/>
                    <a:pt x="1097" y="1770"/>
                    <a:pt x="1158" y="1765"/>
                  </a:cubicBezTo>
                  <a:cubicBezTo>
                    <a:pt x="1711" y="1730"/>
                    <a:pt x="2368" y="1678"/>
                    <a:pt x="2299" y="901"/>
                  </a:cubicBezTo>
                  <a:cubicBezTo>
                    <a:pt x="2264" y="175"/>
                    <a:pt x="1642" y="2"/>
                    <a:pt x="1003" y="2"/>
                  </a:cubicBezTo>
                  <a:cubicBezTo>
                    <a:pt x="976" y="1"/>
                    <a:pt x="949" y="1"/>
                    <a:pt x="922" y="1"/>
                  </a:cubicBezTo>
                  <a:close/>
                </a:path>
              </a:pathLst>
            </a:custGeom>
            <a:solidFill>
              <a:schemeClr val="dk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26"/>
            <p:cNvSpPr/>
            <p:nvPr/>
          </p:nvSpPr>
          <p:spPr>
            <a:xfrm>
              <a:off x="2264800" y="4630125"/>
              <a:ext cx="62675" cy="39225"/>
            </a:xfrm>
            <a:custGeom>
              <a:rect b="b" l="l" r="r" t="t"/>
              <a:pathLst>
                <a:path extrusionOk="0" h="1569" w="2507">
                  <a:moveTo>
                    <a:pt x="1176" y="52"/>
                  </a:moveTo>
                  <a:cubicBezTo>
                    <a:pt x="675" y="87"/>
                    <a:pt x="1" y="1"/>
                    <a:pt x="1" y="813"/>
                  </a:cubicBezTo>
                  <a:cubicBezTo>
                    <a:pt x="1" y="1241"/>
                    <a:pt x="341" y="1568"/>
                    <a:pt x="742" y="1568"/>
                  </a:cubicBezTo>
                  <a:cubicBezTo>
                    <a:pt x="811" y="1568"/>
                    <a:pt x="881" y="1559"/>
                    <a:pt x="951" y="1539"/>
                  </a:cubicBezTo>
                  <a:cubicBezTo>
                    <a:pt x="1077" y="1515"/>
                    <a:pt x="1221" y="1513"/>
                    <a:pt x="1369" y="1513"/>
                  </a:cubicBezTo>
                  <a:cubicBezTo>
                    <a:pt x="1403" y="1513"/>
                    <a:pt x="1437" y="1513"/>
                    <a:pt x="1471" y="1513"/>
                  </a:cubicBezTo>
                  <a:cubicBezTo>
                    <a:pt x="1947" y="1513"/>
                    <a:pt x="2434" y="1491"/>
                    <a:pt x="2472" y="830"/>
                  </a:cubicBezTo>
                  <a:cubicBezTo>
                    <a:pt x="2506" y="52"/>
                    <a:pt x="1781" y="87"/>
                    <a:pt x="1176" y="52"/>
                  </a:cubicBezTo>
                  <a:close/>
                </a:path>
              </a:pathLst>
            </a:custGeom>
            <a:solidFill>
              <a:schemeClr val="dk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26"/>
            <p:cNvSpPr/>
            <p:nvPr/>
          </p:nvSpPr>
          <p:spPr>
            <a:xfrm>
              <a:off x="1604225" y="2645350"/>
              <a:ext cx="56175" cy="38275"/>
            </a:xfrm>
            <a:custGeom>
              <a:rect b="b" l="l" r="r" t="t"/>
              <a:pathLst>
                <a:path extrusionOk="0" h="1531" w="2247">
                  <a:moveTo>
                    <a:pt x="1003" y="1"/>
                  </a:moveTo>
                  <a:cubicBezTo>
                    <a:pt x="536" y="35"/>
                    <a:pt x="0" y="1"/>
                    <a:pt x="17" y="554"/>
                  </a:cubicBezTo>
                  <a:cubicBezTo>
                    <a:pt x="17" y="1297"/>
                    <a:pt x="640" y="1452"/>
                    <a:pt x="1262" y="1522"/>
                  </a:cubicBezTo>
                  <a:cubicBezTo>
                    <a:pt x="1319" y="1528"/>
                    <a:pt x="1377" y="1531"/>
                    <a:pt x="1434" y="1531"/>
                  </a:cubicBezTo>
                  <a:cubicBezTo>
                    <a:pt x="1857" y="1531"/>
                    <a:pt x="2247" y="1352"/>
                    <a:pt x="2247" y="865"/>
                  </a:cubicBezTo>
                  <a:cubicBezTo>
                    <a:pt x="2247" y="18"/>
                    <a:pt x="1504" y="139"/>
                    <a:pt x="1003" y="1"/>
                  </a:cubicBezTo>
                  <a:close/>
                </a:path>
              </a:pathLst>
            </a:custGeom>
            <a:solidFill>
              <a:schemeClr val="dk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26"/>
            <p:cNvSpPr/>
            <p:nvPr/>
          </p:nvSpPr>
          <p:spPr>
            <a:xfrm>
              <a:off x="7045475" y="3384250"/>
              <a:ext cx="47375" cy="53550"/>
            </a:xfrm>
            <a:custGeom>
              <a:rect b="b" l="l" r="r" t="t"/>
              <a:pathLst>
                <a:path extrusionOk="0" h="2142" w="1895">
                  <a:moveTo>
                    <a:pt x="416" y="1"/>
                  </a:moveTo>
                  <a:cubicBezTo>
                    <a:pt x="93" y="1"/>
                    <a:pt x="0" y="338"/>
                    <a:pt x="63" y="618"/>
                  </a:cubicBezTo>
                  <a:cubicBezTo>
                    <a:pt x="201" y="1292"/>
                    <a:pt x="339" y="2035"/>
                    <a:pt x="1203" y="2139"/>
                  </a:cubicBezTo>
                  <a:cubicBezTo>
                    <a:pt x="1224" y="2141"/>
                    <a:pt x="1245" y="2142"/>
                    <a:pt x="1265" y="2142"/>
                  </a:cubicBezTo>
                  <a:cubicBezTo>
                    <a:pt x="1645" y="2142"/>
                    <a:pt x="1895" y="1835"/>
                    <a:pt x="1895" y="1327"/>
                  </a:cubicBezTo>
                  <a:cubicBezTo>
                    <a:pt x="1670" y="705"/>
                    <a:pt x="1273" y="169"/>
                    <a:pt x="529" y="13"/>
                  </a:cubicBezTo>
                  <a:cubicBezTo>
                    <a:pt x="489" y="5"/>
                    <a:pt x="451" y="1"/>
                    <a:pt x="416" y="1"/>
                  </a:cubicBezTo>
                  <a:close/>
                </a:path>
              </a:pathLst>
            </a:custGeom>
            <a:solidFill>
              <a:schemeClr val="dk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26"/>
            <p:cNvSpPr/>
            <p:nvPr/>
          </p:nvSpPr>
          <p:spPr>
            <a:xfrm>
              <a:off x="4291500" y="1250400"/>
              <a:ext cx="54900" cy="37900"/>
            </a:xfrm>
            <a:custGeom>
              <a:rect b="b" l="l" r="r" t="t"/>
              <a:pathLst>
                <a:path extrusionOk="0" h="1516" w="2196">
                  <a:moveTo>
                    <a:pt x="1013" y="0"/>
                  </a:moveTo>
                  <a:cubicBezTo>
                    <a:pt x="676" y="0"/>
                    <a:pt x="369" y="181"/>
                    <a:pt x="190" y="464"/>
                  </a:cubicBezTo>
                  <a:cubicBezTo>
                    <a:pt x="0" y="706"/>
                    <a:pt x="35" y="1034"/>
                    <a:pt x="259" y="1224"/>
                  </a:cubicBezTo>
                  <a:cubicBezTo>
                    <a:pt x="466" y="1444"/>
                    <a:pt x="678" y="1515"/>
                    <a:pt x="892" y="1515"/>
                  </a:cubicBezTo>
                  <a:cubicBezTo>
                    <a:pt x="1233" y="1515"/>
                    <a:pt x="1579" y="1336"/>
                    <a:pt x="1919" y="1293"/>
                  </a:cubicBezTo>
                  <a:cubicBezTo>
                    <a:pt x="2195" y="567"/>
                    <a:pt x="1901" y="153"/>
                    <a:pt x="1175" y="14"/>
                  </a:cubicBezTo>
                  <a:cubicBezTo>
                    <a:pt x="1121" y="5"/>
                    <a:pt x="1066" y="0"/>
                    <a:pt x="1013" y="0"/>
                  </a:cubicBezTo>
                  <a:close/>
                </a:path>
              </a:pathLst>
            </a:custGeom>
            <a:solidFill>
              <a:schemeClr val="dk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26"/>
            <p:cNvSpPr/>
            <p:nvPr/>
          </p:nvSpPr>
          <p:spPr>
            <a:xfrm>
              <a:off x="6323375" y="3314875"/>
              <a:ext cx="50125" cy="37325"/>
            </a:xfrm>
            <a:custGeom>
              <a:rect b="b" l="l" r="r" t="t"/>
              <a:pathLst>
                <a:path extrusionOk="0" h="1493" w="2005">
                  <a:moveTo>
                    <a:pt x="754" y="1"/>
                  </a:moveTo>
                  <a:cubicBezTo>
                    <a:pt x="409" y="1"/>
                    <a:pt x="93" y="129"/>
                    <a:pt x="52" y="542"/>
                  </a:cubicBezTo>
                  <a:cubicBezTo>
                    <a:pt x="0" y="1198"/>
                    <a:pt x="536" y="1371"/>
                    <a:pt x="1106" y="1492"/>
                  </a:cubicBezTo>
                  <a:cubicBezTo>
                    <a:pt x="1504" y="1475"/>
                    <a:pt x="1988" y="1440"/>
                    <a:pt x="1988" y="905"/>
                  </a:cubicBezTo>
                  <a:cubicBezTo>
                    <a:pt x="2005" y="317"/>
                    <a:pt x="1504" y="110"/>
                    <a:pt x="1020" y="23"/>
                  </a:cubicBezTo>
                  <a:cubicBezTo>
                    <a:pt x="932" y="9"/>
                    <a:pt x="842" y="1"/>
                    <a:pt x="754" y="1"/>
                  </a:cubicBezTo>
                  <a:close/>
                </a:path>
              </a:pathLst>
            </a:custGeom>
            <a:solidFill>
              <a:schemeClr val="dk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26"/>
            <p:cNvSpPr/>
            <p:nvPr/>
          </p:nvSpPr>
          <p:spPr>
            <a:xfrm>
              <a:off x="6680225" y="1890750"/>
              <a:ext cx="46075" cy="42200"/>
            </a:xfrm>
            <a:custGeom>
              <a:rect b="b" l="l" r="r" t="t"/>
              <a:pathLst>
                <a:path extrusionOk="0" h="1688" w="1843">
                  <a:moveTo>
                    <a:pt x="1376" y="1"/>
                  </a:moveTo>
                  <a:cubicBezTo>
                    <a:pt x="1345" y="1"/>
                    <a:pt x="1312" y="4"/>
                    <a:pt x="1280" y="11"/>
                  </a:cubicBezTo>
                  <a:cubicBezTo>
                    <a:pt x="675" y="29"/>
                    <a:pt x="156" y="478"/>
                    <a:pt x="70" y="1083"/>
                  </a:cubicBezTo>
                  <a:cubicBezTo>
                    <a:pt x="1" y="1446"/>
                    <a:pt x="208" y="1670"/>
                    <a:pt x="675" y="1688"/>
                  </a:cubicBezTo>
                  <a:cubicBezTo>
                    <a:pt x="1193" y="1480"/>
                    <a:pt x="1643" y="1135"/>
                    <a:pt x="1781" y="513"/>
                  </a:cubicBezTo>
                  <a:cubicBezTo>
                    <a:pt x="1843" y="250"/>
                    <a:pt x="1642" y="1"/>
                    <a:pt x="1376" y="1"/>
                  </a:cubicBezTo>
                  <a:close/>
                </a:path>
              </a:pathLst>
            </a:custGeom>
            <a:solidFill>
              <a:schemeClr val="dk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26"/>
            <p:cNvSpPr/>
            <p:nvPr/>
          </p:nvSpPr>
          <p:spPr>
            <a:xfrm>
              <a:off x="3550975" y="1955400"/>
              <a:ext cx="53600" cy="126175"/>
            </a:xfrm>
            <a:custGeom>
              <a:rect b="b" l="l" r="r" t="t"/>
              <a:pathLst>
                <a:path extrusionOk="0" h="5047" w="2144">
                  <a:moveTo>
                    <a:pt x="1297" y="0"/>
                  </a:moveTo>
                  <a:cubicBezTo>
                    <a:pt x="778" y="0"/>
                    <a:pt x="260" y="363"/>
                    <a:pt x="364" y="795"/>
                  </a:cubicBezTo>
                  <a:cubicBezTo>
                    <a:pt x="640" y="1850"/>
                    <a:pt x="122" y="2731"/>
                    <a:pt x="1" y="3491"/>
                  </a:cubicBezTo>
                  <a:cubicBezTo>
                    <a:pt x="70" y="4338"/>
                    <a:pt x="1" y="5047"/>
                    <a:pt x="951" y="5047"/>
                  </a:cubicBezTo>
                  <a:cubicBezTo>
                    <a:pt x="1781" y="5047"/>
                    <a:pt x="1971" y="4476"/>
                    <a:pt x="2040" y="3785"/>
                  </a:cubicBezTo>
                  <a:cubicBezTo>
                    <a:pt x="2144" y="2748"/>
                    <a:pt x="1642" y="1746"/>
                    <a:pt x="1936" y="692"/>
                  </a:cubicBezTo>
                  <a:cubicBezTo>
                    <a:pt x="2023" y="381"/>
                    <a:pt x="1712" y="0"/>
                    <a:pt x="1297" y="0"/>
                  </a:cubicBezTo>
                  <a:close/>
                </a:path>
              </a:pathLst>
            </a:custGeom>
            <a:solidFill>
              <a:schemeClr val="dk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26"/>
            <p:cNvSpPr/>
            <p:nvPr/>
          </p:nvSpPr>
          <p:spPr>
            <a:xfrm>
              <a:off x="3910000" y="2161475"/>
              <a:ext cx="93775" cy="45400"/>
            </a:xfrm>
            <a:custGeom>
              <a:rect b="b" l="l" r="r" t="t"/>
              <a:pathLst>
                <a:path extrusionOk="0" h="1816" w="3751">
                  <a:moveTo>
                    <a:pt x="1383" y="1"/>
                  </a:moveTo>
                  <a:cubicBezTo>
                    <a:pt x="778" y="87"/>
                    <a:pt x="1" y="18"/>
                    <a:pt x="122" y="640"/>
                  </a:cubicBezTo>
                  <a:cubicBezTo>
                    <a:pt x="329" y="1625"/>
                    <a:pt x="1297" y="1815"/>
                    <a:pt x="2195" y="1815"/>
                  </a:cubicBezTo>
                  <a:cubicBezTo>
                    <a:pt x="2835" y="1815"/>
                    <a:pt x="3751" y="1712"/>
                    <a:pt x="3613" y="951"/>
                  </a:cubicBezTo>
                  <a:cubicBezTo>
                    <a:pt x="3466" y="240"/>
                    <a:pt x="2970" y="188"/>
                    <a:pt x="2455" y="188"/>
                  </a:cubicBezTo>
                  <a:cubicBezTo>
                    <a:pt x="2366" y="188"/>
                    <a:pt x="2276" y="189"/>
                    <a:pt x="2187" y="189"/>
                  </a:cubicBezTo>
                  <a:cubicBezTo>
                    <a:pt x="1880" y="189"/>
                    <a:pt x="1588" y="170"/>
                    <a:pt x="1383" y="1"/>
                  </a:cubicBezTo>
                  <a:close/>
                </a:path>
              </a:pathLst>
            </a:custGeom>
            <a:solidFill>
              <a:schemeClr val="dk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26"/>
            <p:cNvSpPr/>
            <p:nvPr/>
          </p:nvSpPr>
          <p:spPr>
            <a:xfrm>
              <a:off x="4125600" y="2173875"/>
              <a:ext cx="50575" cy="37600"/>
            </a:xfrm>
            <a:custGeom>
              <a:rect b="b" l="l" r="r" t="t"/>
              <a:pathLst>
                <a:path extrusionOk="0" h="1504" w="2023">
                  <a:moveTo>
                    <a:pt x="1294" y="1"/>
                  </a:moveTo>
                  <a:cubicBezTo>
                    <a:pt x="1249" y="1"/>
                    <a:pt x="1204" y="3"/>
                    <a:pt x="1158" y="6"/>
                  </a:cubicBezTo>
                  <a:cubicBezTo>
                    <a:pt x="691" y="144"/>
                    <a:pt x="0" y="109"/>
                    <a:pt x="17" y="904"/>
                  </a:cubicBezTo>
                  <a:cubicBezTo>
                    <a:pt x="17" y="1352"/>
                    <a:pt x="364" y="1503"/>
                    <a:pt x="748" y="1503"/>
                  </a:cubicBezTo>
                  <a:cubicBezTo>
                    <a:pt x="809" y="1503"/>
                    <a:pt x="872" y="1499"/>
                    <a:pt x="933" y="1492"/>
                  </a:cubicBezTo>
                  <a:cubicBezTo>
                    <a:pt x="1486" y="1440"/>
                    <a:pt x="2022" y="1233"/>
                    <a:pt x="2022" y="593"/>
                  </a:cubicBezTo>
                  <a:cubicBezTo>
                    <a:pt x="2022" y="156"/>
                    <a:pt x="1711" y="1"/>
                    <a:pt x="1294" y="1"/>
                  </a:cubicBezTo>
                  <a:close/>
                </a:path>
              </a:pathLst>
            </a:custGeom>
            <a:solidFill>
              <a:schemeClr val="dk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26"/>
            <p:cNvSpPr/>
            <p:nvPr/>
          </p:nvSpPr>
          <p:spPr>
            <a:xfrm>
              <a:off x="3415775" y="2038325"/>
              <a:ext cx="44925" cy="38175"/>
            </a:xfrm>
            <a:custGeom>
              <a:rect b="b" l="l" r="r" t="t"/>
              <a:pathLst>
                <a:path extrusionOk="0" h="1527" w="1797">
                  <a:moveTo>
                    <a:pt x="812" y="0"/>
                  </a:moveTo>
                  <a:cubicBezTo>
                    <a:pt x="383" y="0"/>
                    <a:pt x="1" y="211"/>
                    <a:pt x="34" y="710"/>
                  </a:cubicBezTo>
                  <a:cubicBezTo>
                    <a:pt x="34" y="1164"/>
                    <a:pt x="400" y="1527"/>
                    <a:pt x="845" y="1527"/>
                  </a:cubicBezTo>
                  <a:cubicBezTo>
                    <a:pt x="874" y="1527"/>
                    <a:pt x="903" y="1525"/>
                    <a:pt x="933" y="1522"/>
                  </a:cubicBezTo>
                  <a:cubicBezTo>
                    <a:pt x="1382" y="1522"/>
                    <a:pt x="1745" y="1315"/>
                    <a:pt x="1797" y="796"/>
                  </a:cubicBezTo>
                  <a:cubicBezTo>
                    <a:pt x="1745" y="226"/>
                    <a:pt x="1330" y="19"/>
                    <a:pt x="864" y="1"/>
                  </a:cubicBezTo>
                  <a:cubicBezTo>
                    <a:pt x="847" y="1"/>
                    <a:pt x="829" y="0"/>
                    <a:pt x="812" y="0"/>
                  </a:cubicBezTo>
                  <a:close/>
                </a:path>
              </a:pathLst>
            </a:custGeom>
            <a:solidFill>
              <a:schemeClr val="dk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4" name="Google Shape;494;p26"/>
          <p:cNvGrpSpPr/>
          <p:nvPr/>
        </p:nvGrpSpPr>
        <p:grpSpPr>
          <a:xfrm>
            <a:off x="5187400" y="1317400"/>
            <a:ext cx="3243350" cy="729625"/>
            <a:chOff x="5187400" y="1317400"/>
            <a:chExt cx="3243350" cy="729625"/>
          </a:xfrm>
        </p:grpSpPr>
        <p:grpSp>
          <p:nvGrpSpPr>
            <p:cNvPr id="495" name="Google Shape;495;p26"/>
            <p:cNvGrpSpPr/>
            <p:nvPr/>
          </p:nvGrpSpPr>
          <p:grpSpPr>
            <a:xfrm>
              <a:off x="5187400" y="1317400"/>
              <a:ext cx="3243350" cy="729625"/>
              <a:chOff x="5187400" y="1317400"/>
              <a:chExt cx="3243350" cy="729625"/>
            </a:xfrm>
          </p:grpSpPr>
          <p:grpSp>
            <p:nvGrpSpPr>
              <p:cNvPr id="496" name="Google Shape;496;p26"/>
              <p:cNvGrpSpPr/>
              <p:nvPr/>
            </p:nvGrpSpPr>
            <p:grpSpPr>
              <a:xfrm>
                <a:off x="5187400" y="1317400"/>
                <a:ext cx="2303400" cy="729621"/>
                <a:chOff x="5187400" y="1317400"/>
                <a:chExt cx="2303400" cy="729621"/>
              </a:xfrm>
            </p:grpSpPr>
            <p:sp>
              <p:nvSpPr>
                <p:cNvPr id="497" name="Google Shape;497;p26"/>
                <p:cNvSpPr txBox="1"/>
                <p:nvPr/>
              </p:nvSpPr>
              <p:spPr>
                <a:xfrm>
                  <a:off x="5187400" y="1754521"/>
                  <a:ext cx="2303400" cy="29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DM Sans"/>
                      <a:ea typeface="DM Sans"/>
                      <a:cs typeface="DM Sans"/>
                      <a:sym typeface="DM Sans"/>
                    </a:rPr>
                    <a:t>1943 First </a:t>
                  </a:r>
                  <a:r>
                    <a:rPr b="1" lang="en">
                      <a:solidFill>
                        <a:schemeClr val="lt1"/>
                      </a:solidFill>
                      <a:latin typeface="DM Sans"/>
                      <a:ea typeface="DM Sans"/>
                      <a:cs typeface="DM Sans"/>
                      <a:sym typeface="DM Sans"/>
                    </a:rPr>
                    <a:t>New York FS</a:t>
                  </a:r>
                  <a:endParaRPr b="1">
                    <a:solidFill>
                      <a:schemeClr val="lt1"/>
                    </a:solidFill>
                    <a:latin typeface="DM Sans"/>
                    <a:ea typeface="DM Sans"/>
                    <a:cs typeface="DM Sans"/>
                    <a:sym typeface="DM Sans"/>
                  </a:endParaRPr>
                </a:p>
              </p:txBody>
            </p:sp>
            <p:sp>
              <p:nvSpPr>
                <p:cNvPr id="498" name="Google Shape;498;p26"/>
                <p:cNvSpPr txBox="1"/>
                <p:nvPr/>
              </p:nvSpPr>
              <p:spPr>
                <a:xfrm>
                  <a:off x="5187400" y="1317400"/>
                  <a:ext cx="2300400" cy="437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chemeClr val="lt1"/>
                      </a:solidFill>
                      <a:latin typeface="Prata"/>
                      <a:ea typeface="Prata"/>
                      <a:cs typeface="Prata"/>
                      <a:sym typeface="Prata"/>
                    </a:rPr>
                    <a:t>NEW YORK</a:t>
                  </a:r>
                  <a:endParaRPr sz="2000">
                    <a:solidFill>
                      <a:schemeClr val="lt1"/>
                    </a:solidFill>
                    <a:latin typeface="Prata"/>
                    <a:ea typeface="Prata"/>
                    <a:cs typeface="Prata"/>
                    <a:sym typeface="Prata"/>
                  </a:endParaRPr>
                </a:p>
              </p:txBody>
            </p:sp>
          </p:grpSp>
          <p:grpSp>
            <p:nvGrpSpPr>
              <p:cNvPr id="499" name="Google Shape;499;p26"/>
              <p:cNvGrpSpPr/>
              <p:nvPr/>
            </p:nvGrpSpPr>
            <p:grpSpPr>
              <a:xfrm>
                <a:off x="7609050" y="1317400"/>
                <a:ext cx="821700" cy="729625"/>
                <a:chOff x="7609050" y="1317400"/>
                <a:chExt cx="821700" cy="729625"/>
              </a:xfrm>
            </p:grpSpPr>
            <p:sp>
              <p:nvSpPr>
                <p:cNvPr id="500" name="Google Shape;500;p26"/>
                <p:cNvSpPr txBox="1"/>
                <p:nvPr/>
              </p:nvSpPr>
              <p:spPr>
                <a:xfrm>
                  <a:off x="7609050" y="1317400"/>
                  <a:ext cx="821700" cy="437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chemeClr val="lt1"/>
                      </a:solidFill>
                      <a:latin typeface="Prata"/>
                      <a:ea typeface="Prata"/>
                      <a:cs typeface="Prata"/>
                      <a:sym typeface="Prata"/>
                    </a:rPr>
                    <a:t>250</a:t>
                  </a:r>
                  <a:endParaRPr sz="2000">
                    <a:solidFill>
                      <a:schemeClr val="lt1"/>
                    </a:solidFill>
                    <a:latin typeface="Prata"/>
                    <a:ea typeface="Prata"/>
                    <a:cs typeface="Prata"/>
                    <a:sym typeface="Prata"/>
                  </a:endParaRPr>
                </a:p>
              </p:txBody>
            </p:sp>
            <p:sp>
              <p:nvSpPr>
                <p:cNvPr id="501" name="Google Shape;501;p26"/>
                <p:cNvSpPr txBox="1"/>
                <p:nvPr/>
              </p:nvSpPr>
              <p:spPr>
                <a:xfrm>
                  <a:off x="7609050" y="1754525"/>
                  <a:ext cx="821700" cy="29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DM Sans"/>
                      <a:ea typeface="DM Sans"/>
                      <a:cs typeface="DM Sans"/>
                      <a:sym typeface="DM Sans"/>
                    </a:rPr>
                    <a:t>shows</a:t>
                  </a:r>
                  <a:endParaRPr b="1">
                    <a:solidFill>
                      <a:schemeClr val="lt1"/>
                    </a:solidFill>
                    <a:latin typeface="DM Sans"/>
                    <a:ea typeface="DM Sans"/>
                    <a:cs typeface="DM Sans"/>
                    <a:sym typeface="DM Sans"/>
                  </a:endParaRPr>
                </a:p>
              </p:txBody>
            </p:sp>
          </p:grpSp>
        </p:grpSp>
        <p:cxnSp>
          <p:nvCxnSpPr>
            <p:cNvPr id="502" name="Google Shape;502;p26"/>
            <p:cNvCxnSpPr/>
            <p:nvPr/>
          </p:nvCxnSpPr>
          <p:spPr>
            <a:xfrm>
              <a:off x="7696808" y="1762757"/>
              <a:ext cx="528300" cy="0"/>
            </a:xfrm>
            <a:prstGeom prst="straightConnector1">
              <a:avLst/>
            </a:prstGeom>
            <a:noFill/>
            <a:ln cap="flat" cmpd="sng" w="38100">
              <a:solidFill>
                <a:schemeClr val="accent1"/>
              </a:solidFill>
              <a:prstDash val="solid"/>
              <a:round/>
              <a:headEnd len="med" w="med" type="none"/>
              <a:tailEnd len="med" w="med" type="none"/>
            </a:ln>
          </p:spPr>
        </p:cxnSp>
      </p:grpSp>
      <p:grpSp>
        <p:nvGrpSpPr>
          <p:cNvPr id="503" name="Google Shape;503;p26"/>
          <p:cNvGrpSpPr/>
          <p:nvPr/>
        </p:nvGrpSpPr>
        <p:grpSpPr>
          <a:xfrm>
            <a:off x="5187400" y="3861783"/>
            <a:ext cx="3243350" cy="729617"/>
            <a:chOff x="5187400" y="3861783"/>
            <a:chExt cx="3243350" cy="729617"/>
          </a:xfrm>
        </p:grpSpPr>
        <p:grpSp>
          <p:nvGrpSpPr>
            <p:cNvPr id="504" name="Google Shape;504;p26"/>
            <p:cNvGrpSpPr/>
            <p:nvPr/>
          </p:nvGrpSpPr>
          <p:grpSpPr>
            <a:xfrm>
              <a:off x="5187400" y="3861783"/>
              <a:ext cx="3243350" cy="729617"/>
              <a:chOff x="5187400" y="3861783"/>
              <a:chExt cx="3243350" cy="729617"/>
            </a:xfrm>
          </p:grpSpPr>
          <p:grpSp>
            <p:nvGrpSpPr>
              <p:cNvPr id="505" name="Google Shape;505;p26"/>
              <p:cNvGrpSpPr/>
              <p:nvPr/>
            </p:nvGrpSpPr>
            <p:grpSpPr>
              <a:xfrm>
                <a:off x="5187400" y="3861783"/>
                <a:ext cx="2303400" cy="729617"/>
                <a:chOff x="5187400" y="3861783"/>
                <a:chExt cx="2303400" cy="729617"/>
              </a:xfrm>
            </p:grpSpPr>
            <p:sp>
              <p:nvSpPr>
                <p:cNvPr id="506" name="Google Shape;506;p26"/>
                <p:cNvSpPr txBox="1"/>
                <p:nvPr/>
              </p:nvSpPr>
              <p:spPr>
                <a:xfrm>
                  <a:off x="5187400" y="4298900"/>
                  <a:ext cx="2303400" cy="29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DM Sans"/>
                      <a:ea typeface="DM Sans"/>
                      <a:cs typeface="DM Sans"/>
                      <a:sym typeface="DM Sans"/>
                    </a:rPr>
                    <a:t>1984 First </a:t>
                  </a:r>
                  <a:r>
                    <a:rPr b="1" lang="en">
                      <a:solidFill>
                        <a:schemeClr val="lt1"/>
                      </a:solidFill>
                      <a:latin typeface="DM Sans"/>
                      <a:ea typeface="DM Sans"/>
                      <a:cs typeface="DM Sans"/>
                      <a:sym typeface="DM Sans"/>
                    </a:rPr>
                    <a:t>London FS</a:t>
                  </a:r>
                  <a:endParaRPr b="1">
                    <a:solidFill>
                      <a:schemeClr val="lt1"/>
                    </a:solidFill>
                    <a:latin typeface="DM Sans"/>
                    <a:ea typeface="DM Sans"/>
                    <a:cs typeface="DM Sans"/>
                    <a:sym typeface="DM Sans"/>
                  </a:endParaRPr>
                </a:p>
              </p:txBody>
            </p:sp>
            <p:sp>
              <p:nvSpPr>
                <p:cNvPr id="507" name="Google Shape;507;p26"/>
                <p:cNvSpPr txBox="1"/>
                <p:nvPr/>
              </p:nvSpPr>
              <p:spPr>
                <a:xfrm>
                  <a:off x="5187400" y="3861783"/>
                  <a:ext cx="2300400" cy="437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chemeClr val="lt1"/>
                      </a:solidFill>
                      <a:latin typeface="Prata"/>
                      <a:ea typeface="Prata"/>
                      <a:cs typeface="Prata"/>
                      <a:sym typeface="Prata"/>
                    </a:rPr>
                    <a:t>LONDON</a:t>
                  </a:r>
                  <a:endParaRPr sz="2000">
                    <a:solidFill>
                      <a:schemeClr val="lt1"/>
                    </a:solidFill>
                    <a:latin typeface="Prata"/>
                    <a:ea typeface="Prata"/>
                    <a:cs typeface="Prata"/>
                    <a:sym typeface="Prata"/>
                  </a:endParaRPr>
                </a:p>
              </p:txBody>
            </p:sp>
          </p:grpSp>
          <p:grpSp>
            <p:nvGrpSpPr>
              <p:cNvPr id="508" name="Google Shape;508;p26"/>
              <p:cNvGrpSpPr/>
              <p:nvPr/>
            </p:nvGrpSpPr>
            <p:grpSpPr>
              <a:xfrm>
                <a:off x="7609050" y="3861783"/>
                <a:ext cx="821700" cy="729617"/>
                <a:chOff x="7609050" y="3861783"/>
                <a:chExt cx="821700" cy="729617"/>
              </a:xfrm>
            </p:grpSpPr>
            <p:sp>
              <p:nvSpPr>
                <p:cNvPr id="509" name="Google Shape;509;p26"/>
                <p:cNvSpPr txBox="1"/>
                <p:nvPr/>
              </p:nvSpPr>
              <p:spPr>
                <a:xfrm>
                  <a:off x="7609050" y="3861783"/>
                  <a:ext cx="821700" cy="437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chemeClr val="lt1"/>
                      </a:solidFill>
                      <a:latin typeface="Prata"/>
                      <a:ea typeface="Prata"/>
                      <a:cs typeface="Prata"/>
                      <a:sym typeface="Prata"/>
                    </a:rPr>
                    <a:t>73</a:t>
                  </a:r>
                  <a:endParaRPr sz="2000">
                    <a:solidFill>
                      <a:schemeClr val="lt1"/>
                    </a:solidFill>
                    <a:latin typeface="Prata"/>
                    <a:ea typeface="Prata"/>
                    <a:cs typeface="Prata"/>
                    <a:sym typeface="Prata"/>
                  </a:endParaRPr>
                </a:p>
              </p:txBody>
            </p:sp>
            <p:sp>
              <p:nvSpPr>
                <p:cNvPr id="510" name="Google Shape;510;p26"/>
                <p:cNvSpPr txBox="1"/>
                <p:nvPr/>
              </p:nvSpPr>
              <p:spPr>
                <a:xfrm>
                  <a:off x="7609050" y="4298900"/>
                  <a:ext cx="821700" cy="29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DM Sans"/>
                      <a:ea typeface="DM Sans"/>
                      <a:cs typeface="DM Sans"/>
                      <a:sym typeface="DM Sans"/>
                    </a:rPr>
                    <a:t>shows</a:t>
                  </a:r>
                  <a:endParaRPr b="1">
                    <a:solidFill>
                      <a:schemeClr val="lt1"/>
                    </a:solidFill>
                    <a:latin typeface="DM Sans"/>
                    <a:ea typeface="DM Sans"/>
                    <a:cs typeface="DM Sans"/>
                    <a:sym typeface="DM Sans"/>
                  </a:endParaRPr>
                </a:p>
              </p:txBody>
            </p:sp>
          </p:grpSp>
        </p:grpSp>
        <p:cxnSp>
          <p:nvCxnSpPr>
            <p:cNvPr id="511" name="Google Shape;511;p26"/>
            <p:cNvCxnSpPr/>
            <p:nvPr/>
          </p:nvCxnSpPr>
          <p:spPr>
            <a:xfrm>
              <a:off x="7696808" y="4306176"/>
              <a:ext cx="528300" cy="0"/>
            </a:xfrm>
            <a:prstGeom prst="straightConnector1">
              <a:avLst/>
            </a:prstGeom>
            <a:noFill/>
            <a:ln cap="flat" cmpd="sng" w="38100">
              <a:solidFill>
                <a:schemeClr val="dk2"/>
              </a:solidFill>
              <a:prstDash val="solid"/>
              <a:round/>
              <a:headEnd len="med" w="med" type="none"/>
              <a:tailEnd len="med" w="med" type="none"/>
            </a:ln>
          </p:spPr>
        </p:cxnSp>
      </p:grpSp>
      <p:grpSp>
        <p:nvGrpSpPr>
          <p:cNvPr id="512" name="Google Shape;512;p26"/>
          <p:cNvGrpSpPr/>
          <p:nvPr/>
        </p:nvGrpSpPr>
        <p:grpSpPr>
          <a:xfrm>
            <a:off x="5187400" y="2165528"/>
            <a:ext cx="3243350" cy="729622"/>
            <a:chOff x="5187400" y="2165528"/>
            <a:chExt cx="3243350" cy="729622"/>
          </a:xfrm>
        </p:grpSpPr>
        <p:grpSp>
          <p:nvGrpSpPr>
            <p:cNvPr id="513" name="Google Shape;513;p26"/>
            <p:cNvGrpSpPr/>
            <p:nvPr/>
          </p:nvGrpSpPr>
          <p:grpSpPr>
            <a:xfrm>
              <a:off x="5187400" y="2165528"/>
              <a:ext cx="3243350" cy="729622"/>
              <a:chOff x="5187400" y="2165528"/>
              <a:chExt cx="3243350" cy="729622"/>
            </a:xfrm>
          </p:grpSpPr>
          <p:grpSp>
            <p:nvGrpSpPr>
              <p:cNvPr id="514" name="Google Shape;514;p26"/>
              <p:cNvGrpSpPr/>
              <p:nvPr/>
            </p:nvGrpSpPr>
            <p:grpSpPr>
              <a:xfrm>
                <a:off x="5187400" y="2165528"/>
                <a:ext cx="2303400" cy="729620"/>
                <a:chOff x="5187400" y="2165528"/>
                <a:chExt cx="2303400" cy="729620"/>
              </a:xfrm>
            </p:grpSpPr>
            <p:sp>
              <p:nvSpPr>
                <p:cNvPr id="515" name="Google Shape;515;p26"/>
                <p:cNvSpPr txBox="1"/>
                <p:nvPr/>
              </p:nvSpPr>
              <p:spPr>
                <a:xfrm>
                  <a:off x="5187400" y="2602648"/>
                  <a:ext cx="2303400" cy="29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DM Sans"/>
                      <a:ea typeface="DM Sans"/>
                      <a:cs typeface="DM Sans"/>
                      <a:sym typeface="DM Sans"/>
                    </a:rPr>
                    <a:t>1953 First </a:t>
                  </a:r>
                  <a:r>
                    <a:rPr b="1" lang="en">
                      <a:solidFill>
                        <a:schemeClr val="lt1"/>
                      </a:solidFill>
                      <a:latin typeface="DM Sans"/>
                      <a:ea typeface="DM Sans"/>
                      <a:cs typeface="DM Sans"/>
                      <a:sym typeface="DM Sans"/>
                    </a:rPr>
                    <a:t>Milan FS</a:t>
                  </a:r>
                  <a:endParaRPr b="1">
                    <a:solidFill>
                      <a:schemeClr val="lt1"/>
                    </a:solidFill>
                    <a:latin typeface="DM Sans"/>
                    <a:ea typeface="DM Sans"/>
                    <a:cs typeface="DM Sans"/>
                    <a:sym typeface="DM Sans"/>
                  </a:endParaRPr>
                </a:p>
              </p:txBody>
            </p:sp>
            <p:sp>
              <p:nvSpPr>
                <p:cNvPr id="516" name="Google Shape;516;p26"/>
                <p:cNvSpPr txBox="1"/>
                <p:nvPr/>
              </p:nvSpPr>
              <p:spPr>
                <a:xfrm>
                  <a:off x="5187400" y="2165528"/>
                  <a:ext cx="2300400" cy="437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chemeClr val="lt1"/>
                      </a:solidFill>
                      <a:latin typeface="Prata"/>
                      <a:ea typeface="Prata"/>
                      <a:cs typeface="Prata"/>
                      <a:sym typeface="Prata"/>
                    </a:rPr>
                    <a:t>MILAN</a:t>
                  </a:r>
                  <a:endParaRPr sz="2000">
                    <a:solidFill>
                      <a:schemeClr val="lt1"/>
                    </a:solidFill>
                    <a:latin typeface="Prata"/>
                    <a:ea typeface="Prata"/>
                    <a:cs typeface="Prata"/>
                    <a:sym typeface="Prata"/>
                  </a:endParaRPr>
                </a:p>
              </p:txBody>
            </p:sp>
          </p:grpSp>
          <p:grpSp>
            <p:nvGrpSpPr>
              <p:cNvPr id="517" name="Google Shape;517;p26"/>
              <p:cNvGrpSpPr/>
              <p:nvPr/>
            </p:nvGrpSpPr>
            <p:grpSpPr>
              <a:xfrm>
                <a:off x="7609050" y="2165528"/>
                <a:ext cx="821700" cy="729622"/>
                <a:chOff x="7609050" y="2165528"/>
                <a:chExt cx="821700" cy="729622"/>
              </a:xfrm>
            </p:grpSpPr>
            <p:sp>
              <p:nvSpPr>
                <p:cNvPr id="518" name="Google Shape;518;p26"/>
                <p:cNvSpPr txBox="1"/>
                <p:nvPr/>
              </p:nvSpPr>
              <p:spPr>
                <a:xfrm>
                  <a:off x="7609050" y="2165528"/>
                  <a:ext cx="821700" cy="437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chemeClr val="lt1"/>
                      </a:solidFill>
                      <a:latin typeface="Prata"/>
                      <a:ea typeface="Prata"/>
                      <a:cs typeface="Prata"/>
                      <a:sym typeface="Prata"/>
                    </a:rPr>
                    <a:t>158</a:t>
                  </a:r>
                  <a:endParaRPr sz="2000">
                    <a:solidFill>
                      <a:schemeClr val="lt1"/>
                    </a:solidFill>
                    <a:latin typeface="Prata"/>
                    <a:ea typeface="Prata"/>
                    <a:cs typeface="Prata"/>
                    <a:sym typeface="Prata"/>
                  </a:endParaRPr>
                </a:p>
              </p:txBody>
            </p:sp>
            <p:sp>
              <p:nvSpPr>
                <p:cNvPr id="519" name="Google Shape;519;p26"/>
                <p:cNvSpPr txBox="1"/>
                <p:nvPr/>
              </p:nvSpPr>
              <p:spPr>
                <a:xfrm>
                  <a:off x="7609050" y="2602650"/>
                  <a:ext cx="821700" cy="29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DM Sans"/>
                      <a:ea typeface="DM Sans"/>
                      <a:cs typeface="DM Sans"/>
                      <a:sym typeface="DM Sans"/>
                    </a:rPr>
                    <a:t>shows</a:t>
                  </a:r>
                  <a:endParaRPr b="1">
                    <a:solidFill>
                      <a:schemeClr val="lt1"/>
                    </a:solidFill>
                    <a:latin typeface="DM Sans"/>
                    <a:ea typeface="DM Sans"/>
                    <a:cs typeface="DM Sans"/>
                    <a:sym typeface="DM Sans"/>
                  </a:endParaRPr>
                </a:p>
              </p:txBody>
            </p:sp>
          </p:grpSp>
        </p:grpSp>
        <p:cxnSp>
          <p:nvCxnSpPr>
            <p:cNvPr id="520" name="Google Shape;520;p26"/>
            <p:cNvCxnSpPr/>
            <p:nvPr/>
          </p:nvCxnSpPr>
          <p:spPr>
            <a:xfrm>
              <a:off x="7696808" y="2610563"/>
              <a:ext cx="528300" cy="0"/>
            </a:xfrm>
            <a:prstGeom prst="straightConnector1">
              <a:avLst/>
            </a:prstGeom>
            <a:noFill/>
            <a:ln cap="flat" cmpd="sng" w="38100">
              <a:solidFill>
                <a:schemeClr val="accent2"/>
              </a:solidFill>
              <a:prstDash val="solid"/>
              <a:round/>
              <a:headEnd len="med" w="med" type="none"/>
              <a:tailEnd len="med" w="med" type="none"/>
            </a:ln>
          </p:spPr>
        </p:cxnSp>
      </p:grpSp>
      <p:grpSp>
        <p:nvGrpSpPr>
          <p:cNvPr id="521" name="Google Shape;521;p26"/>
          <p:cNvGrpSpPr/>
          <p:nvPr/>
        </p:nvGrpSpPr>
        <p:grpSpPr>
          <a:xfrm>
            <a:off x="5187400" y="3013655"/>
            <a:ext cx="3243350" cy="729619"/>
            <a:chOff x="5187400" y="3013655"/>
            <a:chExt cx="3243350" cy="729619"/>
          </a:xfrm>
        </p:grpSpPr>
        <p:grpSp>
          <p:nvGrpSpPr>
            <p:cNvPr id="522" name="Google Shape;522;p26"/>
            <p:cNvGrpSpPr/>
            <p:nvPr/>
          </p:nvGrpSpPr>
          <p:grpSpPr>
            <a:xfrm>
              <a:off x="5187400" y="3013655"/>
              <a:ext cx="3243350" cy="729619"/>
              <a:chOff x="5187400" y="3013655"/>
              <a:chExt cx="3243350" cy="729619"/>
            </a:xfrm>
          </p:grpSpPr>
          <p:grpSp>
            <p:nvGrpSpPr>
              <p:cNvPr id="523" name="Google Shape;523;p26"/>
              <p:cNvGrpSpPr/>
              <p:nvPr/>
            </p:nvGrpSpPr>
            <p:grpSpPr>
              <a:xfrm>
                <a:off x="5187400" y="3013656"/>
                <a:ext cx="2303400" cy="729618"/>
                <a:chOff x="5187400" y="3013656"/>
                <a:chExt cx="2303400" cy="729618"/>
              </a:xfrm>
            </p:grpSpPr>
            <p:sp>
              <p:nvSpPr>
                <p:cNvPr id="524" name="Google Shape;524;p26"/>
                <p:cNvSpPr txBox="1"/>
                <p:nvPr/>
              </p:nvSpPr>
              <p:spPr>
                <a:xfrm>
                  <a:off x="5187400" y="3450774"/>
                  <a:ext cx="2303400" cy="29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DM Sans"/>
                      <a:ea typeface="DM Sans"/>
                      <a:cs typeface="DM Sans"/>
                      <a:sym typeface="DM Sans"/>
                    </a:rPr>
                    <a:t>1973 First </a:t>
                  </a:r>
                  <a:r>
                    <a:rPr b="1" lang="en">
                      <a:solidFill>
                        <a:schemeClr val="lt1"/>
                      </a:solidFill>
                      <a:latin typeface="DM Sans"/>
                      <a:ea typeface="DM Sans"/>
                      <a:cs typeface="DM Sans"/>
                      <a:sym typeface="DM Sans"/>
                    </a:rPr>
                    <a:t>Paris FS</a:t>
                  </a:r>
                  <a:endParaRPr b="1">
                    <a:solidFill>
                      <a:schemeClr val="lt1"/>
                    </a:solidFill>
                    <a:latin typeface="DM Sans"/>
                    <a:ea typeface="DM Sans"/>
                    <a:cs typeface="DM Sans"/>
                    <a:sym typeface="DM Sans"/>
                  </a:endParaRPr>
                </a:p>
              </p:txBody>
            </p:sp>
            <p:sp>
              <p:nvSpPr>
                <p:cNvPr id="525" name="Google Shape;525;p26"/>
                <p:cNvSpPr txBox="1"/>
                <p:nvPr/>
              </p:nvSpPr>
              <p:spPr>
                <a:xfrm>
                  <a:off x="5187400" y="3013656"/>
                  <a:ext cx="2300400" cy="437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chemeClr val="lt1"/>
                      </a:solidFill>
                      <a:latin typeface="Prata"/>
                      <a:ea typeface="Prata"/>
                      <a:cs typeface="Prata"/>
                      <a:sym typeface="Prata"/>
                    </a:rPr>
                    <a:t>PARIS</a:t>
                  </a:r>
                  <a:endParaRPr sz="2000">
                    <a:solidFill>
                      <a:schemeClr val="lt1"/>
                    </a:solidFill>
                    <a:latin typeface="Prata"/>
                    <a:ea typeface="Prata"/>
                    <a:cs typeface="Prata"/>
                    <a:sym typeface="Prata"/>
                  </a:endParaRPr>
                </a:p>
              </p:txBody>
            </p:sp>
          </p:grpSp>
          <p:grpSp>
            <p:nvGrpSpPr>
              <p:cNvPr id="526" name="Google Shape;526;p26"/>
              <p:cNvGrpSpPr/>
              <p:nvPr/>
            </p:nvGrpSpPr>
            <p:grpSpPr>
              <a:xfrm>
                <a:off x="7609050" y="3013655"/>
                <a:ext cx="821700" cy="729619"/>
                <a:chOff x="7609050" y="3013655"/>
                <a:chExt cx="821700" cy="729619"/>
              </a:xfrm>
            </p:grpSpPr>
            <p:sp>
              <p:nvSpPr>
                <p:cNvPr id="527" name="Google Shape;527;p26"/>
                <p:cNvSpPr txBox="1"/>
                <p:nvPr/>
              </p:nvSpPr>
              <p:spPr>
                <a:xfrm>
                  <a:off x="7609050" y="3013655"/>
                  <a:ext cx="821700" cy="437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chemeClr val="lt1"/>
                      </a:solidFill>
                      <a:latin typeface="Prata"/>
                      <a:ea typeface="Prata"/>
                      <a:cs typeface="Prata"/>
                      <a:sym typeface="Prata"/>
                    </a:rPr>
                    <a:t>150</a:t>
                  </a:r>
                  <a:endParaRPr sz="2000">
                    <a:solidFill>
                      <a:schemeClr val="lt1"/>
                    </a:solidFill>
                    <a:latin typeface="Prata"/>
                    <a:ea typeface="Prata"/>
                    <a:cs typeface="Prata"/>
                    <a:sym typeface="Prata"/>
                  </a:endParaRPr>
                </a:p>
              </p:txBody>
            </p:sp>
            <p:sp>
              <p:nvSpPr>
                <p:cNvPr id="528" name="Google Shape;528;p26"/>
                <p:cNvSpPr txBox="1"/>
                <p:nvPr/>
              </p:nvSpPr>
              <p:spPr>
                <a:xfrm>
                  <a:off x="7609050" y="3450775"/>
                  <a:ext cx="821700" cy="29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DM Sans"/>
                      <a:ea typeface="DM Sans"/>
                      <a:cs typeface="DM Sans"/>
                      <a:sym typeface="DM Sans"/>
                    </a:rPr>
                    <a:t>shows</a:t>
                  </a:r>
                  <a:endParaRPr b="1">
                    <a:solidFill>
                      <a:schemeClr val="lt1"/>
                    </a:solidFill>
                    <a:latin typeface="DM Sans"/>
                    <a:ea typeface="DM Sans"/>
                    <a:cs typeface="DM Sans"/>
                    <a:sym typeface="DM Sans"/>
                  </a:endParaRPr>
                </a:p>
              </p:txBody>
            </p:sp>
          </p:grpSp>
        </p:grpSp>
        <p:cxnSp>
          <p:nvCxnSpPr>
            <p:cNvPr id="529" name="Google Shape;529;p26"/>
            <p:cNvCxnSpPr/>
            <p:nvPr/>
          </p:nvCxnSpPr>
          <p:spPr>
            <a:xfrm>
              <a:off x="7696808" y="3458370"/>
              <a:ext cx="528300" cy="0"/>
            </a:xfrm>
            <a:prstGeom prst="straightConnector1">
              <a:avLst/>
            </a:prstGeom>
            <a:noFill/>
            <a:ln cap="flat" cmpd="sng" w="38100">
              <a:solidFill>
                <a:schemeClr val="lt2"/>
              </a:solidFill>
              <a:prstDash val="solid"/>
              <a:round/>
              <a:headEnd len="med" w="med" type="none"/>
              <a:tailEnd len="med" w="med" type="none"/>
            </a:ln>
          </p:spPr>
        </p:cxnSp>
      </p:grpSp>
      <p:sp>
        <p:nvSpPr>
          <p:cNvPr id="530" name="Google Shape;530;p26"/>
          <p:cNvSpPr/>
          <p:nvPr/>
        </p:nvSpPr>
        <p:spPr>
          <a:xfrm>
            <a:off x="1592520" y="2353480"/>
            <a:ext cx="140100" cy="140100"/>
          </a:xfrm>
          <a:prstGeom prst="ellipse">
            <a:avLst/>
          </a:prstGeom>
          <a:solidFill>
            <a:schemeClr val="accen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26"/>
          <p:cNvSpPr/>
          <p:nvPr/>
        </p:nvSpPr>
        <p:spPr>
          <a:xfrm>
            <a:off x="2670782" y="2263477"/>
            <a:ext cx="140100" cy="140100"/>
          </a:xfrm>
          <a:prstGeom prst="ellipse">
            <a:avLst/>
          </a:prstGeom>
          <a:solidFill>
            <a:schemeClr val="accen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26"/>
          <p:cNvSpPr/>
          <p:nvPr/>
        </p:nvSpPr>
        <p:spPr>
          <a:xfrm>
            <a:off x="2513966" y="2263478"/>
            <a:ext cx="140100" cy="140100"/>
          </a:xfrm>
          <a:prstGeom prst="ellipse">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26"/>
          <p:cNvSpPr/>
          <p:nvPr/>
        </p:nvSpPr>
        <p:spPr>
          <a:xfrm>
            <a:off x="2545037" y="2108635"/>
            <a:ext cx="140100" cy="140100"/>
          </a:xfrm>
          <a:prstGeom prst="ellipse">
            <a:avLst/>
          </a:prstGeom>
          <a:solidFill>
            <a:schemeClr val="dk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Paris Fashion Show Infographics by Slidesgo">
  <a:themeElements>
    <a:clrScheme name="Simple Light">
      <a:dk1>
        <a:srgbClr val="F3F3F3"/>
      </a:dk1>
      <a:lt1>
        <a:srgbClr val="000000"/>
      </a:lt1>
      <a:dk2>
        <a:srgbClr val="E5DEC9"/>
      </a:dk2>
      <a:lt2>
        <a:srgbClr val="D2C3A3"/>
      </a:lt2>
      <a:accent1>
        <a:srgbClr val="ECCFBC"/>
      </a:accent1>
      <a:accent2>
        <a:srgbClr val="E3AD96"/>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