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5143500" cx="9144000"/>
  <p:notesSz cx="6858000" cy="9144000"/>
  <p:embeddedFontLst>
    <p:embeddedFont>
      <p:font typeface="Prata"/>
      <p:regular r:id="rId38"/>
    </p:embeddedFont>
    <p:embeddedFont>
      <p:font typeface="Josefin Slab"/>
      <p:regular r:id="rId39"/>
      <p:bold r:id="rId40"/>
      <p:italic r:id="rId41"/>
      <p:boldItalic r:id="rId42"/>
    </p:embeddedFont>
    <p:embeddedFont>
      <p:font typeface="Yanone Kaffeesatz"/>
      <p:regular r:id="rId43"/>
      <p:bold r:id="rId44"/>
    </p:embeddedFont>
    <p:embeddedFont>
      <p:font typeface="Passion One"/>
      <p:regular r:id="rId45"/>
      <p:bold r:id="rId46"/>
    </p:embeddedFont>
    <p:embeddedFont>
      <p:font typeface="DM Sans"/>
      <p:regular r:id="rId47"/>
      <p:bold r:id="rId48"/>
      <p:italic r:id="rId49"/>
      <p:boldItalic r:id="rId50"/>
    </p:embeddedFont>
    <p:embeddedFont>
      <p:font typeface="Iceland"/>
      <p:regular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JosefinSlab-bold.fntdata"/><Relationship Id="rId42" Type="http://schemas.openxmlformats.org/officeDocument/2006/relationships/font" Target="fonts/JosefinSlab-boldItalic.fntdata"/><Relationship Id="rId41" Type="http://schemas.openxmlformats.org/officeDocument/2006/relationships/font" Target="fonts/JosefinSlab-italic.fntdata"/><Relationship Id="rId44" Type="http://schemas.openxmlformats.org/officeDocument/2006/relationships/font" Target="fonts/YanoneKaffeesatz-bold.fntdata"/><Relationship Id="rId43" Type="http://schemas.openxmlformats.org/officeDocument/2006/relationships/font" Target="fonts/YanoneKaffeesatz-regular.fntdata"/><Relationship Id="rId46" Type="http://schemas.openxmlformats.org/officeDocument/2006/relationships/font" Target="fonts/PassionOne-bold.fntdata"/><Relationship Id="rId45" Type="http://schemas.openxmlformats.org/officeDocument/2006/relationships/font" Target="fonts/PassionOn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DMSans-bold.fntdata"/><Relationship Id="rId47" Type="http://schemas.openxmlformats.org/officeDocument/2006/relationships/font" Target="fonts/DMSans-regular.fntdata"/><Relationship Id="rId49" Type="http://schemas.openxmlformats.org/officeDocument/2006/relationships/font" Target="fonts/DM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font" Target="fonts/JosefinSlab-regular.fntdata"/><Relationship Id="rId38" Type="http://schemas.openxmlformats.org/officeDocument/2006/relationships/font" Target="fonts/Prata-regular.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Iceland-regular.fntdata"/><Relationship Id="rId50" Type="http://schemas.openxmlformats.org/officeDocument/2006/relationships/font" Target="fonts/DM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454b3435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454b3435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 equip que busca canviar el paradigma de la moda de luxe per enfocar-lo cap a un camí més sostenible. </a:t>
            </a:r>
            <a:endParaRPr/>
          </a:p>
          <a:p>
            <a:pPr indent="0" lvl="0" marL="0" rtl="0" algn="l">
              <a:spcBef>
                <a:spcPts val="0"/>
              </a:spcBef>
              <a:spcAft>
                <a:spcPts val="0"/>
              </a:spcAft>
              <a:buNone/>
            </a:pPr>
            <a:r>
              <a:rPr lang="en"/>
              <a:t>Tranquils que avui no us venim a vendre res, tot i que vam veure que us va agradar. Com alguns de vosaltres recordareu, vam quedar en segon lloc en l'investor game, just darrere de l'equip de GoGreenTransport.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Malgrat aquest resultat, estem convençuts que el nostre projecte no només té el potencial de transformar la indústria, sinó també de liderar el camí cap a una moda de luxe més responsable i sostenible.</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Avui estem aquí per compartir amb vosaltres com planejem fer realitat aquesta visió, mostrant les especificacions detallades dels requisits que creiem que ens diferencien i ens posicionen per al èxit.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df5af3f0e9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df5af3f0e9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df5af3f0e9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df5af3f0e9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df5af3f0e9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df5af3f0e9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df111b2bc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df111b2bc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df111b2bc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df111b2bc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Crear Perfil, Log in, Editar Perfil, Eliminar Perfil, Canviar Contrassenya, Introduir Dades de Pagament, Consultar FAQs, Personalitzar Notificacions, Rebre Recompenses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df5af3f0e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df5af3f0e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df5af3f0e9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df5af3f0e9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df5af3f0e9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df5af3f0e9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df5af3f0e9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df5af3f0e9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df111b2bcb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df111b2bcb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c454b34353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c454b3435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Així doncs passem al contingut que us explicarem,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df111b2bcb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df111b2bc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df5af3f0e9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df5af3f0e9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df5af3f0e9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df5af3f0e9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df111b2bcb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df111b2bcb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df111b2bc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df111b2bc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df111b2bc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df111b2bc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df111b2bcb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df111b2bcb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df111b2bcb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df111b2bcb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df111b2bcb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df111b2bcb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df111b2bcb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df111b2bcb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f111b2bc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f111b2bc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RELUX, la nostra visió és redefinir la indústria de la moda de luxe, orientant-la cap a una major sostenibilitat i ètica. Per tal d’aconseguir-ho la nostra missió consisteix a connectar consumidors conscients amb marques responsables a través d'una plataforma innovadora que facilita el lloguer i intercanvi de productes de luxe. Sabem que no es tracta d’un petit canvi, </a:t>
            </a:r>
            <a:r>
              <a:rPr lang="en"/>
              <a:t>sinó</a:t>
            </a:r>
            <a:r>
              <a:rPr lang="en"/>
              <a:t> com bé he mencionat abans és un canvi de paradigma, un abans i després a l’industria de la moda de luxe. </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df111b2bcb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df111b2bc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df111b2bc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df111b2bc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c4768afd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c4768afd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df111b2bcb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df111b2bcb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df5af3f0e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df5af3f0e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Els nostres valors guia inclouen la sostenibilitat, el compromís, la col·laboració, la responsabilitat, la innovació, l'empatia, i la transparència, tots centrats en establir un nou estàndard per una moda de luxe més responsable. I on cal remarcar que els més importants sense dubte són la sostenibilitat, responsabilitat i la transparència.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df5af3f0e9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df5af3f0e9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"Augmentar la consciència sobre la sostenibilitat i l'ètica en la moda de luxe."</a:t>
            </a:r>
            <a:endParaRPr/>
          </a:p>
          <a:p>
            <a:pPr indent="0" lvl="0" marL="0" rtl="0" algn="l">
              <a:spcBef>
                <a:spcPts val="0"/>
              </a:spcBef>
              <a:spcAft>
                <a:spcPts val="0"/>
              </a:spcAft>
              <a:buClr>
                <a:schemeClr val="dk1"/>
              </a:buClr>
              <a:buSzPts val="1100"/>
              <a:buFont typeface="Arial"/>
              <a:buNone/>
            </a:pPr>
            <a:r>
              <a:rPr lang="en"/>
              <a:t>"Reduir l'impacte ambiental del món del luxe."</a:t>
            </a:r>
            <a:endParaRPr/>
          </a:p>
          <a:p>
            <a:pPr indent="0" lvl="0" marL="0" rtl="0" algn="l">
              <a:spcBef>
                <a:spcPts val="0"/>
              </a:spcBef>
              <a:spcAft>
                <a:spcPts val="0"/>
              </a:spcAft>
              <a:buClr>
                <a:schemeClr val="dk1"/>
              </a:buClr>
              <a:buSzPts val="1100"/>
              <a:buFont typeface="Arial"/>
              <a:buNone/>
            </a:pPr>
            <a:r>
              <a:rPr lang="en"/>
              <a:t>"Fomentar l'ús de la nostra plataforma."</a:t>
            </a:r>
            <a:endParaRPr/>
          </a:p>
          <a:p>
            <a:pPr indent="0" lvl="0" marL="0" rtl="0" algn="l">
              <a:spcBef>
                <a:spcPts val="0"/>
              </a:spcBef>
              <a:spcAft>
                <a:spcPts val="0"/>
              </a:spcAft>
              <a:buClr>
                <a:schemeClr val="dk1"/>
              </a:buClr>
              <a:buSzPts val="1100"/>
              <a:buFont typeface="Arial"/>
              <a:buNone/>
            </a:pPr>
            <a:r>
              <a:rPr lang="en"/>
              <a:t>"Aconseguir una alta satisfacció dels usuaris en l'aplicació."</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c46a2533b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c46a2533b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Així doncs abans de començar a explicar les diferents àrees funcionals, cal tenir en compte que en en nostre sistema trobme diferents tipus d’usuaris, els quals hem creat per separar els </a:t>
            </a:r>
            <a:r>
              <a:rPr lang="en"/>
              <a:t>privilegis</a:t>
            </a:r>
            <a:r>
              <a:rPr lang="en"/>
              <a:t> i permisos que té dins de l’aplicació.</a:t>
            </a:r>
            <a:endParaRPr/>
          </a:p>
          <a:p>
            <a:pPr indent="0" lvl="0" marL="0" rtl="0" algn="l">
              <a:spcBef>
                <a:spcPts val="0"/>
              </a:spcBef>
              <a:spcAft>
                <a:spcPts val="0"/>
              </a:spcAft>
              <a:buNone/>
            </a:pPr>
            <a:r>
              <a:rPr lang="en"/>
              <a:t>Per un costat, el més diferenciat trobem els representatns de marques de luxe, els quals no interaccionen amb altres usuaris directament ni interactuen directament amb els articles. Aquets sols s’encarreguen d’ajudar o organitzar els showrooms.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continuació tindriem l’usuari standard, aquest seriem segurament qualsevol de vosaltres, incluent-me a mi mateixa. Aquí només poden visualitzar els diferents perfils de la resta d’usuaris així com els seus productes i participar als showrooms.</a:t>
            </a:r>
            <a:endParaRPr/>
          </a:p>
          <a:p>
            <a:pPr indent="0" lvl="0" marL="0" rtl="0" algn="l">
              <a:spcBef>
                <a:spcPts val="0"/>
              </a:spcBef>
              <a:spcAft>
                <a:spcPts val="0"/>
              </a:spcAft>
              <a:buNone/>
            </a:pPr>
            <a:r>
              <a:rPr lang="en"/>
              <a:t>En el seguent nivell trobem els medium aquets a més dels privilegis anteriors es suma que poden llogar articles així com fer intercanvis de productes.</a:t>
            </a:r>
            <a:endParaRPr/>
          </a:p>
          <a:p>
            <a:pPr indent="0" lvl="0" marL="0" rtl="0" algn="l">
              <a:spcBef>
                <a:spcPts val="0"/>
              </a:spcBef>
              <a:spcAft>
                <a:spcPts val="0"/>
              </a:spcAft>
              <a:buNone/>
            </a:pPr>
            <a:r>
              <a:rPr lang="en"/>
              <a:t>I finalment la màxima categoria són els Èlit que aquets poden fer tot el comentat anteriorment i en addicció poden també organitzar els showrooms.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c46a2533b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c46a2533b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df111b2bc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df111b2bc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df111b2bc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df111b2bc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31000"/>
          </a:blip>
          <a:srcRect b="7798" l="0" r="0" t="7798"/>
          <a:stretch/>
        </p:blipFill>
        <p:spPr>
          <a:xfrm>
            <a:off x="0" y="0"/>
            <a:ext cx="9144003" cy="5143501"/>
          </a:xfrm>
          <a:prstGeom prst="rect">
            <a:avLst/>
          </a:prstGeom>
          <a:noFill/>
          <a:ln>
            <a:noFill/>
          </a:ln>
        </p:spPr>
      </p:pic>
      <p:sp>
        <p:nvSpPr>
          <p:cNvPr id="10" name="Google Shape;10;p2"/>
          <p:cNvSpPr txBox="1"/>
          <p:nvPr>
            <p:ph type="ctrTitle"/>
          </p:nvPr>
        </p:nvSpPr>
        <p:spPr>
          <a:xfrm>
            <a:off x="2912550" y="1032475"/>
            <a:ext cx="5518200" cy="2323200"/>
          </a:xfrm>
          <a:prstGeom prst="rect">
            <a:avLst/>
          </a:prstGeom>
        </p:spPr>
        <p:txBody>
          <a:bodyPr anchorCtr="0" anchor="t" bIns="91425" lIns="91425" spcFirstLastPara="1" rIns="91425" wrap="square" tIns="91425">
            <a:noAutofit/>
          </a:bodyPr>
          <a:lstStyle>
            <a:lvl1pPr lvl="0" rtl="0" algn="r">
              <a:lnSpc>
                <a:spcPct val="90000"/>
              </a:lnSpc>
              <a:spcBef>
                <a:spcPts val="0"/>
              </a:spcBef>
              <a:spcAft>
                <a:spcPts val="0"/>
              </a:spcAft>
              <a:buSzPts val="6500"/>
              <a:buNone/>
              <a:defRPr sz="4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777150" y="3824525"/>
            <a:ext cx="4653600" cy="2865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2" type="subTitle"/>
          </p:nvPr>
        </p:nvSpPr>
        <p:spPr>
          <a:xfrm>
            <a:off x="713225" y="247650"/>
            <a:ext cx="1972800" cy="291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b="1" sz="1200"/>
            </a:lvl1pPr>
            <a:lvl2pPr lvl="1">
              <a:spcBef>
                <a:spcPts val="0"/>
              </a:spcBef>
              <a:spcAft>
                <a:spcPts val="0"/>
              </a:spcAft>
              <a:buSzPts val="1200"/>
              <a:buNone/>
              <a:defRPr b="1" sz="1200"/>
            </a:lvl2pPr>
            <a:lvl3pPr lvl="2">
              <a:spcBef>
                <a:spcPts val="0"/>
              </a:spcBef>
              <a:spcAft>
                <a:spcPts val="0"/>
              </a:spcAft>
              <a:buSzPts val="1200"/>
              <a:buNone/>
              <a:defRPr b="1" sz="1200"/>
            </a:lvl3pPr>
            <a:lvl4pPr lvl="3">
              <a:spcBef>
                <a:spcPts val="0"/>
              </a:spcBef>
              <a:spcAft>
                <a:spcPts val="0"/>
              </a:spcAft>
              <a:buSzPts val="1200"/>
              <a:buNone/>
              <a:defRPr b="1" sz="1200"/>
            </a:lvl4pPr>
            <a:lvl5pPr lvl="4">
              <a:spcBef>
                <a:spcPts val="0"/>
              </a:spcBef>
              <a:spcAft>
                <a:spcPts val="0"/>
              </a:spcAft>
              <a:buSzPts val="1200"/>
              <a:buNone/>
              <a:defRPr b="1" sz="1200"/>
            </a:lvl5pPr>
            <a:lvl6pPr lvl="5">
              <a:spcBef>
                <a:spcPts val="0"/>
              </a:spcBef>
              <a:spcAft>
                <a:spcPts val="0"/>
              </a:spcAft>
              <a:buSzPts val="1200"/>
              <a:buNone/>
              <a:defRPr b="1" sz="1200"/>
            </a:lvl6pPr>
            <a:lvl7pPr lvl="6">
              <a:spcBef>
                <a:spcPts val="0"/>
              </a:spcBef>
              <a:spcAft>
                <a:spcPts val="0"/>
              </a:spcAft>
              <a:buSzPts val="1200"/>
              <a:buNone/>
              <a:defRPr b="1" sz="1200"/>
            </a:lvl7pPr>
            <a:lvl8pPr lvl="7">
              <a:spcBef>
                <a:spcPts val="0"/>
              </a:spcBef>
              <a:spcAft>
                <a:spcPts val="0"/>
              </a:spcAft>
              <a:buSzPts val="1200"/>
              <a:buNone/>
              <a:defRPr b="1" sz="1200"/>
            </a:lvl8pPr>
            <a:lvl9pPr lvl="8">
              <a:spcBef>
                <a:spcPts val="0"/>
              </a:spcBef>
              <a:spcAft>
                <a:spcPts val="0"/>
              </a:spcAft>
              <a:buSzPts val="1200"/>
              <a:buNone/>
              <a:defRPr b="1" sz="1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pic>
        <p:nvPicPr>
          <p:cNvPr id="48" name="Google Shape;48;p11"/>
          <p:cNvPicPr preferRelativeResize="0"/>
          <p:nvPr/>
        </p:nvPicPr>
        <p:blipFill rotWithShape="1">
          <a:blip r:embed="rId2">
            <a:alphaModFix amt="31000"/>
          </a:blip>
          <a:srcRect b="7798" l="0" r="0" t="7798"/>
          <a:stretch/>
        </p:blipFill>
        <p:spPr>
          <a:xfrm>
            <a:off x="0" y="0"/>
            <a:ext cx="9144003" cy="5143501"/>
          </a:xfrm>
          <a:prstGeom prst="rect">
            <a:avLst/>
          </a:prstGeom>
          <a:noFill/>
          <a:ln>
            <a:noFill/>
          </a:ln>
        </p:spPr>
      </p:pic>
      <p:sp>
        <p:nvSpPr>
          <p:cNvPr id="49" name="Google Shape;49;p11"/>
          <p:cNvSpPr txBox="1"/>
          <p:nvPr>
            <p:ph hasCustomPrompt="1" type="title"/>
          </p:nvPr>
        </p:nvSpPr>
        <p:spPr>
          <a:xfrm>
            <a:off x="941825" y="1667300"/>
            <a:ext cx="4692600" cy="13251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7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0" name="Google Shape;50;p11"/>
          <p:cNvSpPr txBox="1"/>
          <p:nvPr>
            <p:ph idx="1" type="subTitle"/>
          </p:nvPr>
        </p:nvSpPr>
        <p:spPr>
          <a:xfrm>
            <a:off x="941825" y="3038800"/>
            <a:ext cx="4692600" cy="437400"/>
          </a:xfrm>
          <a:prstGeom prst="rect">
            <a:avLst/>
          </a:prstGeom>
          <a:noFill/>
        </p:spPr>
        <p:txBody>
          <a:bodyPr anchorCtr="0" anchor="t" bIns="91425" lIns="91425" spcFirstLastPara="1" rIns="91425" wrap="square" tIns="91425">
            <a:noAutofit/>
          </a:bodyPr>
          <a:lstStyle>
            <a:lvl1pPr lvl="0" algn="ctr">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1"/>
          <p:cNvSpPr txBox="1"/>
          <p:nvPr>
            <p:ph idx="2" type="subTitle"/>
          </p:nvPr>
        </p:nvSpPr>
        <p:spPr>
          <a:xfrm>
            <a:off x="713225" y="247650"/>
            <a:ext cx="1972800" cy="2919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b="1" sz="1200"/>
            </a:lvl1pPr>
            <a:lvl2pPr lvl="1" rtl="0">
              <a:spcBef>
                <a:spcPts val="0"/>
              </a:spcBef>
              <a:spcAft>
                <a:spcPts val="0"/>
              </a:spcAft>
              <a:buSzPts val="1200"/>
              <a:buNone/>
              <a:defRPr b="1" sz="1200"/>
            </a:lvl2pPr>
            <a:lvl3pPr lvl="2" rtl="0">
              <a:spcBef>
                <a:spcPts val="0"/>
              </a:spcBef>
              <a:spcAft>
                <a:spcPts val="0"/>
              </a:spcAft>
              <a:buSzPts val="1200"/>
              <a:buNone/>
              <a:defRPr b="1" sz="1200"/>
            </a:lvl3pPr>
            <a:lvl4pPr lvl="3" rtl="0">
              <a:spcBef>
                <a:spcPts val="0"/>
              </a:spcBef>
              <a:spcAft>
                <a:spcPts val="0"/>
              </a:spcAft>
              <a:buSzPts val="1200"/>
              <a:buNone/>
              <a:defRPr b="1" sz="1200"/>
            </a:lvl4pPr>
            <a:lvl5pPr lvl="4" rtl="0">
              <a:spcBef>
                <a:spcPts val="0"/>
              </a:spcBef>
              <a:spcAft>
                <a:spcPts val="0"/>
              </a:spcAft>
              <a:buSzPts val="1200"/>
              <a:buNone/>
              <a:defRPr b="1" sz="1200"/>
            </a:lvl5pPr>
            <a:lvl6pPr lvl="5" rtl="0">
              <a:spcBef>
                <a:spcPts val="0"/>
              </a:spcBef>
              <a:spcAft>
                <a:spcPts val="0"/>
              </a:spcAft>
              <a:buSzPts val="1200"/>
              <a:buNone/>
              <a:defRPr b="1" sz="1200"/>
            </a:lvl6pPr>
            <a:lvl7pPr lvl="6" rtl="0">
              <a:spcBef>
                <a:spcPts val="0"/>
              </a:spcBef>
              <a:spcAft>
                <a:spcPts val="0"/>
              </a:spcAft>
              <a:buSzPts val="1200"/>
              <a:buNone/>
              <a:defRPr b="1" sz="1200"/>
            </a:lvl7pPr>
            <a:lvl8pPr lvl="7" rtl="0">
              <a:spcBef>
                <a:spcPts val="0"/>
              </a:spcBef>
              <a:spcAft>
                <a:spcPts val="0"/>
              </a:spcAft>
              <a:buSzPts val="1200"/>
              <a:buNone/>
              <a:defRPr b="1" sz="1200"/>
            </a:lvl8pPr>
            <a:lvl9pPr lvl="8" rtl="0">
              <a:spcBef>
                <a:spcPts val="0"/>
              </a:spcBef>
              <a:spcAft>
                <a:spcPts val="0"/>
              </a:spcAft>
              <a:buSzPts val="1200"/>
              <a:buNone/>
              <a:defRPr b="1" sz="1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2" name="Shape 5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9">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2">
            <a:alphaModFix amt="31000"/>
          </a:blip>
          <a:srcRect b="7798" l="0" r="0" t="7798"/>
          <a:stretch/>
        </p:blipFill>
        <p:spPr>
          <a:xfrm>
            <a:off x="0" y="0"/>
            <a:ext cx="9144003" cy="5143501"/>
          </a:xfrm>
          <a:prstGeom prst="rect">
            <a:avLst/>
          </a:prstGeom>
          <a:noFill/>
          <a:ln>
            <a:noFill/>
          </a:ln>
        </p:spPr>
      </p:pic>
      <p:sp>
        <p:nvSpPr>
          <p:cNvPr id="55" name="Google Shape;55;p13"/>
          <p:cNvSpPr txBox="1"/>
          <p:nvPr>
            <p:ph type="title"/>
          </p:nvPr>
        </p:nvSpPr>
        <p:spPr>
          <a:xfrm>
            <a:off x="1060893" y="752475"/>
            <a:ext cx="4515900" cy="778800"/>
          </a:xfrm>
          <a:prstGeom prst="rect">
            <a:avLst/>
          </a:prstGeom>
        </p:spPr>
        <p:txBody>
          <a:bodyPr anchorCtr="0" anchor="ctr" bIns="91425" lIns="91425" spcFirstLastPara="1" rIns="91425" wrap="square" tIns="91425">
            <a:noAutofit/>
          </a:bodyPr>
          <a:lstStyle>
            <a:lvl1pPr lvl="0" rtl="0" algn="l">
              <a:spcBef>
                <a:spcPts val="0"/>
              </a:spcBef>
              <a:spcAft>
                <a:spcPts val="0"/>
              </a:spcAft>
              <a:buNone/>
              <a:defRPr sz="6000"/>
            </a:lvl1pPr>
            <a:lvl2pPr lvl="1" rtl="0" algn="l">
              <a:spcBef>
                <a:spcPts val="0"/>
              </a:spcBef>
              <a:spcAft>
                <a:spcPts val="0"/>
              </a:spcAft>
              <a:buNone/>
              <a:defRPr sz="6000"/>
            </a:lvl2pPr>
            <a:lvl3pPr lvl="2" rtl="0" algn="l">
              <a:spcBef>
                <a:spcPts val="0"/>
              </a:spcBef>
              <a:spcAft>
                <a:spcPts val="0"/>
              </a:spcAft>
              <a:buNone/>
              <a:defRPr sz="6000"/>
            </a:lvl3pPr>
            <a:lvl4pPr lvl="3" rtl="0" algn="l">
              <a:spcBef>
                <a:spcPts val="0"/>
              </a:spcBef>
              <a:spcAft>
                <a:spcPts val="0"/>
              </a:spcAft>
              <a:buNone/>
              <a:defRPr sz="6000"/>
            </a:lvl4pPr>
            <a:lvl5pPr lvl="4" rtl="0" algn="l">
              <a:spcBef>
                <a:spcPts val="0"/>
              </a:spcBef>
              <a:spcAft>
                <a:spcPts val="0"/>
              </a:spcAft>
              <a:buNone/>
              <a:defRPr sz="6000"/>
            </a:lvl5pPr>
            <a:lvl6pPr lvl="5" rtl="0" algn="l">
              <a:spcBef>
                <a:spcPts val="0"/>
              </a:spcBef>
              <a:spcAft>
                <a:spcPts val="0"/>
              </a:spcAft>
              <a:buNone/>
              <a:defRPr sz="6000"/>
            </a:lvl6pPr>
            <a:lvl7pPr lvl="6" rtl="0" algn="l">
              <a:spcBef>
                <a:spcPts val="0"/>
              </a:spcBef>
              <a:spcAft>
                <a:spcPts val="0"/>
              </a:spcAft>
              <a:buNone/>
              <a:defRPr sz="6000"/>
            </a:lvl7pPr>
            <a:lvl8pPr lvl="7" rtl="0" algn="l">
              <a:spcBef>
                <a:spcPts val="0"/>
              </a:spcBef>
              <a:spcAft>
                <a:spcPts val="0"/>
              </a:spcAft>
              <a:buNone/>
              <a:defRPr sz="6000"/>
            </a:lvl8pPr>
            <a:lvl9pPr lvl="8" rtl="0" algn="l">
              <a:spcBef>
                <a:spcPts val="0"/>
              </a:spcBef>
              <a:spcAft>
                <a:spcPts val="0"/>
              </a:spcAft>
              <a:buNone/>
              <a:defRPr sz="6000"/>
            </a:lvl9pPr>
          </a:lstStyle>
          <a:p/>
        </p:txBody>
      </p:sp>
      <p:sp>
        <p:nvSpPr>
          <p:cNvPr id="56" name="Google Shape;56;p13"/>
          <p:cNvSpPr txBox="1"/>
          <p:nvPr>
            <p:ph idx="1" type="subTitle"/>
          </p:nvPr>
        </p:nvSpPr>
        <p:spPr>
          <a:xfrm>
            <a:off x="1060900" y="1531275"/>
            <a:ext cx="4602900" cy="13824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200"/>
            </a:lvl1pPr>
            <a:lvl2pPr lvl="1" rtl="0">
              <a:spcBef>
                <a:spcPts val="0"/>
              </a:spcBef>
              <a:spcAft>
                <a:spcPts val="0"/>
              </a:spcAft>
              <a:buSzPts val="1800"/>
              <a:buFont typeface="Yanone Kaffeesatz"/>
              <a:buNone/>
              <a:defRPr b="1"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b="1"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b="1"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b="1"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b="1"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b="1"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b="1"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b="1" sz="1800">
                <a:latin typeface="Yanone Kaffeesatz"/>
                <a:ea typeface="Yanone Kaffeesatz"/>
                <a:cs typeface="Yanone Kaffeesatz"/>
                <a:sym typeface="Yanone Kaffeesatz"/>
              </a:defRPr>
            </a:lvl9pPr>
          </a:lstStyle>
          <a:p/>
        </p:txBody>
      </p:sp>
      <p:sp>
        <p:nvSpPr>
          <p:cNvPr id="57" name="Google Shape;57;p13"/>
          <p:cNvSpPr txBox="1"/>
          <p:nvPr/>
        </p:nvSpPr>
        <p:spPr>
          <a:xfrm>
            <a:off x="1060900" y="3912275"/>
            <a:ext cx="3528600" cy="712200"/>
          </a:xfrm>
          <a:prstGeom prst="rect">
            <a:avLst/>
          </a:prstGeom>
          <a:noFill/>
          <a:ln>
            <a:noFill/>
          </a:ln>
        </p:spPr>
        <p:txBody>
          <a:bodyPr anchorCtr="0" anchor="ctr" bIns="91425" lIns="91425" spcFirstLastPara="1" rIns="91425" wrap="square" tIns="91425">
            <a:noAutofit/>
          </a:bodyPr>
          <a:lstStyle/>
          <a:p>
            <a:pPr indent="0" lvl="0" marL="0" rtl="0" algn="l">
              <a:spcBef>
                <a:spcPts val="300"/>
              </a:spcBef>
              <a:spcAft>
                <a:spcPts val="0"/>
              </a:spcAft>
              <a:buNone/>
            </a:pPr>
            <a:r>
              <a:rPr lang="en" sz="1200">
                <a:solidFill>
                  <a:schemeClr val="lt1"/>
                </a:solidFill>
                <a:latin typeface="DM Sans"/>
                <a:ea typeface="DM Sans"/>
                <a:cs typeface="DM Sans"/>
                <a:sym typeface="DM Sans"/>
              </a:rPr>
              <a:t>CREDITS: This presentation template was created by </a:t>
            </a:r>
            <a:r>
              <a:rPr b="1" lang="en" sz="1200">
                <a:solidFill>
                  <a:schemeClr val="lt1"/>
                </a:solidFill>
                <a:uFill>
                  <a:noFill/>
                </a:uFill>
                <a:latin typeface="DM Sans"/>
                <a:ea typeface="DM Sans"/>
                <a:cs typeface="DM Sans"/>
                <a:sym typeface="DM Sans"/>
                <a:hlinkClick r:id="rId3">
                  <a:extLst>
                    <a:ext uri="{A12FA001-AC4F-418D-AE19-62706E023703}">
                      <ahyp:hlinkClr val="tx"/>
                    </a:ext>
                  </a:extLst>
                </a:hlinkClick>
              </a:rPr>
              <a:t>Slidesgo</a:t>
            </a:r>
            <a:r>
              <a:rPr lang="en" sz="1200">
                <a:solidFill>
                  <a:schemeClr val="lt1"/>
                </a:solidFill>
                <a:latin typeface="DM Sans"/>
                <a:ea typeface="DM Sans"/>
                <a:cs typeface="DM Sans"/>
                <a:sym typeface="DM Sans"/>
              </a:rPr>
              <a:t>, and includes icons by </a:t>
            </a:r>
            <a:r>
              <a:rPr b="1" lang="en" sz="1200">
                <a:solidFill>
                  <a:schemeClr val="lt1"/>
                </a:solidFill>
                <a:uFill>
                  <a:noFill/>
                </a:uFill>
                <a:latin typeface="DM Sans"/>
                <a:ea typeface="DM Sans"/>
                <a:cs typeface="DM Sans"/>
                <a:sym typeface="DM Sans"/>
                <a:hlinkClick r:id="rId4">
                  <a:extLst>
                    <a:ext uri="{A12FA001-AC4F-418D-AE19-62706E023703}">
                      <ahyp:hlinkClr val="tx"/>
                    </a:ext>
                  </a:extLst>
                </a:hlinkClick>
              </a:rPr>
              <a:t>Flaticon</a:t>
            </a:r>
            <a:r>
              <a:rPr b="1" lang="en" sz="1200">
                <a:solidFill>
                  <a:schemeClr val="lt1"/>
                </a:solidFill>
                <a:latin typeface="DM Sans"/>
                <a:ea typeface="DM Sans"/>
                <a:cs typeface="DM Sans"/>
                <a:sym typeface="DM Sans"/>
              </a:rPr>
              <a:t> </a:t>
            </a:r>
            <a:r>
              <a:rPr lang="en" sz="1200">
                <a:solidFill>
                  <a:schemeClr val="lt1"/>
                </a:solidFill>
                <a:latin typeface="DM Sans"/>
                <a:ea typeface="DM Sans"/>
                <a:cs typeface="DM Sans"/>
                <a:sym typeface="DM Sans"/>
              </a:rPr>
              <a:t>and infographics &amp; images by </a:t>
            </a:r>
            <a:r>
              <a:rPr b="1" lang="en" sz="1200">
                <a:solidFill>
                  <a:schemeClr val="lt1"/>
                </a:solidFill>
                <a:uFill>
                  <a:noFill/>
                </a:uFill>
                <a:latin typeface="DM Sans"/>
                <a:ea typeface="DM Sans"/>
                <a:cs typeface="DM Sans"/>
                <a:sym typeface="DM Sans"/>
                <a:hlinkClick r:id="rId5">
                  <a:extLst>
                    <a:ext uri="{A12FA001-AC4F-418D-AE19-62706E023703}">
                      <ahyp:hlinkClr val="tx"/>
                    </a:ext>
                  </a:extLst>
                </a:hlinkClick>
              </a:rPr>
              <a:t>Freepik</a:t>
            </a:r>
            <a:endParaRPr sz="1200">
              <a:solidFill>
                <a:schemeClr val="lt1"/>
              </a:solidFill>
              <a:latin typeface="DM Sans"/>
              <a:ea typeface="DM Sans"/>
              <a:cs typeface="DM Sans"/>
              <a:sym typeface="DM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6">
    <p:bg>
      <p:bgPr>
        <a:solidFill>
          <a:schemeClr val="dk2"/>
        </a:solidFill>
      </p:bgPr>
    </p:bg>
    <p:spTree>
      <p:nvGrpSpPr>
        <p:cNvPr id="58" name="Shape 58"/>
        <p:cNvGrpSpPr/>
        <p:nvPr/>
      </p:nvGrpSpPr>
      <p:grpSpPr>
        <a:xfrm>
          <a:off x="0" y="0"/>
          <a:ext cx="0" cy="0"/>
          <a:chOff x="0" y="0"/>
          <a:chExt cx="0" cy="0"/>
        </a:xfrm>
      </p:grpSpPr>
      <p:pic>
        <p:nvPicPr>
          <p:cNvPr id="59" name="Google Shape;59;p14"/>
          <p:cNvPicPr preferRelativeResize="0"/>
          <p:nvPr/>
        </p:nvPicPr>
        <p:blipFill rotWithShape="1">
          <a:blip r:embed="rId2">
            <a:alphaModFix amt="31000"/>
          </a:blip>
          <a:srcRect b="7798" l="0" r="0" t="7798"/>
          <a:stretch/>
        </p:blipFill>
        <p:spPr>
          <a:xfrm>
            <a:off x="0" y="0"/>
            <a:ext cx="9144003" cy="514350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6_1">
    <p:bg>
      <p:bgPr>
        <a:solidFill>
          <a:schemeClr val="accent1"/>
        </a:solidFill>
      </p:bgPr>
    </p:bg>
    <p:spTree>
      <p:nvGrpSpPr>
        <p:cNvPr id="60" name="Shape 60"/>
        <p:cNvGrpSpPr/>
        <p:nvPr/>
      </p:nvGrpSpPr>
      <p:grpSpPr>
        <a:xfrm>
          <a:off x="0" y="0"/>
          <a:ext cx="0" cy="0"/>
          <a:chOff x="0" y="0"/>
          <a:chExt cx="0" cy="0"/>
        </a:xfrm>
      </p:grpSpPr>
      <p:pic>
        <p:nvPicPr>
          <p:cNvPr id="61" name="Google Shape;61;p15"/>
          <p:cNvPicPr preferRelativeResize="0"/>
          <p:nvPr/>
        </p:nvPicPr>
        <p:blipFill rotWithShape="1">
          <a:blip r:embed="rId2">
            <a:alphaModFix amt="31000"/>
          </a:blip>
          <a:srcRect b="7798" l="0" r="0" t="7798"/>
          <a:stretch/>
        </p:blipFill>
        <p:spPr>
          <a:xfrm>
            <a:off x="0" y="0"/>
            <a:ext cx="9144003" cy="51435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pic>
        <p:nvPicPr>
          <p:cNvPr id="14" name="Google Shape;14;p3"/>
          <p:cNvPicPr preferRelativeResize="0"/>
          <p:nvPr/>
        </p:nvPicPr>
        <p:blipFill rotWithShape="1">
          <a:blip r:embed="rId2">
            <a:alphaModFix amt="31000"/>
          </a:blip>
          <a:srcRect b="7798" l="0" r="0" t="7798"/>
          <a:stretch/>
        </p:blipFill>
        <p:spPr>
          <a:xfrm>
            <a:off x="0" y="0"/>
            <a:ext cx="9144003" cy="5143501"/>
          </a:xfrm>
          <a:prstGeom prst="rect">
            <a:avLst/>
          </a:prstGeom>
          <a:noFill/>
          <a:ln>
            <a:noFill/>
          </a:ln>
        </p:spPr>
      </p:pic>
      <p:sp>
        <p:nvSpPr>
          <p:cNvPr id="15" name="Google Shape;15;p3"/>
          <p:cNvSpPr txBox="1"/>
          <p:nvPr>
            <p:ph hasCustomPrompt="1" type="title"/>
          </p:nvPr>
        </p:nvSpPr>
        <p:spPr>
          <a:xfrm>
            <a:off x="3514075" y="677987"/>
            <a:ext cx="1487100" cy="11370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12000"/>
              <a:buNone/>
              <a:defRPr sz="60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6" name="Google Shape;16;p3"/>
          <p:cNvSpPr txBox="1"/>
          <p:nvPr>
            <p:ph idx="2" type="title"/>
          </p:nvPr>
        </p:nvSpPr>
        <p:spPr>
          <a:xfrm>
            <a:off x="3514075" y="2335451"/>
            <a:ext cx="4916700" cy="18681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7" name="Google Shape;17;p3"/>
          <p:cNvSpPr txBox="1"/>
          <p:nvPr>
            <p:ph idx="1" type="subTitle"/>
          </p:nvPr>
        </p:nvSpPr>
        <p:spPr>
          <a:xfrm>
            <a:off x="3514075" y="4203632"/>
            <a:ext cx="4916700" cy="3957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 name="Google Shape;18;p3"/>
          <p:cNvSpPr txBox="1"/>
          <p:nvPr>
            <p:ph idx="3" type="subTitle"/>
          </p:nvPr>
        </p:nvSpPr>
        <p:spPr>
          <a:xfrm>
            <a:off x="713225" y="247650"/>
            <a:ext cx="1972800" cy="2919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b="1" sz="1200"/>
            </a:lvl1pPr>
            <a:lvl2pPr lvl="1" rtl="0">
              <a:spcBef>
                <a:spcPts val="0"/>
              </a:spcBef>
              <a:spcAft>
                <a:spcPts val="0"/>
              </a:spcAft>
              <a:buSzPts val="1200"/>
              <a:buNone/>
              <a:defRPr b="1" sz="1200"/>
            </a:lvl2pPr>
            <a:lvl3pPr lvl="2" rtl="0">
              <a:spcBef>
                <a:spcPts val="0"/>
              </a:spcBef>
              <a:spcAft>
                <a:spcPts val="0"/>
              </a:spcAft>
              <a:buSzPts val="1200"/>
              <a:buNone/>
              <a:defRPr b="1" sz="1200"/>
            </a:lvl3pPr>
            <a:lvl4pPr lvl="3" rtl="0">
              <a:spcBef>
                <a:spcPts val="0"/>
              </a:spcBef>
              <a:spcAft>
                <a:spcPts val="0"/>
              </a:spcAft>
              <a:buSzPts val="1200"/>
              <a:buNone/>
              <a:defRPr b="1" sz="1200"/>
            </a:lvl4pPr>
            <a:lvl5pPr lvl="4" rtl="0">
              <a:spcBef>
                <a:spcPts val="0"/>
              </a:spcBef>
              <a:spcAft>
                <a:spcPts val="0"/>
              </a:spcAft>
              <a:buSzPts val="1200"/>
              <a:buNone/>
              <a:defRPr b="1" sz="1200"/>
            </a:lvl5pPr>
            <a:lvl6pPr lvl="5" rtl="0">
              <a:spcBef>
                <a:spcPts val="0"/>
              </a:spcBef>
              <a:spcAft>
                <a:spcPts val="0"/>
              </a:spcAft>
              <a:buSzPts val="1200"/>
              <a:buNone/>
              <a:defRPr b="1" sz="1200"/>
            </a:lvl6pPr>
            <a:lvl7pPr lvl="6" rtl="0">
              <a:spcBef>
                <a:spcPts val="0"/>
              </a:spcBef>
              <a:spcAft>
                <a:spcPts val="0"/>
              </a:spcAft>
              <a:buSzPts val="1200"/>
              <a:buNone/>
              <a:defRPr b="1" sz="1200"/>
            </a:lvl7pPr>
            <a:lvl8pPr lvl="7" rtl="0">
              <a:spcBef>
                <a:spcPts val="0"/>
              </a:spcBef>
              <a:spcAft>
                <a:spcPts val="0"/>
              </a:spcAft>
              <a:buSzPts val="1200"/>
              <a:buNone/>
              <a:defRPr b="1" sz="1200"/>
            </a:lvl8pPr>
            <a:lvl9pPr lvl="8" rtl="0">
              <a:spcBef>
                <a:spcPts val="0"/>
              </a:spcBef>
              <a:spcAft>
                <a:spcPts val="0"/>
              </a:spcAft>
              <a:buSzPts val="1200"/>
              <a:buNone/>
              <a:defRPr b="1" sz="1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pic>
        <p:nvPicPr>
          <p:cNvPr id="20" name="Google Shape;20;p4"/>
          <p:cNvPicPr preferRelativeResize="0"/>
          <p:nvPr/>
        </p:nvPicPr>
        <p:blipFill rotWithShape="1">
          <a:blip r:embed="rId2">
            <a:alphaModFix amt="31000"/>
          </a:blip>
          <a:srcRect b="7798" l="0" r="0" t="7798"/>
          <a:stretch/>
        </p:blipFill>
        <p:spPr>
          <a:xfrm>
            <a:off x="0" y="0"/>
            <a:ext cx="9144003" cy="5143501"/>
          </a:xfrm>
          <a:prstGeom prst="rect">
            <a:avLst/>
          </a:prstGeom>
          <a:noFill/>
          <a:ln>
            <a:noFill/>
          </a:ln>
        </p:spPr>
      </p:pic>
      <p:sp>
        <p:nvSpPr>
          <p:cNvPr id="21" name="Google Shape;21;p4"/>
          <p:cNvSpPr txBox="1"/>
          <p:nvPr>
            <p:ph idx="1" type="subTitle"/>
          </p:nvPr>
        </p:nvSpPr>
        <p:spPr>
          <a:xfrm>
            <a:off x="1606667" y="4042325"/>
            <a:ext cx="5930700" cy="557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400"/>
              <a:buAutoNum type="arabicPeriod"/>
              <a:defRPr/>
            </a:lvl1pPr>
            <a:lvl2pPr lvl="1" rtl="0">
              <a:spcBef>
                <a:spcPts val="0"/>
              </a:spcBef>
              <a:spcAft>
                <a:spcPts val="0"/>
              </a:spcAft>
              <a:buSzPts val="1400"/>
              <a:buAutoNum type="alphaLcPeriod"/>
              <a:defRPr/>
            </a:lvl2pPr>
            <a:lvl3pPr lvl="2" rtl="0">
              <a:spcBef>
                <a:spcPts val="0"/>
              </a:spcBef>
              <a:spcAft>
                <a:spcPts val="0"/>
              </a:spcAft>
              <a:buSzPts val="1400"/>
              <a:buAutoNum type="romanLcPeriod"/>
              <a:defRPr/>
            </a:lvl3pPr>
            <a:lvl4pPr lvl="3" rtl="0">
              <a:spcBef>
                <a:spcPts val="0"/>
              </a:spcBef>
              <a:spcAft>
                <a:spcPts val="0"/>
              </a:spcAft>
              <a:buSzPts val="1400"/>
              <a:buAutoNum type="arabicPeriod"/>
              <a:defRPr/>
            </a:lvl4pPr>
            <a:lvl5pPr lvl="4" rtl="0">
              <a:spcBef>
                <a:spcPts val="0"/>
              </a:spcBef>
              <a:spcAft>
                <a:spcPts val="0"/>
              </a:spcAft>
              <a:buSzPts val="1400"/>
              <a:buAutoNum type="alphaLcPeriod"/>
              <a:defRPr/>
            </a:lvl5pPr>
            <a:lvl6pPr lvl="5" rtl="0">
              <a:spcBef>
                <a:spcPts val="0"/>
              </a:spcBef>
              <a:spcAft>
                <a:spcPts val="0"/>
              </a:spcAft>
              <a:buSzPts val="1400"/>
              <a:buAutoNum type="romanLcPeriod"/>
              <a:defRPr/>
            </a:lvl6pPr>
            <a:lvl7pPr lvl="6" rtl="0">
              <a:spcBef>
                <a:spcPts val="0"/>
              </a:spcBef>
              <a:spcAft>
                <a:spcPts val="0"/>
              </a:spcAft>
              <a:buSzPts val="1400"/>
              <a:buAutoNum type="arabicPeriod"/>
              <a:defRPr/>
            </a:lvl7pPr>
            <a:lvl8pPr lvl="7" rtl="0">
              <a:spcBef>
                <a:spcPts val="0"/>
              </a:spcBef>
              <a:spcAft>
                <a:spcPts val="0"/>
              </a:spcAft>
              <a:buSzPts val="1400"/>
              <a:buAutoNum type="alphaLcPeriod"/>
              <a:defRPr/>
            </a:lvl8pPr>
            <a:lvl9pPr lvl="8" rtl="0">
              <a:spcBef>
                <a:spcPts val="0"/>
              </a:spcBef>
              <a:spcAft>
                <a:spcPts val="0"/>
              </a:spcAft>
              <a:buSzPts val="1400"/>
              <a:buAutoNum type="romanLcPeriod"/>
              <a:defRPr/>
            </a:lvl9pPr>
          </a:lstStyle>
          <a:p/>
        </p:txBody>
      </p:sp>
      <p:sp>
        <p:nvSpPr>
          <p:cNvPr id="22" name="Google Shape;22;p4"/>
          <p:cNvSpPr txBox="1"/>
          <p:nvPr>
            <p:ph type="title"/>
          </p:nvPr>
        </p:nvSpPr>
        <p:spPr>
          <a:xfrm>
            <a:off x="1606625" y="2970550"/>
            <a:ext cx="5930700" cy="1071600"/>
          </a:xfrm>
          <a:prstGeom prst="rect">
            <a:avLst/>
          </a:prstGeom>
          <a:noFill/>
        </p:spPr>
        <p:txBody>
          <a:bodyPr anchorCtr="0" anchor="b" bIns="91425" lIns="91425" spcFirstLastPara="1" rIns="91425" wrap="square" tIns="91425">
            <a:noAutofit/>
          </a:bodyPr>
          <a:lstStyle>
            <a:lvl1pPr lvl="0" rtl="0" algn="l">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pic>
        <p:nvPicPr>
          <p:cNvPr id="24" name="Google Shape;24;p5"/>
          <p:cNvPicPr preferRelativeResize="0"/>
          <p:nvPr/>
        </p:nvPicPr>
        <p:blipFill rotWithShape="1">
          <a:blip r:embed="rId2">
            <a:alphaModFix amt="31000"/>
          </a:blip>
          <a:srcRect b="7798" l="0" r="0" t="7798"/>
          <a:stretch/>
        </p:blipFill>
        <p:spPr>
          <a:xfrm>
            <a:off x="0" y="0"/>
            <a:ext cx="9144003" cy="5143501"/>
          </a:xfrm>
          <a:prstGeom prst="rect">
            <a:avLst/>
          </a:prstGeom>
          <a:noFill/>
          <a:ln>
            <a:noFill/>
          </a:ln>
        </p:spPr>
      </p:pic>
      <p:sp>
        <p:nvSpPr>
          <p:cNvPr id="25" name="Google Shape;25;p5"/>
          <p:cNvSpPr txBox="1"/>
          <p:nvPr>
            <p:ph idx="1" type="subTitle"/>
          </p:nvPr>
        </p:nvSpPr>
        <p:spPr>
          <a:xfrm>
            <a:off x="713250" y="1809750"/>
            <a:ext cx="4716000" cy="4404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26" name="Google Shape;26;p5"/>
          <p:cNvSpPr txBox="1"/>
          <p:nvPr>
            <p:ph idx="2" type="subTitle"/>
          </p:nvPr>
        </p:nvSpPr>
        <p:spPr>
          <a:xfrm>
            <a:off x="713525" y="2250175"/>
            <a:ext cx="4715400" cy="645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 name="Google Shape;27;p5"/>
          <p:cNvSpPr txBox="1"/>
          <p:nvPr>
            <p:ph idx="3" type="subTitle"/>
          </p:nvPr>
        </p:nvSpPr>
        <p:spPr>
          <a:xfrm>
            <a:off x="713250" y="3360775"/>
            <a:ext cx="4716000" cy="4404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28" name="Google Shape;28;p5"/>
          <p:cNvSpPr txBox="1"/>
          <p:nvPr>
            <p:ph idx="4" type="subTitle"/>
          </p:nvPr>
        </p:nvSpPr>
        <p:spPr>
          <a:xfrm>
            <a:off x="713525" y="3801225"/>
            <a:ext cx="4715400" cy="645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 name="Google Shape;29;p5"/>
          <p:cNvSpPr txBox="1"/>
          <p:nvPr>
            <p:ph type="title"/>
          </p:nvPr>
        </p:nvSpPr>
        <p:spPr>
          <a:xfrm>
            <a:off x="713250" y="534768"/>
            <a:ext cx="7717500" cy="574500"/>
          </a:xfrm>
          <a:prstGeom prst="rect">
            <a:avLst/>
          </a:prstGeom>
          <a:noFill/>
        </p:spPr>
        <p:txBody>
          <a:bodyPr anchorCtr="0" anchor="t" bIns="91425" lIns="91425" spcFirstLastPara="1" rIns="91425" wrap="square" tIns="91425">
            <a:noAutofit/>
          </a:bodyPr>
          <a:lstStyle>
            <a:lvl1pPr lvl="0" rtl="0" algn="l">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pic>
        <p:nvPicPr>
          <p:cNvPr id="31" name="Google Shape;31;p6"/>
          <p:cNvPicPr preferRelativeResize="0"/>
          <p:nvPr/>
        </p:nvPicPr>
        <p:blipFill rotWithShape="1">
          <a:blip r:embed="rId2">
            <a:alphaModFix amt="31000"/>
          </a:blip>
          <a:srcRect b="7798" l="0" r="0" t="7798"/>
          <a:stretch/>
        </p:blipFill>
        <p:spPr>
          <a:xfrm>
            <a:off x="0" y="0"/>
            <a:ext cx="9144003" cy="5143501"/>
          </a:xfrm>
          <a:prstGeom prst="rect">
            <a:avLst/>
          </a:prstGeom>
          <a:noFill/>
          <a:ln>
            <a:noFill/>
          </a:ln>
        </p:spPr>
      </p:pic>
      <p:sp>
        <p:nvSpPr>
          <p:cNvPr id="32" name="Google Shape;32;p6"/>
          <p:cNvSpPr txBox="1"/>
          <p:nvPr>
            <p:ph type="title"/>
          </p:nvPr>
        </p:nvSpPr>
        <p:spPr>
          <a:xfrm>
            <a:off x="713250" y="534768"/>
            <a:ext cx="7717500" cy="574500"/>
          </a:xfrm>
          <a:prstGeom prst="rect">
            <a:avLst/>
          </a:prstGeom>
          <a:noFill/>
        </p:spPr>
        <p:txBody>
          <a:bodyPr anchorCtr="0" anchor="t" bIns="91425" lIns="91425" spcFirstLastPara="1" rIns="91425" wrap="square" tIns="91425">
            <a:noAutofit/>
          </a:bodyPr>
          <a:lstStyle>
            <a:lvl1pPr lvl="0" rtl="0" algn="l">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pic>
        <p:nvPicPr>
          <p:cNvPr id="34" name="Google Shape;34;p7"/>
          <p:cNvPicPr preferRelativeResize="0"/>
          <p:nvPr/>
        </p:nvPicPr>
        <p:blipFill rotWithShape="1">
          <a:blip r:embed="rId2">
            <a:alphaModFix amt="31000"/>
          </a:blip>
          <a:srcRect b="7798" l="0" r="0" t="7798"/>
          <a:stretch/>
        </p:blipFill>
        <p:spPr>
          <a:xfrm>
            <a:off x="0" y="0"/>
            <a:ext cx="9144003" cy="5143501"/>
          </a:xfrm>
          <a:prstGeom prst="rect">
            <a:avLst/>
          </a:prstGeom>
          <a:noFill/>
          <a:ln>
            <a:noFill/>
          </a:ln>
        </p:spPr>
      </p:pic>
      <p:sp>
        <p:nvSpPr>
          <p:cNvPr id="35" name="Google Shape;35;p7"/>
          <p:cNvSpPr txBox="1"/>
          <p:nvPr>
            <p:ph idx="1" type="subTitle"/>
          </p:nvPr>
        </p:nvSpPr>
        <p:spPr>
          <a:xfrm>
            <a:off x="713225" y="1710975"/>
            <a:ext cx="7717500" cy="2888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rgbClr val="121214"/>
              </a:buClr>
              <a:buSzPts val="1200"/>
              <a:buFont typeface="Anaheim"/>
              <a:buChar char="●"/>
              <a:defRPr sz="1400"/>
            </a:lvl1pPr>
            <a:lvl2pPr lvl="1" rtl="0">
              <a:lnSpc>
                <a:spcPct val="115000"/>
              </a:lnSpc>
              <a:spcBef>
                <a:spcPts val="0"/>
              </a:spcBef>
              <a:spcAft>
                <a:spcPts val="0"/>
              </a:spcAft>
              <a:buClr>
                <a:srgbClr val="121214"/>
              </a:buClr>
              <a:buSzPts val="1200"/>
              <a:buFont typeface="Roboto Condensed Light"/>
              <a:buChar char="○"/>
              <a:defRPr/>
            </a:lvl2pPr>
            <a:lvl3pPr lvl="2" rtl="0">
              <a:spcBef>
                <a:spcPts val="0"/>
              </a:spcBef>
              <a:spcAft>
                <a:spcPts val="0"/>
              </a:spcAft>
              <a:buClr>
                <a:srgbClr val="121214"/>
              </a:buClr>
              <a:buSzPts val="1200"/>
              <a:buFont typeface="Roboto Condensed Light"/>
              <a:buChar char="■"/>
              <a:defRPr/>
            </a:lvl3pPr>
            <a:lvl4pPr lvl="3" rtl="0">
              <a:spcBef>
                <a:spcPts val="0"/>
              </a:spcBef>
              <a:spcAft>
                <a:spcPts val="0"/>
              </a:spcAft>
              <a:buClr>
                <a:srgbClr val="121214"/>
              </a:buClr>
              <a:buSzPts val="1200"/>
              <a:buFont typeface="Roboto Condensed Light"/>
              <a:buChar char="●"/>
              <a:defRPr/>
            </a:lvl4pPr>
            <a:lvl5pPr lvl="4" rtl="0">
              <a:spcBef>
                <a:spcPts val="0"/>
              </a:spcBef>
              <a:spcAft>
                <a:spcPts val="0"/>
              </a:spcAft>
              <a:buClr>
                <a:srgbClr val="121214"/>
              </a:buClr>
              <a:buSzPts val="1200"/>
              <a:buFont typeface="Roboto Condensed Light"/>
              <a:buChar char="○"/>
              <a:defRPr/>
            </a:lvl5pPr>
            <a:lvl6pPr lvl="5" rtl="0">
              <a:spcBef>
                <a:spcPts val="0"/>
              </a:spcBef>
              <a:spcAft>
                <a:spcPts val="0"/>
              </a:spcAft>
              <a:buClr>
                <a:srgbClr val="121214"/>
              </a:buClr>
              <a:buSzPts val="1200"/>
              <a:buFont typeface="Roboto Condensed Light"/>
              <a:buChar char="■"/>
              <a:defRPr/>
            </a:lvl6pPr>
            <a:lvl7pPr lvl="6" rtl="0">
              <a:spcBef>
                <a:spcPts val="0"/>
              </a:spcBef>
              <a:spcAft>
                <a:spcPts val="0"/>
              </a:spcAft>
              <a:buClr>
                <a:srgbClr val="121214"/>
              </a:buClr>
              <a:buSzPts val="1200"/>
              <a:buFont typeface="Roboto Condensed Light"/>
              <a:buChar char="●"/>
              <a:defRPr/>
            </a:lvl7pPr>
            <a:lvl8pPr lvl="7" rtl="0">
              <a:spcBef>
                <a:spcPts val="0"/>
              </a:spcBef>
              <a:spcAft>
                <a:spcPts val="0"/>
              </a:spcAft>
              <a:buClr>
                <a:srgbClr val="121214"/>
              </a:buClr>
              <a:buSzPts val="1200"/>
              <a:buFont typeface="Roboto Condensed Light"/>
              <a:buChar char="○"/>
              <a:defRPr/>
            </a:lvl8pPr>
            <a:lvl9pPr lvl="8" rtl="0">
              <a:spcBef>
                <a:spcPts val="0"/>
              </a:spcBef>
              <a:spcAft>
                <a:spcPts val="0"/>
              </a:spcAft>
              <a:buClr>
                <a:srgbClr val="121214"/>
              </a:buClr>
              <a:buSzPts val="1200"/>
              <a:buFont typeface="Roboto Condensed Light"/>
              <a:buChar char="■"/>
              <a:defRPr/>
            </a:lvl9pPr>
          </a:lstStyle>
          <a:p/>
        </p:txBody>
      </p:sp>
      <p:sp>
        <p:nvSpPr>
          <p:cNvPr id="36" name="Google Shape;36;p7"/>
          <p:cNvSpPr txBox="1"/>
          <p:nvPr>
            <p:ph type="title"/>
          </p:nvPr>
        </p:nvSpPr>
        <p:spPr>
          <a:xfrm>
            <a:off x="713250" y="534775"/>
            <a:ext cx="5087400" cy="1097100"/>
          </a:xfrm>
          <a:prstGeom prst="rect">
            <a:avLst/>
          </a:prstGeom>
          <a:noFill/>
        </p:spPr>
        <p:txBody>
          <a:bodyPr anchorCtr="0" anchor="b" bIns="91425" lIns="91425" spcFirstLastPara="1" rIns="91425" wrap="square" tIns="91425">
            <a:noAutofit/>
          </a:bodyPr>
          <a:lstStyle>
            <a:lvl1pPr lvl="0" rtl="0" algn="l">
              <a:spcBef>
                <a:spcPts val="0"/>
              </a:spcBef>
              <a:spcAft>
                <a:spcPts val="0"/>
              </a:spcAft>
              <a:buSzPts val="3600"/>
              <a:buFont typeface="Caveat"/>
              <a:buNone/>
              <a:defRPr sz="30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pic>
        <p:nvPicPr>
          <p:cNvPr id="38" name="Google Shape;38;p8"/>
          <p:cNvPicPr preferRelativeResize="0"/>
          <p:nvPr/>
        </p:nvPicPr>
        <p:blipFill rotWithShape="1">
          <a:blip r:embed="rId2">
            <a:alphaModFix amt="31000"/>
          </a:blip>
          <a:srcRect b="7798" l="0" r="0" t="7798"/>
          <a:stretch/>
        </p:blipFill>
        <p:spPr>
          <a:xfrm>
            <a:off x="0" y="0"/>
            <a:ext cx="9144003" cy="5143501"/>
          </a:xfrm>
          <a:prstGeom prst="rect">
            <a:avLst/>
          </a:prstGeom>
          <a:noFill/>
          <a:ln>
            <a:noFill/>
          </a:ln>
        </p:spPr>
      </p:pic>
      <p:sp>
        <p:nvSpPr>
          <p:cNvPr id="39" name="Google Shape;39;p8"/>
          <p:cNvSpPr txBox="1"/>
          <p:nvPr>
            <p:ph type="ctrTitle"/>
          </p:nvPr>
        </p:nvSpPr>
        <p:spPr>
          <a:xfrm>
            <a:off x="3648075" y="1323150"/>
            <a:ext cx="4782900" cy="24972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0" name="Google Shape;40;p8"/>
          <p:cNvSpPr txBox="1"/>
          <p:nvPr>
            <p:ph idx="1" type="subTitle"/>
          </p:nvPr>
        </p:nvSpPr>
        <p:spPr>
          <a:xfrm>
            <a:off x="713225" y="247650"/>
            <a:ext cx="1972800" cy="2919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b="1" sz="1200"/>
            </a:lvl1pPr>
            <a:lvl2pPr lvl="1" rtl="0">
              <a:spcBef>
                <a:spcPts val="0"/>
              </a:spcBef>
              <a:spcAft>
                <a:spcPts val="0"/>
              </a:spcAft>
              <a:buSzPts val="1200"/>
              <a:buNone/>
              <a:defRPr b="1" sz="1200"/>
            </a:lvl2pPr>
            <a:lvl3pPr lvl="2" rtl="0">
              <a:spcBef>
                <a:spcPts val="0"/>
              </a:spcBef>
              <a:spcAft>
                <a:spcPts val="0"/>
              </a:spcAft>
              <a:buSzPts val="1200"/>
              <a:buNone/>
              <a:defRPr b="1" sz="1200"/>
            </a:lvl3pPr>
            <a:lvl4pPr lvl="3" rtl="0">
              <a:spcBef>
                <a:spcPts val="0"/>
              </a:spcBef>
              <a:spcAft>
                <a:spcPts val="0"/>
              </a:spcAft>
              <a:buSzPts val="1200"/>
              <a:buNone/>
              <a:defRPr b="1" sz="1200"/>
            </a:lvl4pPr>
            <a:lvl5pPr lvl="4" rtl="0">
              <a:spcBef>
                <a:spcPts val="0"/>
              </a:spcBef>
              <a:spcAft>
                <a:spcPts val="0"/>
              </a:spcAft>
              <a:buSzPts val="1200"/>
              <a:buNone/>
              <a:defRPr b="1" sz="1200"/>
            </a:lvl5pPr>
            <a:lvl6pPr lvl="5" rtl="0">
              <a:spcBef>
                <a:spcPts val="0"/>
              </a:spcBef>
              <a:spcAft>
                <a:spcPts val="0"/>
              </a:spcAft>
              <a:buSzPts val="1200"/>
              <a:buNone/>
              <a:defRPr b="1" sz="1200"/>
            </a:lvl6pPr>
            <a:lvl7pPr lvl="6" rtl="0">
              <a:spcBef>
                <a:spcPts val="0"/>
              </a:spcBef>
              <a:spcAft>
                <a:spcPts val="0"/>
              </a:spcAft>
              <a:buSzPts val="1200"/>
              <a:buNone/>
              <a:defRPr b="1" sz="1200"/>
            </a:lvl7pPr>
            <a:lvl8pPr lvl="7" rtl="0">
              <a:spcBef>
                <a:spcPts val="0"/>
              </a:spcBef>
              <a:spcAft>
                <a:spcPts val="0"/>
              </a:spcAft>
              <a:buSzPts val="1200"/>
              <a:buNone/>
              <a:defRPr b="1" sz="1200"/>
            </a:lvl8pPr>
            <a:lvl9pPr lvl="8" rtl="0">
              <a:spcBef>
                <a:spcPts val="0"/>
              </a:spcBef>
              <a:spcAft>
                <a:spcPts val="0"/>
              </a:spcAft>
              <a:buSzPts val="1200"/>
              <a:buNone/>
              <a:defRPr b="1" sz="1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pic>
        <p:nvPicPr>
          <p:cNvPr id="42" name="Google Shape;42;p9"/>
          <p:cNvPicPr preferRelativeResize="0"/>
          <p:nvPr/>
        </p:nvPicPr>
        <p:blipFill rotWithShape="1">
          <a:blip r:embed="rId2">
            <a:alphaModFix amt="31000"/>
          </a:blip>
          <a:srcRect b="7798" l="0" r="0" t="7798"/>
          <a:stretch/>
        </p:blipFill>
        <p:spPr>
          <a:xfrm>
            <a:off x="0" y="0"/>
            <a:ext cx="9144003" cy="5143501"/>
          </a:xfrm>
          <a:prstGeom prst="rect">
            <a:avLst/>
          </a:prstGeom>
          <a:noFill/>
          <a:ln>
            <a:noFill/>
          </a:ln>
        </p:spPr>
      </p:pic>
      <p:sp>
        <p:nvSpPr>
          <p:cNvPr id="43" name="Google Shape;43;p9"/>
          <p:cNvSpPr txBox="1"/>
          <p:nvPr>
            <p:ph idx="1" type="subTitle"/>
          </p:nvPr>
        </p:nvSpPr>
        <p:spPr>
          <a:xfrm>
            <a:off x="713225" y="2533800"/>
            <a:ext cx="4144500" cy="111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 name="Google Shape;44;p9"/>
          <p:cNvSpPr txBox="1"/>
          <p:nvPr>
            <p:ph type="title"/>
          </p:nvPr>
        </p:nvSpPr>
        <p:spPr>
          <a:xfrm>
            <a:off x="713225" y="1490700"/>
            <a:ext cx="4144500" cy="75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type="title"/>
          </p:nvPr>
        </p:nvSpPr>
        <p:spPr>
          <a:xfrm>
            <a:off x="713225" y="2924175"/>
            <a:ext cx="4498800" cy="1565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Font typeface="Caveat"/>
              <a:buNone/>
              <a:defRPr sz="30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57" y="715596"/>
            <a:ext cx="7717500" cy="475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3600"/>
              <a:buFont typeface="Prata"/>
              <a:buNone/>
              <a:defRPr sz="3600">
                <a:solidFill>
                  <a:schemeClr val="lt1"/>
                </a:solidFill>
                <a:latin typeface="Prata"/>
                <a:ea typeface="Prata"/>
                <a:cs typeface="Prata"/>
                <a:sym typeface="Prata"/>
              </a:defRPr>
            </a:lvl1pPr>
            <a:lvl2pPr lvl="1"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2pPr>
            <a:lvl3pPr lvl="2"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3pPr>
            <a:lvl4pPr lvl="3"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4pPr>
            <a:lvl5pPr lvl="4"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5pPr>
            <a:lvl6pPr lvl="5"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6pPr>
            <a:lvl7pPr lvl="6"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7pPr>
            <a:lvl8pPr lvl="7"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8pPr>
            <a:lvl9pPr lvl="8"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9pPr>
          </a:lstStyle>
          <a:p/>
        </p:txBody>
      </p:sp>
      <p:sp>
        <p:nvSpPr>
          <p:cNvPr id="7" name="Google Shape;7;p1"/>
          <p:cNvSpPr txBox="1"/>
          <p:nvPr>
            <p:ph idx="1" type="body"/>
          </p:nvPr>
        </p:nvSpPr>
        <p:spPr>
          <a:xfrm>
            <a:off x="713250" y="1923500"/>
            <a:ext cx="7717500" cy="30753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1pPr>
            <a:lvl2pPr indent="-317500" lvl="1" marL="91440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2pPr>
            <a:lvl3pPr indent="-317500" lvl="2" marL="137160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3pPr>
            <a:lvl4pPr indent="-317500" lvl="3" marL="182880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4pPr>
            <a:lvl5pPr indent="-317500" lvl="4" marL="228600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5pPr>
            <a:lvl6pPr indent="-317500" lvl="5" marL="274320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6pPr>
            <a:lvl7pPr indent="-317500" lvl="6" marL="320040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7pPr>
            <a:lvl8pPr indent="-317500" lvl="7" marL="365760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8pPr>
            <a:lvl9pPr indent="-317500" lvl="8" marL="411480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8.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6"/>
          <p:cNvSpPr txBox="1"/>
          <p:nvPr>
            <p:ph type="ctrTitle"/>
          </p:nvPr>
        </p:nvSpPr>
        <p:spPr>
          <a:xfrm>
            <a:off x="3066450" y="1244675"/>
            <a:ext cx="3940800" cy="82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RELUX</a:t>
            </a:r>
            <a:endParaRPr/>
          </a:p>
        </p:txBody>
      </p:sp>
      <p:sp>
        <p:nvSpPr>
          <p:cNvPr id="67" name="Google Shape;67;p16"/>
          <p:cNvSpPr txBox="1"/>
          <p:nvPr>
            <p:ph idx="2" type="subTitle"/>
          </p:nvPr>
        </p:nvSpPr>
        <p:spPr>
          <a:xfrm>
            <a:off x="6838300" y="3324500"/>
            <a:ext cx="1602900" cy="14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ALÈXIA MAYOR</a:t>
            </a:r>
            <a:endParaRPr/>
          </a:p>
          <a:p>
            <a:pPr indent="0" lvl="0" marL="0" rtl="0" algn="l">
              <a:spcBef>
                <a:spcPts val="1200"/>
              </a:spcBef>
              <a:spcAft>
                <a:spcPts val="0"/>
              </a:spcAft>
              <a:buNone/>
            </a:pPr>
            <a:r>
              <a:rPr lang="en"/>
              <a:t>CATERINA MOLL</a:t>
            </a:r>
            <a:endParaRPr/>
          </a:p>
          <a:p>
            <a:pPr indent="0" lvl="0" marL="0" rtl="0" algn="l">
              <a:spcBef>
                <a:spcPts val="1200"/>
              </a:spcBef>
              <a:spcAft>
                <a:spcPts val="0"/>
              </a:spcAft>
              <a:buNone/>
            </a:pPr>
            <a:r>
              <a:rPr lang="en"/>
              <a:t>GUILLERMO NAVAS</a:t>
            </a:r>
            <a:endParaRPr/>
          </a:p>
          <a:p>
            <a:pPr indent="0" lvl="0" marL="0" rtl="0" algn="l">
              <a:spcBef>
                <a:spcPts val="1200"/>
              </a:spcBef>
              <a:spcAft>
                <a:spcPts val="0"/>
              </a:spcAft>
              <a:buNone/>
            </a:pPr>
            <a:r>
              <a:rPr lang="en"/>
              <a:t>MARC GUITART </a:t>
            </a:r>
            <a:endParaRPr/>
          </a:p>
          <a:p>
            <a:pPr indent="0" lvl="0" marL="0" rtl="0" algn="l">
              <a:spcBef>
                <a:spcPts val="1200"/>
              </a:spcBef>
              <a:spcAft>
                <a:spcPts val="1200"/>
              </a:spcAft>
              <a:buNone/>
            </a:pPr>
            <a:r>
              <a:t/>
            </a:r>
            <a:endParaRPr/>
          </a:p>
        </p:txBody>
      </p:sp>
      <p:sp>
        <p:nvSpPr>
          <p:cNvPr id="68" name="Google Shape;68;p16"/>
          <p:cNvSpPr txBox="1"/>
          <p:nvPr>
            <p:ph type="ctrTitle"/>
          </p:nvPr>
        </p:nvSpPr>
        <p:spPr>
          <a:xfrm>
            <a:off x="518450" y="3431150"/>
            <a:ext cx="5518200" cy="12441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lt1"/>
              </a:buClr>
              <a:buSzPts val="990"/>
              <a:buFont typeface="Arial"/>
              <a:buNone/>
            </a:pPr>
            <a:r>
              <a:rPr lang="en" sz="2380">
                <a:latin typeface="Times New Roman"/>
                <a:ea typeface="Times New Roman"/>
                <a:cs typeface="Times New Roman"/>
                <a:sym typeface="Times New Roman"/>
              </a:rPr>
              <a:t>Consciència de compra: </a:t>
            </a:r>
            <a:endParaRPr sz="238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lt1"/>
              </a:buClr>
              <a:buSzPts val="990"/>
              <a:buFont typeface="Arial"/>
              <a:buNone/>
            </a:pPr>
            <a:r>
              <a:rPr lang="en" sz="2380">
                <a:latin typeface="Times New Roman"/>
                <a:ea typeface="Times New Roman"/>
                <a:cs typeface="Times New Roman"/>
                <a:sym typeface="Times New Roman"/>
              </a:rPr>
              <a:t>El poder de les eleccions sostenibles en articles de luxe</a:t>
            </a:r>
            <a:endParaRPr sz="3500"/>
          </a:p>
        </p:txBody>
      </p:sp>
      <p:sp>
        <p:nvSpPr>
          <p:cNvPr id="69" name="Google Shape;69;p16"/>
          <p:cNvSpPr/>
          <p:nvPr/>
        </p:nvSpPr>
        <p:spPr>
          <a:xfrm>
            <a:off x="2295829" y="350270"/>
            <a:ext cx="770628" cy="2612309"/>
          </a:xfrm>
          <a:custGeom>
            <a:rect b="b" l="l" r="r" t="t"/>
            <a:pathLst>
              <a:path extrusionOk="0" h="20334" w="7565">
                <a:moveTo>
                  <a:pt x="3781" y="610"/>
                </a:moveTo>
                <a:cubicBezTo>
                  <a:pt x="4022" y="610"/>
                  <a:pt x="4223" y="807"/>
                  <a:pt x="4223" y="1049"/>
                </a:cubicBezTo>
                <a:cubicBezTo>
                  <a:pt x="4223" y="1296"/>
                  <a:pt x="4022" y="1490"/>
                  <a:pt x="3781" y="1490"/>
                </a:cubicBezTo>
                <a:cubicBezTo>
                  <a:pt x="3533" y="1490"/>
                  <a:pt x="3340" y="1290"/>
                  <a:pt x="3340" y="1049"/>
                </a:cubicBezTo>
                <a:cubicBezTo>
                  <a:pt x="3340" y="807"/>
                  <a:pt x="3540" y="610"/>
                  <a:pt x="3781" y="610"/>
                </a:cubicBezTo>
                <a:close/>
                <a:moveTo>
                  <a:pt x="4048" y="2049"/>
                </a:moveTo>
                <a:lnTo>
                  <a:pt x="4048" y="2764"/>
                </a:lnTo>
                <a:lnTo>
                  <a:pt x="3514" y="2764"/>
                </a:lnTo>
                <a:lnTo>
                  <a:pt x="3514" y="2049"/>
                </a:lnTo>
                <a:cubicBezTo>
                  <a:pt x="3597" y="2072"/>
                  <a:pt x="3686" y="2084"/>
                  <a:pt x="3779" y="2084"/>
                </a:cubicBezTo>
                <a:cubicBezTo>
                  <a:pt x="3868" y="2084"/>
                  <a:pt x="3959" y="2073"/>
                  <a:pt x="4048" y="2049"/>
                </a:cubicBezTo>
                <a:close/>
                <a:moveTo>
                  <a:pt x="4045" y="15216"/>
                </a:moveTo>
                <a:lnTo>
                  <a:pt x="4045" y="17234"/>
                </a:lnTo>
                <a:lnTo>
                  <a:pt x="3514" y="17234"/>
                </a:lnTo>
                <a:lnTo>
                  <a:pt x="3514" y="15216"/>
                </a:lnTo>
                <a:close/>
                <a:moveTo>
                  <a:pt x="4321" y="17831"/>
                </a:moveTo>
                <a:cubicBezTo>
                  <a:pt x="4848" y="17831"/>
                  <a:pt x="5319" y="18152"/>
                  <a:pt x="5519" y="18622"/>
                </a:cubicBezTo>
                <a:lnTo>
                  <a:pt x="2037" y="18622"/>
                </a:lnTo>
                <a:cubicBezTo>
                  <a:pt x="2240" y="18155"/>
                  <a:pt x="2701" y="17837"/>
                  <a:pt x="3225" y="17831"/>
                </a:cubicBezTo>
                <a:close/>
                <a:moveTo>
                  <a:pt x="3784" y="0"/>
                </a:moveTo>
                <a:cubicBezTo>
                  <a:pt x="3212" y="0"/>
                  <a:pt x="2749" y="467"/>
                  <a:pt x="2749" y="1039"/>
                </a:cubicBezTo>
                <a:cubicBezTo>
                  <a:pt x="2749" y="1249"/>
                  <a:pt x="2812" y="1446"/>
                  <a:pt x="2923" y="1614"/>
                </a:cubicBezTo>
                <a:lnTo>
                  <a:pt x="2923" y="2758"/>
                </a:lnTo>
                <a:cubicBezTo>
                  <a:pt x="2599" y="2786"/>
                  <a:pt x="2352" y="3050"/>
                  <a:pt x="2352" y="3368"/>
                </a:cubicBezTo>
                <a:lnTo>
                  <a:pt x="2352" y="3806"/>
                </a:lnTo>
                <a:cubicBezTo>
                  <a:pt x="2199" y="4063"/>
                  <a:pt x="1576" y="4384"/>
                  <a:pt x="681" y="4667"/>
                </a:cubicBezTo>
                <a:cubicBezTo>
                  <a:pt x="252" y="4803"/>
                  <a:pt x="1" y="5270"/>
                  <a:pt x="109" y="5731"/>
                </a:cubicBezTo>
                <a:lnTo>
                  <a:pt x="271" y="6427"/>
                </a:lnTo>
                <a:cubicBezTo>
                  <a:pt x="322" y="6646"/>
                  <a:pt x="449" y="6836"/>
                  <a:pt x="633" y="6957"/>
                </a:cubicBezTo>
                <a:cubicBezTo>
                  <a:pt x="2301" y="8085"/>
                  <a:pt x="1707" y="9003"/>
                  <a:pt x="967" y="10162"/>
                </a:cubicBezTo>
                <a:cubicBezTo>
                  <a:pt x="576" y="10769"/>
                  <a:pt x="172" y="11398"/>
                  <a:pt x="172" y="12062"/>
                </a:cubicBezTo>
                <a:cubicBezTo>
                  <a:pt x="172" y="13371"/>
                  <a:pt x="496" y="14238"/>
                  <a:pt x="766" y="14734"/>
                </a:cubicBezTo>
                <a:cubicBezTo>
                  <a:pt x="928" y="15032"/>
                  <a:pt x="1230" y="15213"/>
                  <a:pt x="1557" y="15213"/>
                </a:cubicBezTo>
                <a:lnTo>
                  <a:pt x="2920" y="15213"/>
                </a:lnTo>
                <a:lnTo>
                  <a:pt x="2920" y="17259"/>
                </a:lnTo>
                <a:cubicBezTo>
                  <a:pt x="2205" y="17383"/>
                  <a:pt x="1608" y="17913"/>
                  <a:pt x="1411" y="18615"/>
                </a:cubicBezTo>
                <a:lnTo>
                  <a:pt x="1291" y="18615"/>
                </a:lnTo>
                <a:cubicBezTo>
                  <a:pt x="925" y="18615"/>
                  <a:pt x="633" y="18914"/>
                  <a:pt x="633" y="19276"/>
                </a:cubicBezTo>
                <a:lnTo>
                  <a:pt x="633" y="19676"/>
                </a:lnTo>
                <a:cubicBezTo>
                  <a:pt x="633" y="20042"/>
                  <a:pt x="928" y="20334"/>
                  <a:pt x="1291" y="20334"/>
                </a:cubicBezTo>
                <a:lnTo>
                  <a:pt x="3089" y="20334"/>
                </a:lnTo>
                <a:cubicBezTo>
                  <a:pt x="3254" y="20334"/>
                  <a:pt x="3387" y="20201"/>
                  <a:pt x="3387" y="20039"/>
                </a:cubicBezTo>
                <a:cubicBezTo>
                  <a:pt x="3387" y="19873"/>
                  <a:pt x="3254" y="19740"/>
                  <a:pt x="3089" y="19740"/>
                </a:cubicBezTo>
                <a:lnTo>
                  <a:pt x="1291" y="19740"/>
                </a:lnTo>
                <a:cubicBezTo>
                  <a:pt x="1256" y="19740"/>
                  <a:pt x="1227" y="19711"/>
                  <a:pt x="1227" y="19676"/>
                </a:cubicBezTo>
                <a:lnTo>
                  <a:pt x="1227" y="19276"/>
                </a:lnTo>
                <a:cubicBezTo>
                  <a:pt x="1227" y="19238"/>
                  <a:pt x="1256" y="19213"/>
                  <a:pt x="1291" y="19213"/>
                </a:cubicBezTo>
                <a:lnTo>
                  <a:pt x="6278" y="19213"/>
                </a:lnTo>
                <a:cubicBezTo>
                  <a:pt x="6313" y="19213"/>
                  <a:pt x="6341" y="19238"/>
                  <a:pt x="6341" y="19276"/>
                </a:cubicBezTo>
                <a:lnTo>
                  <a:pt x="6341" y="19676"/>
                </a:lnTo>
                <a:cubicBezTo>
                  <a:pt x="6341" y="19711"/>
                  <a:pt x="6313" y="19740"/>
                  <a:pt x="6278" y="19740"/>
                </a:cubicBezTo>
                <a:lnTo>
                  <a:pt x="4480" y="19740"/>
                </a:lnTo>
                <a:cubicBezTo>
                  <a:pt x="4318" y="19740"/>
                  <a:pt x="4181" y="19873"/>
                  <a:pt x="4181" y="20039"/>
                </a:cubicBezTo>
                <a:cubicBezTo>
                  <a:pt x="4181" y="20201"/>
                  <a:pt x="4318" y="20334"/>
                  <a:pt x="4480" y="20334"/>
                </a:cubicBezTo>
                <a:lnTo>
                  <a:pt x="6278" y="20334"/>
                </a:lnTo>
                <a:cubicBezTo>
                  <a:pt x="6643" y="20334"/>
                  <a:pt x="6939" y="20039"/>
                  <a:pt x="6939" y="19676"/>
                </a:cubicBezTo>
                <a:lnTo>
                  <a:pt x="6939" y="19276"/>
                </a:lnTo>
                <a:cubicBezTo>
                  <a:pt x="6939" y="18911"/>
                  <a:pt x="6640" y="18615"/>
                  <a:pt x="6278" y="18615"/>
                </a:cubicBezTo>
                <a:lnTo>
                  <a:pt x="6160" y="18615"/>
                </a:lnTo>
                <a:cubicBezTo>
                  <a:pt x="5960" y="17913"/>
                  <a:pt x="5366" y="17383"/>
                  <a:pt x="4651" y="17259"/>
                </a:cubicBezTo>
                <a:lnTo>
                  <a:pt x="4651" y="15213"/>
                </a:lnTo>
                <a:lnTo>
                  <a:pt x="6011" y="15213"/>
                </a:lnTo>
                <a:cubicBezTo>
                  <a:pt x="6338" y="15213"/>
                  <a:pt x="6640" y="15032"/>
                  <a:pt x="6802" y="14734"/>
                </a:cubicBezTo>
                <a:cubicBezTo>
                  <a:pt x="7075" y="14238"/>
                  <a:pt x="7399" y="13371"/>
                  <a:pt x="7399" y="12062"/>
                </a:cubicBezTo>
                <a:cubicBezTo>
                  <a:pt x="7399" y="11538"/>
                  <a:pt x="7148" y="11049"/>
                  <a:pt x="6901" y="10636"/>
                </a:cubicBezTo>
                <a:cubicBezTo>
                  <a:pt x="6846" y="10541"/>
                  <a:pt x="6748" y="10490"/>
                  <a:pt x="6647" y="10490"/>
                </a:cubicBezTo>
                <a:cubicBezTo>
                  <a:pt x="6595" y="10490"/>
                  <a:pt x="6542" y="10503"/>
                  <a:pt x="6494" y="10531"/>
                </a:cubicBezTo>
                <a:cubicBezTo>
                  <a:pt x="6351" y="10617"/>
                  <a:pt x="6306" y="10798"/>
                  <a:pt x="6389" y="10941"/>
                </a:cubicBezTo>
                <a:cubicBezTo>
                  <a:pt x="6592" y="11284"/>
                  <a:pt x="6802" y="11681"/>
                  <a:pt x="6802" y="12062"/>
                </a:cubicBezTo>
                <a:cubicBezTo>
                  <a:pt x="6802" y="13307"/>
                  <a:pt x="6472" y="14089"/>
                  <a:pt x="6278" y="14448"/>
                </a:cubicBezTo>
                <a:cubicBezTo>
                  <a:pt x="6218" y="14552"/>
                  <a:pt x="6119" y="14619"/>
                  <a:pt x="6011" y="14619"/>
                </a:cubicBezTo>
                <a:lnTo>
                  <a:pt x="1564" y="14619"/>
                </a:lnTo>
                <a:cubicBezTo>
                  <a:pt x="1459" y="14619"/>
                  <a:pt x="1354" y="14556"/>
                  <a:pt x="1300" y="14448"/>
                </a:cubicBezTo>
                <a:cubicBezTo>
                  <a:pt x="1103" y="14089"/>
                  <a:pt x="776" y="13307"/>
                  <a:pt x="776" y="12062"/>
                </a:cubicBezTo>
                <a:cubicBezTo>
                  <a:pt x="776" y="11573"/>
                  <a:pt x="1116" y="11045"/>
                  <a:pt x="1475" y="10483"/>
                </a:cubicBezTo>
                <a:cubicBezTo>
                  <a:pt x="1859" y="9889"/>
                  <a:pt x="2256" y="9270"/>
                  <a:pt x="2304" y="8593"/>
                </a:cubicBezTo>
                <a:cubicBezTo>
                  <a:pt x="2358" y="7805"/>
                  <a:pt x="1926" y="7110"/>
                  <a:pt x="973" y="6465"/>
                </a:cubicBezTo>
                <a:cubicBezTo>
                  <a:pt x="919" y="6427"/>
                  <a:pt x="874" y="6363"/>
                  <a:pt x="859" y="6290"/>
                </a:cubicBezTo>
                <a:lnTo>
                  <a:pt x="697" y="5598"/>
                </a:lnTo>
                <a:cubicBezTo>
                  <a:pt x="658" y="5442"/>
                  <a:pt x="735" y="5280"/>
                  <a:pt x="865" y="5239"/>
                </a:cubicBezTo>
                <a:cubicBezTo>
                  <a:pt x="1958" y="4892"/>
                  <a:pt x="2634" y="4511"/>
                  <a:pt x="2873" y="4111"/>
                </a:cubicBezTo>
                <a:lnTo>
                  <a:pt x="2876" y="4105"/>
                </a:lnTo>
                <a:cubicBezTo>
                  <a:pt x="2927" y="4016"/>
                  <a:pt x="2955" y="3917"/>
                  <a:pt x="2955" y="3819"/>
                </a:cubicBezTo>
                <a:lnTo>
                  <a:pt x="2955" y="3368"/>
                </a:lnTo>
                <a:cubicBezTo>
                  <a:pt x="2955" y="3364"/>
                  <a:pt x="2958" y="3361"/>
                  <a:pt x="2961" y="3361"/>
                </a:cubicBezTo>
                <a:lnTo>
                  <a:pt x="4613" y="3361"/>
                </a:lnTo>
                <a:cubicBezTo>
                  <a:pt x="4620" y="3361"/>
                  <a:pt x="4623" y="3364"/>
                  <a:pt x="4623" y="3368"/>
                </a:cubicBezTo>
                <a:lnTo>
                  <a:pt x="4623" y="3809"/>
                </a:lnTo>
                <a:cubicBezTo>
                  <a:pt x="4623" y="3914"/>
                  <a:pt x="4651" y="4016"/>
                  <a:pt x="4702" y="4108"/>
                </a:cubicBezTo>
                <a:cubicBezTo>
                  <a:pt x="4941" y="4508"/>
                  <a:pt x="5611" y="4889"/>
                  <a:pt x="6707" y="5235"/>
                </a:cubicBezTo>
                <a:cubicBezTo>
                  <a:pt x="6837" y="5274"/>
                  <a:pt x="6913" y="5439"/>
                  <a:pt x="6878" y="5591"/>
                </a:cubicBezTo>
                <a:lnTo>
                  <a:pt x="6716" y="6287"/>
                </a:lnTo>
                <a:cubicBezTo>
                  <a:pt x="6700" y="6360"/>
                  <a:pt x="6656" y="6424"/>
                  <a:pt x="6599" y="6462"/>
                </a:cubicBezTo>
                <a:cubicBezTo>
                  <a:pt x="4836" y="7656"/>
                  <a:pt x="5166" y="8841"/>
                  <a:pt x="5652" y="9737"/>
                </a:cubicBezTo>
                <a:cubicBezTo>
                  <a:pt x="5707" y="9836"/>
                  <a:pt x="5809" y="9893"/>
                  <a:pt x="5915" y="9893"/>
                </a:cubicBezTo>
                <a:cubicBezTo>
                  <a:pt x="5962" y="9893"/>
                  <a:pt x="6010" y="9882"/>
                  <a:pt x="6056" y="9857"/>
                </a:cubicBezTo>
                <a:cubicBezTo>
                  <a:pt x="6198" y="9778"/>
                  <a:pt x="6256" y="9600"/>
                  <a:pt x="6176" y="9451"/>
                </a:cubicBezTo>
                <a:cubicBezTo>
                  <a:pt x="5690" y="8555"/>
                  <a:pt x="5646" y="7824"/>
                  <a:pt x="6932" y="6951"/>
                </a:cubicBezTo>
                <a:cubicBezTo>
                  <a:pt x="7113" y="6827"/>
                  <a:pt x="7244" y="6640"/>
                  <a:pt x="7294" y="6417"/>
                </a:cubicBezTo>
                <a:lnTo>
                  <a:pt x="7456" y="5725"/>
                </a:lnTo>
                <a:cubicBezTo>
                  <a:pt x="7564" y="5264"/>
                  <a:pt x="7313" y="4794"/>
                  <a:pt x="6885" y="4660"/>
                </a:cubicBezTo>
                <a:cubicBezTo>
                  <a:pt x="5992" y="4378"/>
                  <a:pt x="5369" y="4051"/>
                  <a:pt x="5214" y="3796"/>
                </a:cubicBezTo>
                <a:lnTo>
                  <a:pt x="5214" y="3361"/>
                </a:lnTo>
                <a:cubicBezTo>
                  <a:pt x="5214" y="3040"/>
                  <a:pt x="4963" y="2777"/>
                  <a:pt x="4645" y="2758"/>
                </a:cubicBezTo>
                <a:lnTo>
                  <a:pt x="4645" y="1614"/>
                </a:lnTo>
                <a:cubicBezTo>
                  <a:pt x="4756" y="1452"/>
                  <a:pt x="4820" y="1252"/>
                  <a:pt x="4820" y="1039"/>
                </a:cubicBezTo>
                <a:cubicBezTo>
                  <a:pt x="4820" y="467"/>
                  <a:pt x="4356" y="0"/>
                  <a:pt x="37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5"/>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INTERACCIÓ ENTRE USUARIS</a:t>
            </a:r>
            <a:endParaRPr/>
          </a:p>
        </p:txBody>
      </p:sp>
      <p:sp>
        <p:nvSpPr>
          <p:cNvPr id="300" name="Google Shape;300;p25"/>
          <p:cNvSpPr txBox="1"/>
          <p:nvPr/>
        </p:nvSpPr>
        <p:spPr>
          <a:xfrm>
            <a:off x="713250" y="2435425"/>
            <a:ext cx="7717500" cy="1108200"/>
          </a:xfrm>
          <a:prstGeom prst="rect">
            <a:avLst/>
          </a:prstGeom>
          <a:noFill/>
          <a:ln cap="flat" cmpd="sng" w="28575">
            <a:solidFill>
              <a:srgbClr val="000000"/>
            </a:solidFill>
            <a:prstDash val="solid"/>
            <a:round/>
            <a:headEnd len="sm" w="sm" type="none"/>
            <a:tailEnd len="sm" w="sm" type="none"/>
          </a:ln>
        </p:spPr>
        <p:txBody>
          <a:bodyPr anchorCtr="0" anchor="b" bIns="91425" lIns="91425" spcFirstLastPara="1" rIns="91425" wrap="square" tIns="91425">
            <a:spAutoFit/>
          </a:bodyPr>
          <a:lstStyle/>
          <a:p>
            <a:pPr indent="0" lvl="0" marL="0" rtl="0" algn="ctr">
              <a:spcBef>
                <a:spcPts val="0"/>
              </a:spcBef>
              <a:spcAft>
                <a:spcPts val="0"/>
              </a:spcAft>
              <a:buNone/>
            </a:pPr>
            <a:r>
              <a:rPr b="1" lang="en" sz="2000">
                <a:solidFill>
                  <a:schemeClr val="lt1"/>
                </a:solidFill>
                <a:latin typeface="Prata"/>
                <a:ea typeface="Prata"/>
                <a:cs typeface="Prata"/>
                <a:sym typeface="Prata"/>
              </a:rPr>
              <a:t>Com a </a:t>
            </a:r>
            <a:r>
              <a:rPr lang="en" sz="2000">
                <a:solidFill>
                  <a:schemeClr val="lt1"/>
                </a:solidFill>
                <a:latin typeface="Prata"/>
                <a:ea typeface="Prata"/>
                <a:cs typeface="Prata"/>
                <a:sym typeface="Prata"/>
              </a:rPr>
              <a:t>usuari autenticat al sistema, </a:t>
            </a:r>
            <a:r>
              <a:rPr b="1" lang="en" sz="2000">
                <a:solidFill>
                  <a:schemeClr val="lt1"/>
                </a:solidFill>
                <a:latin typeface="Prata"/>
                <a:ea typeface="Prata"/>
                <a:cs typeface="Prata"/>
                <a:sym typeface="Prata"/>
              </a:rPr>
              <a:t>vull </a:t>
            </a:r>
            <a:r>
              <a:rPr lang="en" sz="2000">
                <a:solidFill>
                  <a:schemeClr val="lt1"/>
                </a:solidFill>
                <a:latin typeface="Prata"/>
                <a:ea typeface="Prata"/>
                <a:cs typeface="Prata"/>
                <a:sym typeface="Prata"/>
              </a:rPr>
              <a:t>poder visitar el perfil d'un altre usuari autenticat al sistema </a:t>
            </a:r>
            <a:r>
              <a:rPr b="1" lang="en" sz="2000">
                <a:solidFill>
                  <a:schemeClr val="lt1"/>
                </a:solidFill>
                <a:latin typeface="Prata"/>
                <a:ea typeface="Prata"/>
                <a:cs typeface="Prata"/>
                <a:sym typeface="Prata"/>
              </a:rPr>
              <a:t>per tal de</a:t>
            </a:r>
            <a:r>
              <a:rPr lang="en" sz="2000">
                <a:solidFill>
                  <a:schemeClr val="lt1"/>
                </a:solidFill>
                <a:latin typeface="Prata"/>
                <a:ea typeface="Prata"/>
                <a:cs typeface="Prata"/>
                <a:sym typeface="Prata"/>
              </a:rPr>
              <a:t> conèixer més informació sobre ell i poder interactuar amb els seus articles.</a:t>
            </a:r>
            <a:endParaRPr sz="2000">
              <a:solidFill>
                <a:schemeClr val="lt1"/>
              </a:solidFill>
              <a:latin typeface="Prata"/>
              <a:ea typeface="Prata"/>
              <a:cs typeface="Prata"/>
              <a:sym typeface="Prata"/>
            </a:endParaRPr>
          </a:p>
        </p:txBody>
      </p:sp>
      <p:sp>
        <p:nvSpPr>
          <p:cNvPr id="301" name="Google Shape;301;p25"/>
          <p:cNvSpPr txBox="1"/>
          <p:nvPr/>
        </p:nvSpPr>
        <p:spPr>
          <a:xfrm>
            <a:off x="2365054" y="1533250"/>
            <a:ext cx="4413900" cy="47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Visitar perfil</a:t>
            </a:r>
            <a:endParaRPr sz="2000">
              <a:solidFill>
                <a:schemeClr val="lt1"/>
              </a:solidFill>
              <a:latin typeface="Prata"/>
              <a:ea typeface="Prata"/>
              <a:cs typeface="Prata"/>
              <a:sym typeface="Prata"/>
            </a:endParaRPr>
          </a:p>
        </p:txBody>
      </p:sp>
      <p:sp>
        <p:nvSpPr>
          <p:cNvPr id="302" name="Google Shape;302;p25"/>
          <p:cNvSpPr txBox="1"/>
          <p:nvPr/>
        </p:nvSpPr>
        <p:spPr>
          <a:xfrm>
            <a:off x="547050" y="4583825"/>
            <a:ext cx="8049900" cy="47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sz="2000">
              <a:solidFill>
                <a:schemeClr val="lt1"/>
              </a:solidFill>
              <a:latin typeface="Prata"/>
              <a:ea typeface="Prata"/>
              <a:cs typeface="Prata"/>
              <a:sym typeface="Prata"/>
            </a:endParaRPr>
          </a:p>
          <a:p>
            <a:pPr indent="0" lvl="0" marL="0" rtl="0" algn="ctr">
              <a:spcBef>
                <a:spcPts val="0"/>
              </a:spcBef>
              <a:spcAft>
                <a:spcPts val="0"/>
              </a:spcAft>
              <a:buNone/>
            </a:pPr>
            <a:r>
              <a:rPr lang="en" sz="2000">
                <a:solidFill>
                  <a:schemeClr val="lt1"/>
                </a:solidFill>
                <a:latin typeface="Prata"/>
                <a:ea typeface="Prata"/>
                <a:cs typeface="Prata"/>
                <a:sym typeface="Prata"/>
              </a:rPr>
              <a:t>Un usuari explora el perfil d’un altre membre de la comunitat </a:t>
            </a:r>
            <a:endParaRPr sz="2000">
              <a:solidFill>
                <a:schemeClr val="lt1"/>
              </a:solidFill>
              <a:latin typeface="Prata"/>
              <a:ea typeface="Prata"/>
              <a:cs typeface="Prata"/>
              <a:sym typeface="Prat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6"/>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INTERACCIÓ ENTRE USUARIS</a:t>
            </a:r>
            <a:endParaRPr/>
          </a:p>
        </p:txBody>
      </p:sp>
      <p:sp>
        <p:nvSpPr>
          <p:cNvPr id="308" name="Google Shape;308;p26"/>
          <p:cNvSpPr txBox="1"/>
          <p:nvPr/>
        </p:nvSpPr>
        <p:spPr>
          <a:xfrm>
            <a:off x="713250" y="2435425"/>
            <a:ext cx="7717500" cy="1108200"/>
          </a:xfrm>
          <a:prstGeom prst="rect">
            <a:avLst/>
          </a:prstGeom>
          <a:noFill/>
          <a:ln cap="flat" cmpd="sng" w="28575">
            <a:solidFill>
              <a:srgbClr val="000000"/>
            </a:solidFill>
            <a:prstDash val="solid"/>
            <a:round/>
            <a:headEnd len="sm" w="sm" type="none"/>
            <a:tailEnd len="sm" w="sm" type="none"/>
          </a:ln>
        </p:spPr>
        <p:txBody>
          <a:bodyPr anchorCtr="0" anchor="b" bIns="91425" lIns="91425" spcFirstLastPara="1" rIns="91425" wrap="square" tIns="91425">
            <a:spAutoFit/>
          </a:bodyPr>
          <a:lstStyle/>
          <a:p>
            <a:pPr indent="0" lvl="0" marL="0" rtl="0" algn="ctr">
              <a:spcBef>
                <a:spcPts val="0"/>
              </a:spcBef>
              <a:spcAft>
                <a:spcPts val="0"/>
              </a:spcAft>
              <a:buNone/>
            </a:pPr>
            <a:r>
              <a:rPr b="1" lang="en" sz="2000">
                <a:solidFill>
                  <a:schemeClr val="lt1"/>
                </a:solidFill>
                <a:latin typeface="Prata"/>
                <a:ea typeface="Prata"/>
                <a:cs typeface="Prata"/>
                <a:sym typeface="Prata"/>
              </a:rPr>
              <a:t>Com a</a:t>
            </a:r>
            <a:r>
              <a:rPr lang="en" sz="2000">
                <a:solidFill>
                  <a:schemeClr val="lt1"/>
                </a:solidFill>
                <a:latin typeface="Prata"/>
                <a:ea typeface="Prata"/>
                <a:cs typeface="Prata"/>
                <a:sym typeface="Prata"/>
              </a:rPr>
              <a:t> usuari autenticat al sistema, </a:t>
            </a:r>
            <a:r>
              <a:rPr b="1" lang="en" sz="2000">
                <a:solidFill>
                  <a:schemeClr val="lt1"/>
                </a:solidFill>
                <a:latin typeface="Prata"/>
                <a:ea typeface="Prata"/>
                <a:cs typeface="Prata"/>
                <a:sym typeface="Prata"/>
              </a:rPr>
              <a:t>vull </a:t>
            </a:r>
            <a:r>
              <a:rPr lang="en" sz="2000">
                <a:solidFill>
                  <a:schemeClr val="lt1"/>
                </a:solidFill>
                <a:latin typeface="Prata"/>
                <a:ea typeface="Prata"/>
                <a:cs typeface="Prata"/>
                <a:sym typeface="Prata"/>
              </a:rPr>
              <a:t>poder iniciar un xat amb altres usuaris del mateix grup d'amics </a:t>
            </a:r>
            <a:r>
              <a:rPr b="1" lang="en" sz="2000">
                <a:solidFill>
                  <a:schemeClr val="lt1"/>
                </a:solidFill>
                <a:latin typeface="Prata"/>
                <a:ea typeface="Prata"/>
                <a:cs typeface="Prata"/>
                <a:sym typeface="Prata"/>
              </a:rPr>
              <a:t>per tal</a:t>
            </a:r>
            <a:r>
              <a:rPr lang="en" sz="2000">
                <a:solidFill>
                  <a:schemeClr val="lt1"/>
                </a:solidFill>
                <a:latin typeface="Prata"/>
                <a:ea typeface="Prata"/>
                <a:cs typeface="Prata"/>
                <a:sym typeface="Prata"/>
              </a:rPr>
              <a:t> de comunicar-me amb ells.</a:t>
            </a:r>
            <a:endParaRPr sz="2000">
              <a:solidFill>
                <a:schemeClr val="lt1"/>
              </a:solidFill>
              <a:latin typeface="Prata"/>
              <a:ea typeface="Prata"/>
              <a:cs typeface="Prata"/>
              <a:sym typeface="Prata"/>
            </a:endParaRPr>
          </a:p>
        </p:txBody>
      </p:sp>
      <p:sp>
        <p:nvSpPr>
          <p:cNvPr id="309" name="Google Shape;309;p26"/>
          <p:cNvSpPr txBox="1"/>
          <p:nvPr/>
        </p:nvSpPr>
        <p:spPr>
          <a:xfrm>
            <a:off x="2365054" y="1533250"/>
            <a:ext cx="4413900" cy="47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Enviar missatge</a:t>
            </a:r>
            <a:endParaRPr sz="2000">
              <a:solidFill>
                <a:schemeClr val="lt1"/>
              </a:solidFill>
              <a:latin typeface="Prata"/>
              <a:ea typeface="Prata"/>
              <a:cs typeface="Prata"/>
              <a:sym typeface="Prata"/>
            </a:endParaRPr>
          </a:p>
        </p:txBody>
      </p:sp>
      <p:sp>
        <p:nvSpPr>
          <p:cNvPr id="310" name="Google Shape;310;p26"/>
          <p:cNvSpPr txBox="1"/>
          <p:nvPr/>
        </p:nvSpPr>
        <p:spPr>
          <a:xfrm>
            <a:off x="547050" y="4583825"/>
            <a:ext cx="8049900" cy="47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sz="2000">
              <a:solidFill>
                <a:schemeClr val="lt1"/>
              </a:solidFill>
              <a:latin typeface="Prata"/>
              <a:ea typeface="Prata"/>
              <a:cs typeface="Prata"/>
              <a:sym typeface="Prata"/>
            </a:endParaRPr>
          </a:p>
          <a:p>
            <a:pPr indent="0" lvl="0" marL="0" rtl="0" algn="ctr">
              <a:spcBef>
                <a:spcPts val="0"/>
              </a:spcBef>
              <a:spcAft>
                <a:spcPts val="0"/>
              </a:spcAft>
              <a:buNone/>
            </a:pPr>
            <a:r>
              <a:rPr lang="en" sz="2000">
                <a:solidFill>
                  <a:schemeClr val="lt1"/>
                </a:solidFill>
                <a:latin typeface="Prata"/>
                <a:ea typeface="Prata"/>
                <a:cs typeface="Prata"/>
                <a:sym typeface="Prata"/>
              </a:rPr>
              <a:t>U</a:t>
            </a:r>
            <a:r>
              <a:rPr lang="en" sz="2000">
                <a:solidFill>
                  <a:schemeClr val="lt1"/>
                </a:solidFill>
                <a:latin typeface="Prata"/>
                <a:ea typeface="Prata"/>
                <a:cs typeface="Prata"/>
                <a:sym typeface="Prata"/>
              </a:rPr>
              <a:t>n usuari vol enviar un missatge a un altre usuari</a:t>
            </a:r>
            <a:endParaRPr sz="2000">
              <a:solidFill>
                <a:schemeClr val="lt1"/>
              </a:solidFill>
              <a:latin typeface="Prata"/>
              <a:ea typeface="Prata"/>
              <a:cs typeface="Prata"/>
              <a:sym typeface="Prat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7"/>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INTERACCIÓ ENTRE USUARIS</a:t>
            </a:r>
            <a:endParaRPr/>
          </a:p>
        </p:txBody>
      </p:sp>
      <p:sp>
        <p:nvSpPr>
          <p:cNvPr id="316" name="Google Shape;316;p27"/>
          <p:cNvSpPr txBox="1"/>
          <p:nvPr/>
        </p:nvSpPr>
        <p:spPr>
          <a:xfrm>
            <a:off x="713250" y="2435425"/>
            <a:ext cx="7717500" cy="1108200"/>
          </a:xfrm>
          <a:prstGeom prst="rect">
            <a:avLst/>
          </a:prstGeom>
          <a:noFill/>
          <a:ln cap="flat" cmpd="sng" w="28575">
            <a:solidFill>
              <a:srgbClr val="000000"/>
            </a:solidFill>
            <a:prstDash val="solid"/>
            <a:round/>
            <a:headEnd len="sm" w="sm" type="none"/>
            <a:tailEnd len="sm" w="sm" type="none"/>
          </a:ln>
        </p:spPr>
        <p:txBody>
          <a:bodyPr anchorCtr="0" anchor="b" bIns="91425" lIns="91425" spcFirstLastPara="1" rIns="91425" wrap="square" tIns="91425">
            <a:spAutoFit/>
          </a:bodyPr>
          <a:lstStyle/>
          <a:p>
            <a:pPr indent="0" lvl="0" marL="0" rtl="0" algn="ctr">
              <a:spcBef>
                <a:spcPts val="0"/>
              </a:spcBef>
              <a:spcAft>
                <a:spcPts val="0"/>
              </a:spcAft>
              <a:buNone/>
            </a:pPr>
            <a:r>
              <a:rPr b="1" lang="en" sz="2000">
                <a:solidFill>
                  <a:schemeClr val="lt1"/>
                </a:solidFill>
                <a:latin typeface="Prata"/>
                <a:ea typeface="Prata"/>
                <a:cs typeface="Prata"/>
                <a:sym typeface="Prata"/>
              </a:rPr>
              <a:t>Com a</a:t>
            </a:r>
            <a:r>
              <a:rPr lang="en" sz="2000">
                <a:solidFill>
                  <a:schemeClr val="lt1"/>
                </a:solidFill>
                <a:latin typeface="Prata"/>
                <a:ea typeface="Prata"/>
                <a:cs typeface="Prata"/>
                <a:sym typeface="Prata"/>
              </a:rPr>
              <a:t> usuari autenticat al sistema, </a:t>
            </a:r>
            <a:r>
              <a:rPr b="1" lang="en" sz="2000">
                <a:solidFill>
                  <a:schemeClr val="lt1"/>
                </a:solidFill>
                <a:latin typeface="Prata"/>
                <a:ea typeface="Prata"/>
                <a:cs typeface="Prata"/>
                <a:sym typeface="Prata"/>
              </a:rPr>
              <a:t>vull </a:t>
            </a:r>
            <a:r>
              <a:rPr lang="en" sz="2000">
                <a:solidFill>
                  <a:schemeClr val="lt1"/>
                </a:solidFill>
                <a:latin typeface="Prata"/>
                <a:ea typeface="Prata"/>
                <a:cs typeface="Prata"/>
                <a:sym typeface="Prata"/>
              </a:rPr>
              <a:t>poder intercanviar productes amb altres usuaris </a:t>
            </a:r>
            <a:r>
              <a:rPr b="1" lang="en" sz="2000">
                <a:solidFill>
                  <a:schemeClr val="lt1"/>
                </a:solidFill>
                <a:latin typeface="Prata"/>
                <a:ea typeface="Prata"/>
                <a:cs typeface="Prata"/>
                <a:sym typeface="Prata"/>
              </a:rPr>
              <a:t>per tal</a:t>
            </a:r>
            <a:r>
              <a:rPr lang="en" sz="2000">
                <a:solidFill>
                  <a:schemeClr val="lt1"/>
                </a:solidFill>
                <a:latin typeface="Prata"/>
                <a:ea typeface="Prata"/>
                <a:cs typeface="Prata"/>
                <a:sym typeface="Prata"/>
              </a:rPr>
              <a:t> d’ampliar la meva col·lecció.</a:t>
            </a:r>
            <a:endParaRPr sz="2000">
              <a:solidFill>
                <a:schemeClr val="lt1"/>
              </a:solidFill>
              <a:latin typeface="Prata"/>
              <a:ea typeface="Prata"/>
              <a:cs typeface="Prata"/>
              <a:sym typeface="Prata"/>
            </a:endParaRPr>
          </a:p>
        </p:txBody>
      </p:sp>
      <p:sp>
        <p:nvSpPr>
          <p:cNvPr id="317" name="Google Shape;317;p27"/>
          <p:cNvSpPr txBox="1"/>
          <p:nvPr/>
        </p:nvSpPr>
        <p:spPr>
          <a:xfrm>
            <a:off x="2365054" y="1533250"/>
            <a:ext cx="4413900" cy="47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Intercanviar producte</a:t>
            </a:r>
            <a:endParaRPr sz="2000">
              <a:solidFill>
                <a:schemeClr val="lt1"/>
              </a:solidFill>
              <a:latin typeface="Prata"/>
              <a:ea typeface="Prata"/>
              <a:cs typeface="Prata"/>
              <a:sym typeface="Prata"/>
            </a:endParaRPr>
          </a:p>
        </p:txBody>
      </p:sp>
      <p:sp>
        <p:nvSpPr>
          <p:cNvPr id="318" name="Google Shape;318;p27"/>
          <p:cNvSpPr txBox="1"/>
          <p:nvPr/>
        </p:nvSpPr>
        <p:spPr>
          <a:xfrm>
            <a:off x="547050" y="4276075"/>
            <a:ext cx="8049900" cy="786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2000">
              <a:solidFill>
                <a:schemeClr val="lt1"/>
              </a:solidFill>
              <a:latin typeface="Prata"/>
              <a:ea typeface="Prata"/>
              <a:cs typeface="Prata"/>
              <a:sym typeface="Prata"/>
            </a:endParaRPr>
          </a:p>
          <a:p>
            <a:pPr indent="0" lvl="0" marL="0" rtl="0" algn="ctr">
              <a:spcBef>
                <a:spcPts val="0"/>
              </a:spcBef>
              <a:spcAft>
                <a:spcPts val="0"/>
              </a:spcAft>
              <a:buNone/>
            </a:pPr>
            <a:r>
              <a:rPr lang="en" sz="2000">
                <a:solidFill>
                  <a:schemeClr val="lt1"/>
                </a:solidFill>
                <a:latin typeface="Prata"/>
                <a:ea typeface="Prata"/>
                <a:cs typeface="Prata"/>
                <a:sym typeface="Prata"/>
              </a:rPr>
              <a:t>Un usuari pot sol·licitar un intercanvi d’un producte d’un altre usuari</a:t>
            </a:r>
            <a:endParaRPr sz="2000">
              <a:solidFill>
                <a:schemeClr val="lt1"/>
              </a:solidFill>
              <a:latin typeface="Prata"/>
              <a:ea typeface="Prata"/>
              <a:cs typeface="Prata"/>
              <a:sym typeface="Prat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8"/>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INTERACCIÓ ENTRE USUARIS</a:t>
            </a:r>
            <a:endParaRPr/>
          </a:p>
        </p:txBody>
      </p:sp>
      <p:pic>
        <p:nvPicPr>
          <p:cNvPr id="324" name="Google Shape;324;p28"/>
          <p:cNvPicPr preferRelativeResize="0"/>
          <p:nvPr/>
        </p:nvPicPr>
        <p:blipFill>
          <a:blip r:embed="rId3">
            <a:alphaModFix/>
          </a:blip>
          <a:stretch>
            <a:fillRect/>
          </a:stretch>
        </p:blipFill>
        <p:spPr>
          <a:xfrm>
            <a:off x="1838200" y="1109275"/>
            <a:ext cx="5467601" cy="3830175"/>
          </a:xfrm>
          <a:prstGeom prst="rect">
            <a:avLst/>
          </a:prstGeom>
          <a:noFill/>
          <a:ln>
            <a:noFill/>
          </a:ln>
        </p:spPr>
      </p:pic>
      <p:pic>
        <p:nvPicPr>
          <p:cNvPr id="325" name="Google Shape;325;p28"/>
          <p:cNvPicPr preferRelativeResize="0"/>
          <p:nvPr/>
        </p:nvPicPr>
        <p:blipFill>
          <a:blip r:embed="rId4">
            <a:alphaModFix/>
          </a:blip>
          <a:stretch>
            <a:fillRect/>
          </a:stretch>
        </p:blipFill>
        <p:spPr>
          <a:xfrm>
            <a:off x="1838200" y="3826775"/>
            <a:ext cx="1100500" cy="1036500"/>
          </a:xfrm>
          <a:prstGeom prst="rect">
            <a:avLst/>
          </a:prstGeom>
          <a:noFill/>
          <a:ln>
            <a:noFill/>
          </a:ln>
        </p:spPr>
      </p:pic>
      <p:sp>
        <p:nvSpPr>
          <p:cNvPr id="326" name="Google Shape;326;p28"/>
          <p:cNvSpPr txBox="1"/>
          <p:nvPr/>
        </p:nvSpPr>
        <p:spPr>
          <a:xfrm>
            <a:off x="6144000" y="4069750"/>
            <a:ext cx="3000000" cy="8697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solidFill>
                  <a:schemeClr val="lt1"/>
                </a:solidFill>
                <a:latin typeface="Times New Roman"/>
                <a:ea typeface="Times New Roman"/>
                <a:cs typeface="Times New Roman"/>
                <a:sym typeface="Times New Roman"/>
              </a:rPr>
              <a:t>RI008 </a:t>
            </a:r>
            <a:r>
              <a:rPr lang="en" sz="1000">
                <a:solidFill>
                  <a:schemeClr val="lt1"/>
                </a:solidFill>
                <a:latin typeface="Times New Roman"/>
                <a:ea typeface="Times New Roman"/>
                <a:cs typeface="Times New Roman"/>
                <a:sym typeface="Times New Roman"/>
              </a:rPr>
              <a:t>En un xat; usr1 i usr2 han de ser usuaris diferents.</a:t>
            </a:r>
            <a:endParaRPr sz="10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000">
                <a:solidFill>
                  <a:schemeClr val="lt1"/>
                </a:solidFill>
                <a:latin typeface="Times New Roman"/>
                <a:ea typeface="Times New Roman"/>
                <a:cs typeface="Times New Roman"/>
                <a:sym typeface="Times New Roman"/>
              </a:rPr>
              <a:t>RI009 </a:t>
            </a:r>
            <a:r>
              <a:rPr lang="en" sz="1000">
                <a:solidFill>
                  <a:schemeClr val="lt1"/>
                </a:solidFill>
                <a:latin typeface="Times New Roman"/>
                <a:ea typeface="Times New Roman"/>
                <a:cs typeface="Times New Roman"/>
                <a:sym typeface="Times New Roman"/>
              </a:rPr>
              <a:t>Un usuari sols pot xatejar amb usuaris del mateix equip.</a:t>
            </a:r>
            <a:endParaRPr sz="1000">
              <a:solidFill>
                <a:schemeClr val="lt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9"/>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ADMINISTRACIÓ DEL PERFIL</a:t>
            </a:r>
            <a:endParaRPr/>
          </a:p>
        </p:txBody>
      </p:sp>
      <p:pic>
        <p:nvPicPr>
          <p:cNvPr id="332" name="Google Shape;332;p29"/>
          <p:cNvPicPr preferRelativeResize="0"/>
          <p:nvPr/>
        </p:nvPicPr>
        <p:blipFill>
          <a:blip r:embed="rId3">
            <a:alphaModFix/>
          </a:blip>
          <a:stretch>
            <a:fillRect/>
          </a:stretch>
        </p:blipFill>
        <p:spPr>
          <a:xfrm>
            <a:off x="3330050" y="1176393"/>
            <a:ext cx="2483909" cy="372943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0"/>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ADMINISTRACIÓ DEL PERFIL</a:t>
            </a:r>
            <a:endParaRPr/>
          </a:p>
          <a:p>
            <a:pPr indent="0" lvl="0" marL="0" rtl="0" algn="l">
              <a:spcBef>
                <a:spcPts val="0"/>
              </a:spcBef>
              <a:spcAft>
                <a:spcPts val="0"/>
              </a:spcAft>
              <a:buNone/>
            </a:pPr>
            <a:r>
              <a:t/>
            </a:r>
            <a:endParaRPr/>
          </a:p>
        </p:txBody>
      </p:sp>
      <p:sp>
        <p:nvSpPr>
          <p:cNvPr id="338" name="Google Shape;338;p30"/>
          <p:cNvSpPr txBox="1"/>
          <p:nvPr/>
        </p:nvSpPr>
        <p:spPr>
          <a:xfrm>
            <a:off x="4530329" y="2710488"/>
            <a:ext cx="4413900" cy="47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Crear Perfil</a:t>
            </a:r>
            <a:endParaRPr sz="2000">
              <a:solidFill>
                <a:schemeClr val="lt1"/>
              </a:solidFill>
              <a:latin typeface="Prata"/>
              <a:ea typeface="Prata"/>
              <a:cs typeface="Prata"/>
              <a:sym typeface="Prata"/>
            </a:endParaRPr>
          </a:p>
        </p:txBody>
      </p:sp>
      <p:sp>
        <p:nvSpPr>
          <p:cNvPr id="339" name="Google Shape;339;p30"/>
          <p:cNvSpPr txBox="1"/>
          <p:nvPr/>
        </p:nvSpPr>
        <p:spPr>
          <a:xfrm>
            <a:off x="1428748" y="4583825"/>
            <a:ext cx="6286500" cy="47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Un usuari vol començar a fer ús de l’aplicació.</a:t>
            </a:r>
            <a:endParaRPr sz="2000">
              <a:solidFill>
                <a:schemeClr val="lt1"/>
              </a:solidFill>
              <a:latin typeface="Prata"/>
              <a:ea typeface="Prata"/>
              <a:cs typeface="Prata"/>
              <a:sym typeface="Prata"/>
            </a:endParaRPr>
          </a:p>
        </p:txBody>
      </p:sp>
      <p:pic>
        <p:nvPicPr>
          <p:cNvPr id="340" name="Google Shape;340;p30"/>
          <p:cNvPicPr preferRelativeResize="0"/>
          <p:nvPr/>
        </p:nvPicPr>
        <p:blipFill>
          <a:blip r:embed="rId3">
            <a:alphaModFix/>
          </a:blip>
          <a:stretch>
            <a:fillRect/>
          </a:stretch>
        </p:blipFill>
        <p:spPr>
          <a:xfrm>
            <a:off x="713250" y="1427325"/>
            <a:ext cx="3819525" cy="2838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1"/>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ADMINISTRACIÓ DEL PERFIL</a:t>
            </a:r>
            <a:endParaRPr/>
          </a:p>
        </p:txBody>
      </p:sp>
      <p:sp>
        <p:nvSpPr>
          <p:cNvPr id="346" name="Google Shape;346;p31"/>
          <p:cNvSpPr txBox="1"/>
          <p:nvPr/>
        </p:nvSpPr>
        <p:spPr>
          <a:xfrm>
            <a:off x="1053600" y="2435450"/>
            <a:ext cx="7036800" cy="1108200"/>
          </a:xfrm>
          <a:prstGeom prst="rect">
            <a:avLst/>
          </a:prstGeom>
          <a:noFill/>
          <a:ln cap="flat" cmpd="sng" w="28575">
            <a:solidFill>
              <a:srgbClr val="000000"/>
            </a:solidFill>
            <a:prstDash val="solid"/>
            <a:round/>
            <a:headEnd len="sm" w="sm" type="none"/>
            <a:tailEnd len="sm" w="sm" type="none"/>
          </a:ln>
        </p:spPr>
        <p:txBody>
          <a:bodyPr anchorCtr="0" anchor="b" bIns="91425" lIns="91425" spcFirstLastPara="1" rIns="91425" wrap="square" tIns="91425">
            <a:spAutoFit/>
          </a:bodyPr>
          <a:lstStyle/>
          <a:p>
            <a:pPr indent="0" lvl="0" marL="0" rtl="0" algn="ctr">
              <a:spcBef>
                <a:spcPts val="0"/>
              </a:spcBef>
              <a:spcAft>
                <a:spcPts val="0"/>
              </a:spcAft>
              <a:buNone/>
            </a:pPr>
            <a:r>
              <a:rPr b="1" lang="en" sz="2000">
                <a:solidFill>
                  <a:schemeClr val="lt1"/>
                </a:solidFill>
                <a:latin typeface="Prata"/>
                <a:ea typeface="Prata"/>
                <a:cs typeface="Prata"/>
                <a:sym typeface="Prata"/>
              </a:rPr>
              <a:t>Com a</a:t>
            </a:r>
            <a:r>
              <a:rPr lang="en" sz="2000">
                <a:solidFill>
                  <a:schemeClr val="lt1"/>
                </a:solidFill>
                <a:latin typeface="Prata"/>
                <a:ea typeface="Prata"/>
                <a:cs typeface="Prata"/>
                <a:sym typeface="Prata"/>
              </a:rPr>
              <a:t> usuari no autenticat del sistema, </a:t>
            </a:r>
            <a:r>
              <a:rPr b="1" lang="en" sz="2000">
                <a:solidFill>
                  <a:schemeClr val="lt1"/>
                </a:solidFill>
                <a:latin typeface="Prata"/>
                <a:ea typeface="Prata"/>
                <a:cs typeface="Prata"/>
                <a:sym typeface="Prata"/>
              </a:rPr>
              <a:t>jo vull </a:t>
            </a:r>
            <a:r>
              <a:rPr lang="en" sz="2000">
                <a:solidFill>
                  <a:schemeClr val="lt1"/>
                </a:solidFill>
                <a:latin typeface="Prata"/>
                <a:ea typeface="Prata"/>
                <a:cs typeface="Prata"/>
                <a:sym typeface="Prata"/>
              </a:rPr>
              <a:t>poder accedir a l’aplicació introduint les meves credencials, </a:t>
            </a:r>
            <a:r>
              <a:rPr b="1" lang="en" sz="2000">
                <a:solidFill>
                  <a:schemeClr val="lt1"/>
                </a:solidFill>
                <a:latin typeface="Prata"/>
                <a:ea typeface="Prata"/>
                <a:cs typeface="Prata"/>
                <a:sym typeface="Prata"/>
              </a:rPr>
              <a:t>per tal de</a:t>
            </a:r>
            <a:r>
              <a:rPr lang="en" sz="2000">
                <a:solidFill>
                  <a:schemeClr val="lt1"/>
                </a:solidFill>
                <a:latin typeface="Prata"/>
                <a:ea typeface="Prata"/>
                <a:cs typeface="Prata"/>
                <a:sym typeface="Prata"/>
              </a:rPr>
              <a:t> poder utilitzar les funcionalitats de l’aplicació.</a:t>
            </a:r>
            <a:endParaRPr sz="2000">
              <a:solidFill>
                <a:schemeClr val="lt1"/>
              </a:solidFill>
              <a:latin typeface="Prata"/>
              <a:ea typeface="Prata"/>
              <a:cs typeface="Prata"/>
              <a:sym typeface="Prata"/>
            </a:endParaRPr>
          </a:p>
        </p:txBody>
      </p:sp>
      <p:sp>
        <p:nvSpPr>
          <p:cNvPr id="347" name="Google Shape;347;p31"/>
          <p:cNvSpPr txBox="1"/>
          <p:nvPr/>
        </p:nvSpPr>
        <p:spPr>
          <a:xfrm>
            <a:off x="2365054" y="1533250"/>
            <a:ext cx="4413900" cy="47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Log In</a:t>
            </a:r>
            <a:endParaRPr sz="2000">
              <a:solidFill>
                <a:schemeClr val="lt1"/>
              </a:solidFill>
              <a:latin typeface="Prata"/>
              <a:ea typeface="Prata"/>
              <a:cs typeface="Prata"/>
              <a:sym typeface="Prata"/>
            </a:endParaRPr>
          </a:p>
        </p:txBody>
      </p:sp>
      <p:sp>
        <p:nvSpPr>
          <p:cNvPr id="348" name="Google Shape;348;p31"/>
          <p:cNvSpPr txBox="1"/>
          <p:nvPr/>
        </p:nvSpPr>
        <p:spPr>
          <a:xfrm>
            <a:off x="1428748" y="4595450"/>
            <a:ext cx="6286500" cy="47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Un usuari tornar a entrar a l’aplicació.</a:t>
            </a:r>
            <a:endParaRPr sz="2000">
              <a:solidFill>
                <a:schemeClr val="lt1"/>
              </a:solidFill>
              <a:latin typeface="Prata"/>
              <a:ea typeface="Prata"/>
              <a:cs typeface="Prata"/>
              <a:sym typeface="Prat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2"/>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ADMINISTRACIÓ DEL PERFIL</a:t>
            </a:r>
            <a:endParaRPr/>
          </a:p>
        </p:txBody>
      </p:sp>
      <p:sp>
        <p:nvSpPr>
          <p:cNvPr id="354" name="Google Shape;354;p32"/>
          <p:cNvSpPr txBox="1"/>
          <p:nvPr/>
        </p:nvSpPr>
        <p:spPr>
          <a:xfrm>
            <a:off x="1053600" y="2435450"/>
            <a:ext cx="7036800" cy="1416000"/>
          </a:xfrm>
          <a:prstGeom prst="rect">
            <a:avLst/>
          </a:prstGeom>
          <a:noFill/>
          <a:ln cap="flat" cmpd="sng" w="28575">
            <a:solidFill>
              <a:srgbClr val="000000"/>
            </a:solidFill>
            <a:prstDash val="solid"/>
            <a:round/>
            <a:headEnd len="sm" w="sm" type="none"/>
            <a:tailEnd len="sm" w="sm" type="none"/>
          </a:ln>
        </p:spPr>
        <p:txBody>
          <a:bodyPr anchorCtr="0" anchor="b" bIns="91425" lIns="91425" spcFirstLastPara="1" rIns="91425" wrap="square" tIns="91425">
            <a:spAutoFit/>
          </a:bodyPr>
          <a:lstStyle/>
          <a:p>
            <a:pPr indent="0" lvl="0" marL="0" rtl="0" algn="ctr">
              <a:spcBef>
                <a:spcPts val="0"/>
              </a:spcBef>
              <a:spcAft>
                <a:spcPts val="0"/>
              </a:spcAft>
              <a:buNone/>
            </a:pPr>
            <a:r>
              <a:rPr b="1" lang="en" sz="2000">
                <a:solidFill>
                  <a:schemeClr val="lt1"/>
                </a:solidFill>
                <a:latin typeface="Prata"/>
                <a:ea typeface="Prata"/>
                <a:cs typeface="Prata"/>
                <a:sym typeface="Prata"/>
              </a:rPr>
              <a:t>Com a</a:t>
            </a:r>
            <a:r>
              <a:rPr lang="en" sz="2000">
                <a:solidFill>
                  <a:schemeClr val="lt1"/>
                </a:solidFill>
                <a:latin typeface="Prata"/>
                <a:ea typeface="Prata"/>
                <a:cs typeface="Prata"/>
                <a:sym typeface="Prata"/>
              </a:rPr>
              <a:t> usuari autenticat del sistema, </a:t>
            </a:r>
            <a:r>
              <a:rPr b="1" lang="en" sz="2000">
                <a:solidFill>
                  <a:schemeClr val="lt1"/>
                </a:solidFill>
                <a:latin typeface="Prata"/>
                <a:ea typeface="Prata"/>
                <a:cs typeface="Prata"/>
                <a:sym typeface="Prata"/>
              </a:rPr>
              <a:t>jo vull</a:t>
            </a:r>
            <a:r>
              <a:rPr lang="en" sz="2000">
                <a:solidFill>
                  <a:schemeClr val="lt1"/>
                </a:solidFill>
                <a:latin typeface="Prata"/>
                <a:ea typeface="Prata"/>
                <a:cs typeface="Prata"/>
                <a:sym typeface="Prata"/>
              </a:rPr>
              <a:t> poder actualitzar la informació del meu perfil </a:t>
            </a:r>
            <a:r>
              <a:rPr b="1" lang="en" sz="2000">
                <a:solidFill>
                  <a:schemeClr val="lt1"/>
                </a:solidFill>
                <a:latin typeface="Prata"/>
                <a:ea typeface="Prata"/>
                <a:cs typeface="Prata"/>
                <a:sym typeface="Prata"/>
              </a:rPr>
              <a:t>per tal de </a:t>
            </a:r>
            <a:r>
              <a:rPr lang="en" sz="2000">
                <a:solidFill>
                  <a:schemeClr val="lt1"/>
                </a:solidFill>
                <a:latin typeface="Prata"/>
                <a:ea typeface="Prata"/>
                <a:cs typeface="Prata"/>
                <a:sym typeface="Prata"/>
              </a:rPr>
              <a:t>mantenir les meves dades personals, preferències i altres detalls actualitzats.</a:t>
            </a:r>
            <a:endParaRPr sz="2000">
              <a:solidFill>
                <a:schemeClr val="lt1"/>
              </a:solidFill>
              <a:latin typeface="Prata"/>
              <a:ea typeface="Prata"/>
              <a:cs typeface="Prata"/>
              <a:sym typeface="Prata"/>
            </a:endParaRPr>
          </a:p>
        </p:txBody>
      </p:sp>
      <p:sp>
        <p:nvSpPr>
          <p:cNvPr id="355" name="Google Shape;355;p32"/>
          <p:cNvSpPr txBox="1"/>
          <p:nvPr/>
        </p:nvSpPr>
        <p:spPr>
          <a:xfrm>
            <a:off x="2365054" y="1533250"/>
            <a:ext cx="4413900" cy="47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Editar Perfil</a:t>
            </a:r>
            <a:endParaRPr sz="2000">
              <a:solidFill>
                <a:schemeClr val="lt1"/>
              </a:solidFill>
              <a:latin typeface="Prata"/>
              <a:ea typeface="Prata"/>
              <a:cs typeface="Prata"/>
              <a:sym typeface="Prata"/>
            </a:endParaRPr>
          </a:p>
        </p:txBody>
      </p:sp>
      <p:sp>
        <p:nvSpPr>
          <p:cNvPr id="356" name="Google Shape;356;p32"/>
          <p:cNvSpPr txBox="1"/>
          <p:nvPr/>
        </p:nvSpPr>
        <p:spPr>
          <a:xfrm>
            <a:off x="1071000" y="4579300"/>
            <a:ext cx="7002000" cy="47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000">
                <a:solidFill>
                  <a:schemeClr val="lt1"/>
                </a:solidFill>
                <a:latin typeface="Prata"/>
                <a:ea typeface="Prata"/>
                <a:cs typeface="Prata"/>
                <a:sym typeface="Prata"/>
              </a:rPr>
              <a:t>Un </a:t>
            </a:r>
            <a:r>
              <a:rPr lang="en" sz="2000">
                <a:solidFill>
                  <a:schemeClr val="lt1"/>
                </a:solidFill>
                <a:latin typeface="Prata"/>
                <a:ea typeface="Prata"/>
                <a:cs typeface="Prata"/>
                <a:sym typeface="Prata"/>
              </a:rPr>
              <a:t>usuari vol actualitzar la informació del seu perfil.</a:t>
            </a:r>
            <a:endParaRPr sz="2000">
              <a:solidFill>
                <a:schemeClr val="lt1"/>
              </a:solidFill>
              <a:latin typeface="Prata"/>
              <a:ea typeface="Prata"/>
              <a:cs typeface="Prata"/>
              <a:sym typeface="Prat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3"/>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ADMINISTRACIÓ DEL PERFIL</a:t>
            </a:r>
            <a:endParaRPr/>
          </a:p>
        </p:txBody>
      </p:sp>
      <p:sp>
        <p:nvSpPr>
          <p:cNvPr id="362" name="Google Shape;362;p33"/>
          <p:cNvSpPr txBox="1"/>
          <p:nvPr/>
        </p:nvSpPr>
        <p:spPr>
          <a:xfrm>
            <a:off x="1053600" y="2435450"/>
            <a:ext cx="7036800" cy="1108200"/>
          </a:xfrm>
          <a:prstGeom prst="rect">
            <a:avLst/>
          </a:prstGeom>
          <a:noFill/>
          <a:ln cap="flat" cmpd="sng" w="28575">
            <a:solidFill>
              <a:srgbClr val="000000"/>
            </a:solidFill>
            <a:prstDash val="solid"/>
            <a:round/>
            <a:headEnd len="sm" w="sm" type="none"/>
            <a:tailEnd len="sm" w="sm" type="none"/>
          </a:ln>
        </p:spPr>
        <p:txBody>
          <a:bodyPr anchorCtr="0" anchor="b" bIns="91425" lIns="91425" spcFirstLastPara="1" rIns="91425" wrap="square" tIns="91425">
            <a:spAutoFit/>
          </a:bodyPr>
          <a:lstStyle/>
          <a:p>
            <a:pPr indent="0" lvl="0" marL="0" rtl="0" algn="ctr">
              <a:spcBef>
                <a:spcPts val="0"/>
              </a:spcBef>
              <a:spcAft>
                <a:spcPts val="0"/>
              </a:spcAft>
              <a:buNone/>
            </a:pPr>
            <a:r>
              <a:rPr b="1" lang="en" sz="2000">
                <a:solidFill>
                  <a:schemeClr val="lt1"/>
                </a:solidFill>
                <a:latin typeface="Prata"/>
                <a:ea typeface="Prata"/>
                <a:cs typeface="Prata"/>
                <a:sym typeface="Prata"/>
              </a:rPr>
              <a:t>Com a </a:t>
            </a:r>
            <a:r>
              <a:rPr lang="en" sz="2000">
                <a:solidFill>
                  <a:schemeClr val="lt1"/>
                </a:solidFill>
                <a:latin typeface="Prata"/>
                <a:ea typeface="Prata"/>
                <a:cs typeface="Prata"/>
                <a:sym typeface="Prata"/>
              </a:rPr>
              <a:t>usuari autenticat del sistema, </a:t>
            </a:r>
            <a:r>
              <a:rPr b="1" lang="en" sz="2000">
                <a:solidFill>
                  <a:schemeClr val="lt1"/>
                </a:solidFill>
                <a:latin typeface="Prata"/>
                <a:ea typeface="Prata"/>
                <a:cs typeface="Prata"/>
                <a:sym typeface="Prata"/>
              </a:rPr>
              <a:t> jo vull </a:t>
            </a:r>
            <a:r>
              <a:rPr lang="en" sz="2000">
                <a:solidFill>
                  <a:schemeClr val="lt1"/>
                </a:solidFill>
                <a:latin typeface="Prata"/>
                <a:ea typeface="Prata"/>
                <a:cs typeface="Prata"/>
                <a:sym typeface="Prata"/>
              </a:rPr>
              <a:t>poder rebre les recompenses </a:t>
            </a:r>
            <a:r>
              <a:rPr b="1" lang="en" sz="2000">
                <a:solidFill>
                  <a:schemeClr val="lt1"/>
                </a:solidFill>
                <a:latin typeface="Prata"/>
                <a:ea typeface="Prata"/>
                <a:cs typeface="Prata"/>
                <a:sym typeface="Prata"/>
              </a:rPr>
              <a:t>per tal de</a:t>
            </a:r>
            <a:r>
              <a:rPr lang="en" sz="2000">
                <a:solidFill>
                  <a:schemeClr val="lt1"/>
                </a:solidFill>
                <a:latin typeface="Prata"/>
                <a:ea typeface="Prata"/>
                <a:cs typeface="Prata"/>
                <a:sym typeface="Prata"/>
              </a:rPr>
              <a:t> poder-me beneficiar dels avantatges i rangs que ofereix l'aplicació.</a:t>
            </a:r>
            <a:endParaRPr sz="2000">
              <a:solidFill>
                <a:schemeClr val="lt1"/>
              </a:solidFill>
              <a:latin typeface="Prata"/>
              <a:ea typeface="Prata"/>
              <a:cs typeface="Prata"/>
              <a:sym typeface="Prata"/>
            </a:endParaRPr>
          </a:p>
        </p:txBody>
      </p:sp>
      <p:sp>
        <p:nvSpPr>
          <p:cNvPr id="363" name="Google Shape;363;p33"/>
          <p:cNvSpPr txBox="1"/>
          <p:nvPr/>
        </p:nvSpPr>
        <p:spPr>
          <a:xfrm>
            <a:off x="2365054" y="1533250"/>
            <a:ext cx="4413900" cy="47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Rebre Recompenses</a:t>
            </a:r>
            <a:endParaRPr sz="2000">
              <a:solidFill>
                <a:schemeClr val="lt1"/>
              </a:solidFill>
              <a:latin typeface="Prata"/>
              <a:ea typeface="Prata"/>
              <a:cs typeface="Prata"/>
              <a:sym typeface="Prata"/>
            </a:endParaRPr>
          </a:p>
        </p:txBody>
      </p:sp>
      <p:sp>
        <p:nvSpPr>
          <p:cNvPr id="364" name="Google Shape;364;p33"/>
          <p:cNvSpPr txBox="1"/>
          <p:nvPr/>
        </p:nvSpPr>
        <p:spPr>
          <a:xfrm>
            <a:off x="1071000" y="4579300"/>
            <a:ext cx="7002000" cy="47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2000">
              <a:solidFill>
                <a:schemeClr val="lt1"/>
              </a:solidFill>
              <a:latin typeface="Prata"/>
              <a:ea typeface="Prata"/>
              <a:cs typeface="Prata"/>
              <a:sym typeface="Prata"/>
            </a:endParaRPr>
          </a:p>
          <a:p>
            <a:pPr indent="0" lvl="0" marL="0" rtl="0" algn="ctr">
              <a:spcBef>
                <a:spcPts val="0"/>
              </a:spcBef>
              <a:spcAft>
                <a:spcPts val="0"/>
              </a:spcAft>
              <a:buNone/>
            </a:pPr>
            <a:r>
              <a:rPr lang="en" sz="2000">
                <a:solidFill>
                  <a:schemeClr val="lt1"/>
                </a:solidFill>
                <a:latin typeface="Prata"/>
                <a:ea typeface="Prata"/>
                <a:cs typeface="Prata"/>
                <a:sym typeface="Prata"/>
              </a:rPr>
              <a:t>L’usuari ha arribat a un objectiu que i vol reclamar una recompensa.</a:t>
            </a:r>
            <a:endParaRPr sz="2000">
              <a:solidFill>
                <a:schemeClr val="lt1"/>
              </a:solidFill>
              <a:latin typeface="Prata"/>
              <a:ea typeface="Prata"/>
              <a:cs typeface="Prata"/>
              <a:sym typeface="Prat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4"/>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ADMINISTRACIÓ DEL PERFIL</a:t>
            </a:r>
            <a:endParaRPr/>
          </a:p>
        </p:txBody>
      </p:sp>
      <p:pic>
        <p:nvPicPr>
          <p:cNvPr id="370" name="Google Shape;370;p34"/>
          <p:cNvPicPr preferRelativeResize="0"/>
          <p:nvPr/>
        </p:nvPicPr>
        <p:blipFill>
          <a:blip r:embed="rId3">
            <a:alphaModFix/>
          </a:blip>
          <a:stretch>
            <a:fillRect/>
          </a:stretch>
        </p:blipFill>
        <p:spPr>
          <a:xfrm>
            <a:off x="2820163" y="1109275"/>
            <a:ext cx="3503667" cy="3955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grpSp>
        <p:nvGrpSpPr>
          <p:cNvPr id="74" name="Google Shape;74;p17"/>
          <p:cNvGrpSpPr/>
          <p:nvPr/>
        </p:nvGrpSpPr>
        <p:grpSpPr>
          <a:xfrm>
            <a:off x="2917150" y="1271263"/>
            <a:ext cx="3487800" cy="2804138"/>
            <a:chOff x="2828100" y="1512338"/>
            <a:chExt cx="3487800" cy="2804138"/>
          </a:xfrm>
        </p:grpSpPr>
        <p:sp>
          <p:nvSpPr>
            <p:cNvPr id="75" name="Google Shape;75;p17"/>
            <p:cNvSpPr/>
            <p:nvPr/>
          </p:nvSpPr>
          <p:spPr>
            <a:xfrm>
              <a:off x="4024350" y="2366850"/>
              <a:ext cx="1095300" cy="1095300"/>
            </a:xfrm>
            <a:prstGeom prst="ellipse">
              <a:avLst/>
            </a:prstGeom>
            <a:noFill/>
            <a:ln cap="flat" cmpd="sng" w="38100">
              <a:solidFill>
                <a:schemeClr val="lt1"/>
              </a:solidFill>
              <a:prstDash val="solid"/>
              <a:round/>
              <a:headEnd len="sm" w="sm" type="none"/>
              <a:tailEnd len="sm" w="sm" type="none"/>
            </a:ln>
          </p:spPr>
          <p:txBody>
            <a:bodyPr anchorCtr="0" anchor="ctr" bIns="91425" lIns="0" spcFirstLastPara="1" rIns="0" wrap="square" tIns="0">
              <a:noAutofit/>
            </a:bodyPr>
            <a:lstStyle/>
            <a:p>
              <a:pPr indent="0" lvl="0" marL="0" rtl="0" algn="ctr">
                <a:spcBef>
                  <a:spcPts val="0"/>
                </a:spcBef>
                <a:spcAft>
                  <a:spcPts val="0"/>
                </a:spcAft>
                <a:buNone/>
              </a:pPr>
              <a:r>
                <a:t/>
              </a:r>
              <a:endParaRPr b="1" sz="4200">
                <a:solidFill>
                  <a:srgbClr val="080808"/>
                </a:solidFill>
                <a:latin typeface="Iceland"/>
                <a:ea typeface="Iceland"/>
                <a:cs typeface="Iceland"/>
                <a:sym typeface="Iceland"/>
              </a:endParaRPr>
            </a:p>
          </p:txBody>
        </p:sp>
        <p:grpSp>
          <p:nvGrpSpPr>
            <p:cNvPr id="76" name="Google Shape;76;p17"/>
            <p:cNvGrpSpPr/>
            <p:nvPr/>
          </p:nvGrpSpPr>
          <p:grpSpPr>
            <a:xfrm>
              <a:off x="2828100" y="2579025"/>
              <a:ext cx="1196400" cy="670800"/>
              <a:chOff x="2828100" y="2579025"/>
              <a:chExt cx="1196400" cy="670800"/>
            </a:xfrm>
          </p:grpSpPr>
          <p:sp>
            <p:nvSpPr>
              <p:cNvPr id="77" name="Google Shape;77;p17"/>
              <p:cNvSpPr/>
              <p:nvPr/>
            </p:nvSpPr>
            <p:spPr>
              <a:xfrm>
                <a:off x="2828100" y="2579025"/>
                <a:ext cx="670800" cy="670800"/>
              </a:xfrm>
              <a:prstGeom prst="ellipse">
                <a:avLst/>
              </a:prstGeom>
              <a:noFill/>
              <a:ln cap="flat" cmpd="sng" w="38100">
                <a:solidFill>
                  <a:schemeClr val="lt1"/>
                </a:solidFill>
                <a:prstDash val="solid"/>
                <a:round/>
                <a:headEnd len="sm" w="sm" type="none"/>
                <a:tailEnd len="sm" w="sm" type="none"/>
              </a:ln>
            </p:spPr>
            <p:txBody>
              <a:bodyPr anchorCtr="0" anchor="ctr" bIns="91425" lIns="0" spcFirstLastPara="1" rIns="0" wrap="square" tIns="0">
                <a:noAutofit/>
              </a:bodyPr>
              <a:lstStyle/>
              <a:p>
                <a:pPr indent="0" lvl="0" marL="0" rtl="0" algn="ctr">
                  <a:spcBef>
                    <a:spcPts val="0"/>
                  </a:spcBef>
                  <a:spcAft>
                    <a:spcPts val="0"/>
                  </a:spcAft>
                  <a:buNone/>
                </a:pPr>
                <a:r>
                  <a:t/>
                </a:r>
                <a:endParaRPr b="1" sz="4200">
                  <a:solidFill>
                    <a:srgbClr val="080808"/>
                  </a:solidFill>
                  <a:latin typeface="Iceland"/>
                  <a:ea typeface="Iceland"/>
                  <a:cs typeface="Iceland"/>
                  <a:sym typeface="Iceland"/>
                </a:endParaRPr>
              </a:p>
            </p:txBody>
          </p:sp>
          <p:cxnSp>
            <p:nvCxnSpPr>
              <p:cNvPr id="78" name="Google Shape;78;p17"/>
              <p:cNvCxnSpPr>
                <a:stCxn id="77" idx="6"/>
                <a:endCxn id="75" idx="2"/>
              </p:cNvCxnSpPr>
              <p:nvPr/>
            </p:nvCxnSpPr>
            <p:spPr>
              <a:xfrm>
                <a:off x="3498900" y="2914425"/>
                <a:ext cx="525600" cy="600"/>
              </a:xfrm>
              <a:prstGeom prst="bentConnector3">
                <a:avLst>
                  <a:gd fmla="val 49986" name="adj1"/>
                </a:avLst>
              </a:prstGeom>
              <a:noFill/>
              <a:ln cap="flat" cmpd="sng" w="38100">
                <a:solidFill>
                  <a:schemeClr val="lt1"/>
                </a:solidFill>
                <a:prstDash val="solid"/>
                <a:round/>
                <a:headEnd len="med" w="med" type="none"/>
                <a:tailEnd len="med" w="med" type="none"/>
              </a:ln>
            </p:spPr>
          </p:cxnSp>
        </p:grpSp>
        <p:grpSp>
          <p:nvGrpSpPr>
            <p:cNvPr id="79" name="Google Shape;79;p17"/>
            <p:cNvGrpSpPr/>
            <p:nvPr/>
          </p:nvGrpSpPr>
          <p:grpSpPr>
            <a:xfrm>
              <a:off x="5119800" y="2579025"/>
              <a:ext cx="1196100" cy="670800"/>
              <a:chOff x="5119800" y="2579025"/>
              <a:chExt cx="1196100" cy="670800"/>
            </a:xfrm>
          </p:grpSpPr>
          <p:sp>
            <p:nvSpPr>
              <p:cNvPr id="80" name="Google Shape;80;p17"/>
              <p:cNvSpPr/>
              <p:nvPr/>
            </p:nvSpPr>
            <p:spPr>
              <a:xfrm>
                <a:off x="5645100" y="2579025"/>
                <a:ext cx="670800" cy="670800"/>
              </a:xfrm>
              <a:prstGeom prst="ellipse">
                <a:avLst/>
              </a:prstGeom>
              <a:noFill/>
              <a:ln cap="flat" cmpd="sng" w="38100">
                <a:solidFill>
                  <a:schemeClr val="lt1"/>
                </a:solidFill>
                <a:prstDash val="solid"/>
                <a:round/>
                <a:headEnd len="sm" w="sm" type="none"/>
                <a:tailEnd len="sm" w="sm" type="none"/>
              </a:ln>
            </p:spPr>
            <p:txBody>
              <a:bodyPr anchorCtr="0" anchor="ctr" bIns="91425" lIns="0" spcFirstLastPara="1" rIns="0" wrap="square" tIns="0">
                <a:noAutofit/>
              </a:bodyPr>
              <a:lstStyle/>
              <a:p>
                <a:pPr indent="0" lvl="0" marL="0" rtl="0" algn="ctr">
                  <a:spcBef>
                    <a:spcPts val="0"/>
                  </a:spcBef>
                  <a:spcAft>
                    <a:spcPts val="0"/>
                  </a:spcAft>
                  <a:buNone/>
                </a:pPr>
                <a:r>
                  <a:t/>
                </a:r>
                <a:endParaRPr b="1" sz="4200">
                  <a:solidFill>
                    <a:srgbClr val="080808"/>
                  </a:solidFill>
                  <a:latin typeface="Iceland"/>
                  <a:ea typeface="Iceland"/>
                  <a:cs typeface="Iceland"/>
                  <a:sym typeface="Iceland"/>
                </a:endParaRPr>
              </a:p>
            </p:txBody>
          </p:sp>
          <p:cxnSp>
            <p:nvCxnSpPr>
              <p:cNvPr id="81" name="Google Shape;81;p17"/>
              <p:cNvCxnSpPr>
                <a:stCxn id="80" idx="2"/>
                <a:endCxn id="75" idx="6"/>
              </p:cNvCxnSpPr>
              <p:nvPr/>
            </p:nvCxnSpPr>
            <p:spPr>
              <a:xfrm flipH="1">
                <a:off x="5119800" y="2914425"/>
                <a:ext cx="525300" cy="600"/>
              </a:xfrm>
              <a:prstGeom prst="bentConnector3">
                <a:avLst>
                  <a:gd fmla="val 50014" name="adj1"/>
                </a:avLst>
              </a:prstGeom>
              <a:noFill/>
              <a:ln cap="flat" cmpd="sng" w="38100">
                <a:solidFill>
                  <a:schemeClr val="lt1"/>
                </a:solidFill>
                <a:prstDash val="solid"/>
                <a:round/>
                <a:headEnd len="med" w="med" type="none"/>
                <a:tailEnd len="med" w="med" type="none"/>
              </a:ln>
            </p:spPr>
          </p:cxnSp>
        </p:grpSp>
        <p:grpSp>
          <p:nvGrpSpPr>
            <p:cNvPr id="82" name="Google Shape;82;p17"/>
            <p:cNvGrpSpPr/>
            <p:nvPr/>
          </p:nvGrpSpPr>
          <p:grpSpPr>
            <a:xfrm>
              <a:off x="3368400" y="1512375"/>
              <a:ext cx="1203600" cy="854400"/>
              <a:chOff x="3368400" y="1512375"/>
              <a:chExt cx="1203600" cy="854400"/>
            </a:xfrm>
          </p:grpSpPr>
          <p:sp>
            <p:nvSpPr>
              <p:cNvPr id="83" name="Google Shape;83;p17"/>
              <p:cNvSpPr/>
              <p:nvPr/>
            </p:nvSpPr>
            <p:spPr>
              <a:xfrm>
                <a:off x="3368400" y="1512375"/>
                <a:ext cx="670800" cy="670800"/>
              </a:xfrm>
              <a:prstGeom prst="ellipse">
                <a:avLst/>
              </a:prstGeom>
              <a:noFill/>
              <a:ln cap="flat" cmpd="sng" w="38100">
                <a:solidFill>
                  <a:schemeClr val="lt1"/>
                </a:solidFill>
                <a:prstDash val="solid"/>
                <a:round/>
                <a:headEnd len="sm" w="sm" type="none"/>
                <a:tailEnd len="sm" w="sm" type="none"/>
              </a:ln>
            </p:spPr>
            <p:txBody>
              <a:bodyPr anchorCtr="0" anchor="ctr" bIns="91425" lIns="0" spcFirstLastPara="1" rIns="0" wrap="square" tIns="0">
                <a:noAutofit/>
              </a:bodyPr>
              <a:lstStyle/>
              <a:p>
                <a:pPr indent="0" lvl="0" marL="0" rtl="0" algn="ctr">
                  <a:spcBef>
                    <a:spcPts val="0"/>
                  </a:spcBef>
                  <a:spcAft>
                    <a:spcPts val="0"/>
                  </a:spcAft>
                  <a:buNone/>
                </a:pPr>
                <a:r>
                  <a:t/>
                </a:r>
                <a:endParaRPr b="1" sz="4200">
                  <a:solidFill>
                    <a:srgbClr val="080808"/>
                  </a:solidFill>
                  <a:latin typeface="Iceland"/>
                  <a:ea typeface="Iceland"/>
                  <a:cs typeface="Iceland"/>
                  <a:sym typeface="Iceland"/>
                </a:endParaRPr>
              </a:p>
            </p:txBody>
          </p:sp>
          <p:cxnSp>
            <p:nvCxnSpPr>
              <p:cNvPr id="84" name="Google Shape;84;p17"/>
              <p:cNvCxnSpPr>
                <a:stCxn id="83" idx="6"/>
                <a:endCxn id="75" idx="0"/>
              </p:cNvCxnSpPr>
              <p:nvPr/>
            </p:nvCxnSpPr>
            <p:spPr>
              <a:xfrm>
                <a:off x="4039200" y="1847775"/>
                <a:ext cx="532800" cy="519000"/>
              </a:xfrm>
              <a:prstGeom prst="bentConnector2">
                <a:avLst/>
              </a:prstGeom>
              <a:noFill/>
              <a:ln cap="flat" cmpd="sng" w="38100">
                <a:solidFill>
                  <a:schemeClr val="lt1"/>
                </a:solidFill>
                <a:prstDash val="solid"/>
                <a:round/>
                <a:headEnd len="med" w="med" type="none"/>
                <a:tailEnd len="med" w="med" type="none"/>
              </a:ln>
            </p:spPr>
          </p:cxnSp>
        </p:grpSp>
        <p:grpSp>
          <p:nvGrpSpPr>
            <p:cNvPr id="85" name="Google Shape;85;p17"/>
            <p:cNvGrpSpPr/>
            <p:nvPr/>
          </p:nvGrpSpPr>
          <p:grpSpPr>
            <a:xfrm>
              <a:off x="4571963" y="1512338"/>
              <a:ext cx="1203600" cy="854400"/>
              <a:chOff x="4571963" y="1512338"/>
              <a:chExt cx="1203600" cy="854400"/>
            </a:xfrm>
          </p:grpSpPr>
          <p:sp>
            <p:nvSpPr>
              <p:cNvPr id="86" name="Google Shape;86;p17"/>
              <p:cNvSpPr/>
              <p:nvPr/>
            </p:nvSpPr>
            <p:spPr>
              <a:xfrm>
                <a:off x="5104763" y="1512338"/>
                <a:ext cx="670800" cy="670800"/>
              </a:xfrm>
              <a:prstGeom prst="ellipse">
                <a:avLst/>
              </a:prstGeom>
              <a:noFill/>
              <a:ln cap="flat" cmpd="sng" w="38100">
                <a:solidFill>
                  <a:schemeClr val="lt1"/>
                </a:solidFill>
                <a:prstDash val="solid"/>
                <a:round/>
                <a:headEnd len="sm" w="sm" type="none"/>
                <a:tailEnd len="sm" w="sm" type="none"/>
              </a:ln>
            </p:spPr>
            <p:txBody>
              <a:bodyPr anchorCtr="0" anchor="ctr" bIns="91425" lIns="0" spcFirstLastPara="1" rIns="0" wrap="square" tIns="0">
                <a:noAutofit/>
              </a:bodyPr>
              <a:lstStyle/>
              <a:p>
                <a:pPr indent="0" lvl="0" marL="0" rtl="0" algn="ctr">
                  <a:spcBef>
                    <a:spcPts val="0"/>
                  </a:spcBef>
                  <a:spcAft>
                    <a:spcPts val="0"/>
                  </a:spcAft>
                  <a:buNone/>
                </a:pPr>
                <a:r>
                  <a:t/>
                </a:r>
                <a:endParaRPr b="1" sz="4200">
                  <a:solidFill>
                    <a:srgbClr val="080808"/>
                  </a:solidFill>
                  <a:latin typeface="Iceland"/>
                  <a:ea typeface="Iceland"/>
                  <a:cs typeface="Iceland"/>
                  <a:sym typeface="Iceland"/>
                </a:endParaRPr>
              </a:p>
            </p:txBody>
          </p:sp>
          <p:cxnSp>
            <p:nvCxnSpPr>
              <p:cNvPr id="87" name="Google Shape;87;p17"/>
              <p:cNvCxnSpPr>
                <a:stCxn id="86" idx="2"/>
                <a:endCxn id="75" idx="0"/>
              </p:cNvCxnSpPr>
              <p:nvPr/>
            </p:nvCxnSpPr>
            <p:spPr>
              <a:xfrm flipH="1">
                <a:off x="4571963" y="1847738"/>
                <a:ext cx="532800" cy="519000"/>
              </a:xfrm>
              <a:prstGeom prst="bentConnector2">
                <a:avLst/>
              </a:prstGeom>
              <a:noFill/>
              <a:ln cap="flat" cmpd="sng" w="38100">
                <a:solidFill>
                  <a:schemeClr val="lt1"/>
                </a:solidFill>
                <a:prstDash val="solid"/>
                <a:round/>
                <a:headEnd len="med" w="med" type="none"/>
                <a:tailEnd len="med" w="med" type="none"/>
              </a:ln>
            </p:spPr>
          </p:cxnSp>
        </p:grpSp>
        <p:grpSp>
          <p:nvGrpSpPr>
            <p:cNvPr id="88" name="Google Shape;88;p17"/>
            <p:cNvGrpSpPr/>
            <p:nvPr/>
          </p:nvGrpSpPr>
          <p:grpSpPr>
            <a:xfrm>
              <a:off x="3368400" y="3462075"/>
              <a:ext cx="1203600" cy="854400"/>
              <a:chOff x="3368400" y="3462075"/>
              <a:chExt cx="1203600" cy="854400"/>
            </a:xfrm>
          </p:grpSpPr>
          <p:sp>
            <p:nvSpPr>
              <p:cNvPr id="89" name="Google Shape;89;p17"/>
              <p:cNvSpPr/>
              <p:nvPr/>
            </p:nvSpPr>
            <p:spPr>
              <a:xfrm>
                <a:off x="3368400" y="3645675"/>
                <a:ext cx="670800" cy="670800"/>
              </a:xfrm>
              <a:prstGeom prst="ellipse">
                <a:avLst/>
              </a:prstGeom>
              <a:noFill/>
              <a:ln cap="flat" cmpd="sng" w="38100">
                <a:solidFill>
                  <a:schemeClr val="lt1"/>
                </a:solidFill>
                <a:prstDash val="solid"/>
                <a:round/>
                <a:headEnd len="sm" w="sm" type="none"/>
                <a:tailEnd len="sm" w="sm" type="none"/>
              </a:ln>
            </p:spPr>
            <p:txBody>
              <a:bodyPr anchorCtr="0" anchor="ctr" bIns="91425" lIns="0" spcFirstLastPara="1" rIns="0" wrap="square" tIns="0">
                <a:noAutofit/>
              </a:bodyPr>
              <a:lstStyle/>
              <a:p>
                <a:pPr indent="0" lvl="0" marL="0" rtl="0" algn="ctr">
                  <a:spcBef>
                    <a:spcPts val="0"/>
                  </a:spcBef>
                  <a:spcAft>
                    <a:spcPts val="0"/>
                  </a:spcAft>
                  <a:buNone/>
                </a:pPr>
                <a:r>
                  <a:t/>
                </a:r>
                <a:endParaRPr b="1" sz="4200">
                  <a:solidFill>
                    <a:srgbClr val="080808"/>
                  </a:solidFill>
                  <a:latin typeface="Iceland"/>
                  <a:ea typeface="Iceland"/>
                  <a:cs typeface="Iceland"/>
                  <a:sym typeface="Iceland"/>
                </a:endParaRPr>
              </a:p>
            </p:txBody>
          </p:sp>
          <p:cxnSp>
            <p:nvCxnSpPr>
              <p:cNvPr id="90" name="Google Shape;90;p17"/>
              <p:cNvCxnSpPr>
                <a:stCxn id="89" idx="6"/>
                <a:endCxn id="75" idx="4"/>
              </p:cNvCxnSpPr>
              <p:nvPr/>
            </p:nvCxnSpPr>
            <p:spPr>
              <a:xfrm flipH="1" rot="10800000">
                <a:off x="4039200" y="3462075"/>
                <a:ext cx="532800" cy="519000"/>
              </a:xfrm>
              <a:prstGeom prst="bentConnector2">
                <a:avLst/>
              </a:prstGeom>
              <a:noFill/>
              <a:ln cap="flat" cmpd="sng" w="38100">
                <a:solidFill>
                  <a:schemeClr val="lt1"/>
                </a:solidFill>
                <a:prstDash val="solid"/>
                <a:round/>
                <a:headEnd len="med" w="med" type="none"/>
                <a:tailEnd len="med" w="med" type="none"/>
              </a:ln>
            </p:spPr>
          </p:cxnSp>
        </p:grpSp>
        <p:grpSp>
          <p:nvGrpSpPr>
            <p:cNvPr id="91" name="Google Shape;91;p17"/>
            <p:cNvGrpSpPr/>
            <p:nvPr/>
          </p:nvGrpSpPr>
          <p:grpSpPr>
            <a:xfrm>
              <a:off x="4572000" y="3462150"/>
              <a:ext cx="1203600" cy="854325"/>
              <a:chOff x="4572000" y="3462150"/>
              <a:chExt cx="1203600" cy="854325"/>
            </a:xfrm>
          </p:grpSpPr>
          <p:sp>
            <p:nvSpPr>
              <p:cNvPr id="92" name="Google Shape;92;p17"/>
              <p:cNvSpPr/>
              <p:nvPr/>
            </p:nvSpPr>
            <p:spPr>
              <a:xfrm>
                <a:off x="5104800" y="3645675"/>
                <a:ext cx="670800" cy="670800"/>
              </a:xfrm>
              <a:prstGeom prst="ellipse">
                <a:avLst/>
              </a:prstGeom>
              <a:noFill/>
              <a:ln cap="flat" cmpd="sng" w="38100">
                <a:solidFill>
                  <a:schemeClr val="lt1"/>
                </a:solidFill>
                <a:prstDash val="solid"/>
                <a:round/>
                <a:headEnd len="sm" w="sm" type="none"/>
                <a:tailEnd len="sm" w="sm" type="none"/>
              </a:ln>
            </p:spPr>
            <p:txBody>
              <a:bodyPr anchorCtr="0" anchor="ctr" bIns="91425" lIns="0" spcFirstLastPara="1" rIns="0" wrap="square" tIns="0">
                <a:noAutofit/>
              </a:bodyPr>
              <a:lstStyle/>
              <a:p>
                <a:pPr indent="0" lvl="0" marL="0" rtl="0" algn="ctr">
                  <a:spcBef>
                    <a:spcPts val="0"/>
                  </a:spcBef>
                  <a:spcAft>
                    <a:spcPts val="0"/>
                  </a:spcAft>
                  <a:buNone/>
                </a:pPr>
                <a:r>
                  <a:t/>
                </a:r>
                <a:endParaRPr b="1" sz="4200">
                  <a:solidFill>
                    <a:srgbClr val="080808"/>
                  </a:solidFill>
                  <a:latin typeface="Iceland"/>
                  <a:ea typeface="Iceland"/>
                  <a:cs typeface="Iceland"/>
                  <a:sym typeface="Iceland"/>
                </a:endParaRPr>
              </a:p>
            </p:txBody>
          </p:sp>
          <p:cxnSp>
            <p:nvCxnSpPr>
              <p:cNvPr id="93" name="Google Shape;93;p17"/>
              <p:cNvCxnSpPr>
                <a:stCxn id="75" idx="4"/>
                <a:endCxn id="92" idx="2"/>
              </p:cNvCxnSpPr>
              <p:nvPr/>
            </p:nvCxnSpPr>
            <p:spPr>
              <a:xfrm flipH="1" rot="-5400000">
                <a:off x="4578900" y="3455250"/>
                <a:ext cx="519000" cy="532800"/>
              </a:xfrm>
              <a:prstGeom prst="bentConnector2">
                <a:avLst/>
              </a:prstGeom>
              <a:noFill/>
              <a:ln cap="flat" cmpd="sng" w="38100">
                <a:solidFill>
                  <a:schemeClr val="lt1"/>
                </a:solidFill>
                <a:prstDash val="solid"/>
                <a:round/>
                <a:headEnd len="med" w="med" type="none"/>
                <a:tailEnd len="med" w="med" type="none"/>
              </a:ln>
            </p:spPr>
          </p:cxnSp>
        </p:grpSp>
      </p:grpSp>
      <p:sp>
        <p:nvSpPr>
          <p:cNvPr id="94" name="Google Shape;94;p17"/>
          <p:cNvSpPr txBox="1"/>
          <p:nvPr>
            <p:ph type="title"/>
          </p:nvPr>
        </p:nvSpPr>
        <p:spPr>
          <a:xfrm>
            <a:off x="713250" y="235493"/>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ÍNDEX</a:t>
            </a:r>
            <a:endParaRPr/>
          </a:p>
        </p:txBody>
      </p:sp>
      <p:sp>
        <p:nvSpPr>
          <p:cNvPr id="95" name="Google Shape;95;p17"/>
          <p:cNvSpPr txBox="1"/>
          <p:nvPr/>
        </p:nvSpPr>
        <p:spPr>
          <a:xfrm>
            <a:off x="879475" y="1068100"/>
            <a:ext cx="2447400" cy="672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lt1"/>
                </a:solidFill>
                <a:latin typeface="Prata"/>
                <a:ea typeface="Prata"/>
                <a:cs typeface="Prata"/>
                <a:sym typeface="Prata"/>
              </a:rPr>
              <a:t>INTRODUCCIÓ</a:t>
            </a:r>
            <a:endParaRPr sz="2000">
              <a:solidFill>
                <a:schemeClr val="lt1"/>
              </a:solidFill>
              <a:latin typeface="Prata"/>
              <a:ea typeface="Prata"/>
              <a:cs typeface="Prata"/>
              <a:sym typeface="Prata"/>
            </a:endParaRPr>
          </a:p>
        </p:txBody>
      </p:sp>
      <p:sp>
        <p:nvSpPr>
          <p:cNvPr id="96" name="Google Shape;96;p17"/>
          <p:cNvSpPr txBox="1"/>
          <p:nvPr/>
        </p:nvSpPr>
        <p:spPr>
          <a:xfrm>
            <a:off x="5944400" y="1271275"/>
            <a:ext cx="2226900" cy="447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lt1"/>
              </a:buClr>
              <a:buSzPts val="1100"/>
              <a:buFont typeface="Arial"/>
              <a:buNone/>
            </a:pPr>
            <a:r>
              <a:rPr lang="en" sz="2000">
                <a:solidFill>
                  <a:schemeClr val="lt1"/>
                </a:solidFill>
                <a:latin typeface="Prata"/>
                <a:ea typeface="Prata"/>
                <a:cs typeface="Prata"/>
                <a:sym typeface="Prata"/>
              </a:rPr>
              <a:t>CASOS D’ÚS</a:t>
            </a:r>
            <a:endParaRPr sz="2000">
              <a:solidFill>
                <a:schemeClr val="lt1"/>
              </a:solidFill>
              <a:latin typeface="Prata"/>
              <a:ea typeface="Prata"/>
              <a:cs typeface="Prata"/>
              <a:sym typeface="Prata"/>
            </a:endParaRPr>
          </a:p>
        </p:txBody>
      </p:sp>
      <p:sp>
        <p:nvSpPr>
          <p:cNvPr id="97" name="Google Shape;97;p17"/>
          <p:cNvSpPr txBox="1"/>
          <p:nvPr/>
        </p:nvSpPr>
        <p:spPr>
          <a:xfrm>
            <a:off x="331975" y="2153525"/>
            <a:ext cx="2447400" cy="672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lt1"/>
                </a:solidFill>
                <a:latin typeface="Prata"/>
                <a:ea typeface="Prata"/>
                <a:cs typeface="Prata"/>
                <a:sym typeface="Prata"/>
              </a:rPr>
              <a:t>TIPUS D’USUARI</a:t>
            </a:r>
            <a:endParaRPr sz="2000">
              <a:solidFill>
                <a:schemeClr val="lt1"/>
              </a:solidFill>
              <a:latin typeface="Prata"/>
              <a:ea typeface="Prata"/>
              <a:cs typeface="Prata"/>
              <a:sym typeface="Prata"/>
            </a:endParaRPr>
          </a:p>
        </p:txBody>
      </p:sp>
      <p:sp>
        <p:nvSpPr>
          <p:cNvPr id="98" name="Google Shape;98;p17"/>
          <p:cNvSpPr txBox="1"/>
          <p:nvPr/>
        </p:nvSpPr>
        <p:spPr>
          <a:xfrm>
            <a:off x="6542725" y="2272913"/>
            <a:ext cx="2226900" cy="433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MODEL CONCEPTUAL</a:t>
            </a:r>
            <a:endParaRPr sz="2000">
              <a:solidFill>
                <a:schemeClr val="lt1"/>
              </a:solidFill>
              <a:latin typeface="Prata"/>
              <a:ea typeface="Prata"/>
              <a:cs typeface="Prata"/>
              <a:sym typeface="Prata"/>
            </a:endParaRPr>
          </a:p>
        </p:txBody>
      </p:sp>
      <p:sp>
        <p:nvSpPr>
          <p:cNvPr id="99" name="Google Shape;99;p17"/>
          <p:cNvSpPr txBox="1"/>
          <p:nvPr/>
        </p:nvSpPr>
        <p:spPr>
          <a:xfrm>
            <a:off x="879475" y="3382900"/>
            <a:ext cx="2447400" cy="546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lt1"/>
                </a:solidFill>
                <a:latin typeface="Prata"/>
                <a:ea typeface="Prata"/>
                <a:cs typeface="Prata"/>
                <a:sym typeface="Prata"/>
              </a:rPr>
              <a:t>ÀREA FUNCIONALS</a:t>
            </a:r>
            <a:endParaRPr sz="2000">
              <a:solidFill>
                <a:schemeClr val="lt1"/>
              </a:solidFill>
              <a:latin typeface="Prata"/>
              <a:ea typeface="Prata"/>
              <a:cs typeface="Prata"/>
              <a:sym typeface="Prata"/>
            </a:endParaRPr>
          </a:p>
        </p:txBody>
      </p:sp>
      <p:sp>
        <p:nvSpPr>
          <p:cNvPr id="100" name="Google Shape;100;p17"/>
          <p:cNvSpPr txBox="1"/>
          <p:nvPr/>
        </p:nvSpPr>
        <p:spPr>
          <a:xfrm>
            <a:off x="5995625" y="3489688"/>
            <a:ext cx="2816400" cy="33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Prata"/>
                <a:ea typeface="Prata"/>
                <a:cs typeface="Prata"/>
                <a:sym typeface="Prata"/>
              </a:rPr>
              <a:t>CONCLUSIONS</a:t>
            </a:r>
            <a:endParaRPr sz="2000">
              <a:solidFill>
                <a:schemeClr val="lt1"/>
              </a:solidFill>
              <a:latin typeface="Prata"/>
              <a:ea typeface="Prata"/>
              <a:cs typeface="Prata"/>
              <a:sym typeface="Prata"/>
            </a:endParaRPr>
          </a:p>
        </p:txBody>
      </p:sp>
      <p:sp>
        <p:nvSpPr>
          <p:cNvPr id="101" name="Google Shape;101;p17"/>
          <p:cNvSpPr/>
          <p:nvPr/>
        </p:nvSpPr>
        <p:spPr>
          <a:xfrm>
            <a:off x="4536029" y="2337268"/>
            <a:ext cx="250042" cy="672140"/>
          </a:xfrm>
          <a:custGeom>
            <a:rect b="b" l="l" r="r" t="t"/>
            <a:pathLst>
              <a:path extrusionOk="0" h="20334" w="7565">
                <a:moveTo>
                  <a:pt x="3781" y="610"/>
                </a:moveTo>
                <a:cubicBezTo>
                  <a:pt x="4022" y="610"/>
                  <a:pt x="4223" y="807"/>
                  <a:pt x="4223" y="1049"/>
                </a:cubicBezTo>
                <a:cubicBezTo>
                  <a:pt x="4223" y="1296"/>
                  <a:pt x="4022" y="1490"/>
                  <a:pt x="3781" y="1490"/>
                </a:cubicBezTo>
                <a:cubicBezTo>
                  <a:pt x="3533" y="1490"/>
                  <a:pt x="3340" y="1290"/>
                  <a:pt x="3340" y="1049"/>
                </a:cubicBezTo>
                <a:cubicBezTo>
                  <a:pt x="3340" y="807"/>
                  <a:pt x="3540" y="610"/>
                  <a:pt x="3781" y="610"/>
                </a:cubicBezTo>
                <a:close/>
                <a:moveTo>
                  <a:pt x="4048" y="2049"/>
                </a:moveTo>
                <a:lnTo>
                  <a:pt x="4048" y="2764"/>
                </a:lnTo>
                <a:lnTo>
                  <a:pt x="3514" y="2764"/>
                </a:lnTo>
                <a:lnTo>
                  <a:pt x="3514" y="2049"/>
                </a:lnTo>
                <a:cubicBezTo>
                  <a:pt x="3597" y="2072"/>
                  <a:pt x="3686" y="2084"/>
                  <a:pt x="3779" y="2084"/>
                </a:cubicBezTo>
                <a:cubicBezTo>
                  <a:pt x="3868" y="2084"/>
                  <a:pt x="3959" y="2073"/>
                  <a:pt x="4048" y="2049"/>
                </a:cubicBezTo>
                <a:close/>
                <a:moveTo>
                  <a:pt x="4045" y="15216"/>
                </a:moveTo>
                <a:lnTo>
                  <a:pt x="4045" y="17234"/>
                </a:lnTo>
                <a:lnTo>
                  <a:pt x="3514" y="17234"/>
                </a:lnTo>
                <a:lnTo>
                  <a:pt x="3514" y="15216"/>
                </a:lnTo>
                <a:close/>
                <a:moveTo>
                  <a:pt x="4321" y="17831"/>
                </a:moveTo>
                <a:cubicBezTo>
                  <a:pt x="4848" y="17831"/>
                  <a:pt x="5319" y="18152"/>
                  <a:pt x="5519" y="18622"/>
                </a:cubicBezTo>
                <a:lnTo>
                  <a:pt x="2037" y="18622"/>
                </a:lnTo>
                <a:cubicBezTo>
                  <a:pt x="2240" y="18155"/>
                  <a:pt x="2701" y="17837"/>
                  <a:pt x="3225" y="17831"/>
                </a:cubicBezTo>
                <a:close/>
                <a:moveTo>
                  <a:pt x="3784" y="0"/>
                </a:moveTo>
                <a:cubicBezTo>
                  <a:pt x="3212" y="0"/>
                  <a:pt x="2749" y="467"/>
                  <a:pt x="2749" y="1039"/>
                </a:cubicBezTo>
                <a:cubicBezTo>
                  <a:pt x="2749" y="1249"/>
                  <a:pt x="2812" y="1446"/>
                  <a:pt x="2923" y="1614"/>
                </a:cubicBezTo>
                <a:lnTo>
                  <a:pt x="2923" y="2758"/>
                </a:lnTo>
                <a:cubicBezTo>
                  <a:pt x="2599" y="2786"/>
                  <a:pt x="2352" y="3050"/>
                  <a:pt x="2352" y="3368"/>
                </a:cubicBezTo>
                <a:lnTo>
                  <a:pt x="2352" y="3806"/>
                </a:lnTo>
                <a:cubicBezTo>
                  <a:pt x="2199" y="4063"/>
                  <a:pt x="1576" y="4384"/>
                  <a:pt x="681" y="4667"/>
                </a:cubicBezTo>
                <a:cubicBezTo>
                  <a:pt x="252" y="4803"/>
                  <a:pt x="1" y="5270"/>
                  <a:pt x="109" y="5731"/>
                </a:cubicBezTo>
                <a:lnTo>
                  <a:pt x="271" y="6427"/>
                </a:lnTo>
                <a:cubicBezTo>
                  <a:pt x="322" y="6646"/>
                  <a:pt x="449" y="6836"/>
                  <a:pt x="633" y="6957"/>
                </a:cubicBezTo>
                <a:cubicBezTo>
                  <a:pt x="2301" y="8085"/>
                  <a:pt x="1707" y="9003"/>
                  <a:pt x="967" y="10162"/>
                </a:cubicBezTo>
                <a:cubicBezTo>
                  <a:pt x="576" y="10769"/>
                  <a:pt x="172" y="11398"/>
                  <a:pt x="172" y="12062"/>
                </a:cubicBezTo>
                <a:cubicBezTo>
                  <a:pt x="172" y="13371"/>
                  <a:pt x="496" y="14238"/>
                  <a:pt x="766" y="14734"/>
                </a:cubicBezTo>
                <a:cubicBezTo>
                  <a:pt x="928" y="15032"/>
                  <a:pt x="1230" y="15213"/>
                  <a:pt x="1557" y="15213"/>
                </a:cubicBezTo>
                <a:lnTo>
                  <a:pt x="2920" y="15213"/>
                </a:lnTo>
                <a:lnTo>
                  <a:pt x="2920" y="17259"/>
                </a:lnTo>
                <a:cubicBezTo>
                  <a:pt x="2205" y="17383"/>
                  <a:pt x="1608" y="17913"/>
                  <a:pt x="1411" y="18615"/>
                </a:cubicBezTo>
                <a:lnTo>
                  <a:pt x="1291" y="18615"/>
                </a:lnTo>
                <a:cubicBezTo>
                  <a:pt x="925" y="18615"/>
                  <a:pt x="633" y="18914"/>
                  <a:pt x="633" y="19276"/>
                </a:cubicBezTo>
                <a:lnTo>
                  <a:pt x="633" y="19676"/>
                </a:lnTo>
                <a:cubicBezTo>
                  <a:pt x="633" y="20042"/>
                  <a:pt x="928" y="20334"/>
                  <a:pt x="1291" y="20334"/>
                </a:cubicBezTo>
                <a:lnTo>
                  <a:pt x="3089" y="20334"/>
                </a:lnTo>
                <a:cubicBezTo>
                  <a:pt x="3254" y="20334"/>
                  <a:pt x="3387" y="20201"/>
                  <a:pt x="3387" y="20039"/>
                </a:cubicBezTo>
                <a:cubicBezTo>
                  <a:pt x="3387" y="19873"/>
                  <a:pt x="3254" y="19740"/>
                  <a:pt x="3089" y="19740"/>
                </a:cubicBezTo>
                <a:lnTo>
                  <a:pt x="1291" y="19740"/>
                </a:lnTo>
                <a:cubicBezTo>
                  <a:pt x="1256" y="19740"/>
                  <a:pt x="1227" y="19711"/>
                  <a:pt x="1227" y="19676"/>
                </a:cubicBezTo>
                <a:lnTo>
                  <a:pt x="1227" y="19276"/>
                </a:lnTo>
                <a:cubicBezTo>
                  <a:pt x="1227" y="19238"/>
                  <a:pt x="1256" y="19213"/>
                  <a:pt x="1291" y="19213"/>
                </a:cubicBezTo>
                <a:lnTo>
                  <a:pt x="6278" y="19213"/>
                </a:lnTo>
                <a:cubicBezTo>
                  <a:pt x="6313" y="19213"/>
                  <a:pt x="6341" y="19238"/>
                  <a:pt x="6341" y="19276"/>
                </a:cubicBezTo>
                <a:lnTo>
                  <a:pt x="6341" y="19676"/>
                </a:lnTo>
                <a:cubicBezTo>
                  <a:pt x="6341" y="19711"/>
                  <a:pt x="6313" y="19740"/>
                  <a:pt x="6278" y="19740"/>
                </a:cubicBezTo>
                <a:lnTo>
                  <a:pt x="4480" y="19740"/>
                </a:lnTo>
                <a:cubicBezTo>
                  <a:pt x="4318" y="19740"/>
                  <a:pt x="4181" y="19873"/>
                  <a:pt x="4181" y="20039"/>
                </a:cubicBezTo>
                <a:cubicBezTo>
                  <a:pt x="4181" y="20201"/>
                  <a:pt x="4318" y="20334"/>
                  <a:pt x="4480" y="20334"/>
                </a:cubicBezTo>
                <a:lnTo>
                  <a:pt x="6278" y="20334"/>
                </a:lnTo>
                <a:cubicBezTo>
                  <a:pt x="6643" y="20334"/>
                  <a:pt x="6939" y="20039"/>
                  <a:pt x="6939" y="19676"/>
                </a:cubicBezTo>
                <a:lnTo>
                  <a:pt x="6939" y="19276"/>
                </a:lnTo>
                <a:cubicBezTo>
                  <a:pt x="6939" y="18911"/>
                  <a:pt x="6640" y="18615"/>
                  <a:pt x="6278" y="18615"/>
                </a:cubicBezTo>
                <a:lnTo>
                  <a:pt x="6160" y="18615"/>
                </a:lnTo>
                <a:cubicBezTo>
                  <a:pt x="5960" y="17913"/>
                  <a:pt x="5366" y="17383"/>
                  <a:pt x="4651" y="17259"/>
                </a:cubicBezTo>
                <a:lnTo>
                  <a:pt x="4651" y="15213"/>
                </a:lnTo>
                <a:lnTo>
                  <a:pt x="6011" y="15213"/>
                </a:lnTo>
                <a:cubicBezTo>
                  <a:pt x="6338" y="15213"/>
                  <a:pt x="6640" y="15032"/>
                  <a:pt x="6802" y="14734"/>
                </a:cubicBezTo>
                <a:cubicBezTo>
                  <a:pt x="7075" y="14238"/>
                  <a:pt x="7399" y="13371"/>
                  <a:pt x="7399" y="12062"/>
                </a:cubicBezTo>
                <a:cubicBezTo>
                  <a:pt x="7399" y="11538"/>
                  <a:pt x="7148" y="11049"/>
                  <a:pt x="6901" y="10636"/>
                </a:cubicBezTo>
                <a:cubicBezTo>
                  <a:pt x="6846" y="10541"/>
                  <a:pt x="6748" y="10490"/>
                  <a:pt x="6647" y="10490"/>
                </a:cubicBezTo>
                <a:cubicBezTo>
                  <a:pt x="6595" y="10490"/>
                  <a:pt x="6542" y="10503"/>
                  <a:pt x="6494" y="10531"/>
                </a:cubicBezTo>
                <a:cubicBezTo>
                  <a:pt x="6351" y="10617"/>
                  <a:pt x="6306" y="10798"/>
                  <a:pt x="6389" y="10941"/>
                </a:cubicBezTo>
                <a:cubicBezTo>
                  <a:pt x="6592" y="11284"/>
                  <a:pt x="6802" y="11681"/>
                  <a:pt x="6802" y="12062"/>
                </a:cubicBezTo>
                <a:cubicBezTo>
                  <a:pt x="6802" y="13307"/>
                  <a:pt x="6472" y="14089"/>
                  <a:pt x="6278" y="14448"/>
                </a:cubicBezTo>
                <a:cubicBezTo>
                  <a:pt x="6218" y="14552"/>
                  <a:pt x="6119" y="14619"/>
                  <a:pt x="6011" y="14619"/>
                </a:cubicBezTo>
                <a:lnTo>
                  <a:pt x="1564" y="14619"/>
                </a:lnTo>
                <a:cubicBezTo>
                  <a:pt x="1459" y="14619"/>
                  <a:pt x="1354" y="14556"/>
                  <a:pt x="1300" y="14448"/>
                </a:cubicBezTo>
                <a:cubicBezTo>
                  <a:pt x="1103" y="14089"/>
                  <a:pt x="776" y="13307"/>
                  <a:pt x="776" y="12062"/>
                </a:cubicBezTo>
                <a:cubicBezTo>
                  <a:pt x="776" y="11573"/>
                  <a:pt x="1116" y="11045"/>
                  <a:pt x="1475" y="10483"/>
                </a:cubicBezTo>
                <a:cubicBezTo>
                  <a:pt x="1859" y="9889"/>
                  <a:pt x="2256" y="9270"/>
                  <a:pt x="2304" y="8593"/>
                </a:cubicBezTo>
                <a:cubicBezTo>
                  <a:pt x="2358" y="7805"/>
                  <a:pt x="1926" y="7110"/>
                  <a:pt x="973" y="6465"/>
                </a:cubicBezTo>
                <a:cubicBezTo>
                  <a:pt x="919" y="6427"/>
                  <a:pt x="874" y="6363"/>
                  <a:pt x="859" y="6290"/>
                </a:cubicBezTo>
                <a:lnTo>
                  <a:pt x="697" y="5598"/>
                </a:lnTo>
                <a:cubicBezTo>
                  <a:pt x="658" y="5442"/>
                  <a:pt x="735" y="5280"/>
                  <a:pt x="865" y="5239"/>
                </a:cubicBezTo>
                <a:cubicBezTo>
                  <a:pt x="1958" y="4892"/>
                  <a:pt x="2634" y="4511"/>
                  <a:pt x="2873" y="4111"/>
                </a:cubicBezTo>
                <a:lnTo>
                  <a:pt x="2876" y="4105"/>
                </a:lnTo>
                <a:cubicBezTo>
                  <a:pt x="2927" y="4016"/>
                  <a:pt x="2955" y="3917"/>
                  <a:pt x="2955" y="3819"/>
                </a:cubicBezTo>
                <a:lnTo>
                  <a:pt x="2955" y="3368"/>
                </a:lnTo>
                <a:cubicBezTo>
                  <a:pt x="2955" y="3364"/>
                  <a:pt x="2958" y="3361"/>
                  <a:pt x="2961" y="3361"/>
                </a:cubicBezTo>
                <a:lnTo>
                  <a:pt x="4613" y="3361"/>
                </a:lnTo>
                <a:cubicBezTo>
                  <a:pt x="4620" y="3361"/>
                  <a:pt x="4623" y="3364"/>
                  <a:pt x="4623" y="3368"/>
                </a:cubicBezTo>
                <a:lnTo>
                  <a:pt x="4623" y="3809"/>
                </a:lnTo>
                <a:cubicBezTo>
                  <a:pt x="4623" y="3914"/>
                  <a:pt x="4651" y="4016"/>
                  <a:pt x="4702" y="4108"/>
                </a:cubicBezTo>
                <a:cubicBezTo>
                  <a:pt x="4941" y="4508"/>
                  <a:pt x="5611" y="4889"/>
                  <a:pt x="6707" y="5235"/>
                </a:cubicBezTo>
                <a:cubicBezTo>
                  <a:pt x="6837" y="5274"/>
                  <a:pt x="6913" y="5439"/>
                  <a:pt x="6878" y="5591"/>
                </a:cubicBezTo>
                <a:lnTo>
                  <a:pt x="6716" y="6287"/>
                </a:lnTo>
                <a:cubicBezTo>
                  <a:pt x="6700" y="6360"/>
                  <a:pt x="6656" y="6424"/>
                  <a:pt x="6599" y="6462"/>
                </a:cubicBezTo>
                <a:cubicBezTo>
                  <a:pt x="4836" y="7656"/>
                  <a:pt x="5166" y="8841"/>
                  <a:pt x="5652" y="9737"/>
                </a:cubicBezTo>
                <a:cubicBezTo>
                  <a:pt x="5707" y="9836"/>
                  <a:pt x="5809" y="9893"/>
                  <a:pt x="5915" y="9893"/>
                </a:cubicBezTo>
                <a:cubicBezTo>
                  <a:pt x="5962" y="9893"/>
                  <a:pt x="6010" y="9882"/>
                  <a:pt x="6056" y="9857"/>
                </a:cubicBezTo>
                <a:cubicBezTo>
                  <a:pt x="6198" y="9778"/>
                  <a:pt x="6256" y="9600"/>
                  <a:pt x="6176" y="9451"/>
                </a:cubicBezTo>
                <a:cubicBezTo>
                  <a:pt x="5690" y="8555"/>
                  <a:pt x="5646" y="7824"/>
                  <a:pt x="6932" y="6951"/>
                </a:cubicBezTo>
                <a:cubicBezTo>
                  <a:pt x="7113" y="6827"/>
                  <a:pt x="7244" y="6640"/>
                  <a:pt x="7294" y="6417"/>
                </a:cubicBezTo>
                <a:lnTo>
                  <a:pt x="7456" y="5725"/>
                </a:lnTo>
                <a:cubicBezTo>
                  <a:pt x="7564" y="5264"/>
                  <a:pt x="7313" y="4794"/>
                  <a:pt x="6885" y="4660"/>
                </a:cubicBezTo>
                <a:cubicBezTo>
                  <a:pt x="5992" y="4378"/>
                  <a:pt x="5369" y="4051"/>
                  <a:pt x="5214" y="3796"/>
                </a:cubicBezTo>
                <a:lnTo>
                  <a:pt x="5214" y="3361"/>
                </a:lnTo>
                <a:cubicBezTo>
                  <a:pt x="5214" y="3040"/>
                  <a:pt x="4963" y="2777"/>
                  <a:pt x="4645" y="2758"/>
                </a:cubicBezTo>
                <a:lnTo>
                  <a:pt x="4645" y="1614"/>
                </a:lnTo>
                <a:cubicBezTo>
                  <a:pt x="4756" y="1452"/>
                  <a:pt x="4820" y="1252"/>
                  <a:pt x="4820" y="1039"/>
                </a:cubicBezTo>
                <a:cubicBezTo>
                  <a:pt x="4820" y="467"/>
                  <a:pt x="4356" y="0"/>
                  <a:pt x="37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7"/>
          <p:cNvGrpSpPr/>
          <p:nvPr/>
        </p:nvGrpSpPr>
        <p:grpSpPr>
          <a:xfrm>
            <a:off x="5346975" y="3489688"/>
            <a:ext cx="378111" cy="433191"/>
            <a:chOff x="8003015" y="2904039"/>
            <a:chExt cx="306759" cy="351445"/>
          </a:xfrm>
        </p:grpSpPr>
        <p:sp>
          <p:nvSpPr>
            <p:cNvPr id="103" name="Google Shape;103;p17"/>
            <p:cNvSpPr/>
            <p:nvPr/>
          </p:nvSpPr>
          <p:spPr>
            <a:xfrm>
              <a:off x="8094263" y="2957439"/>
              <a:ext cx="30342" cy="30310"/>
            </a:xfrm>
            <a:custGeom>
              <a:rect b="b" l="l" r="r" t="t"/>
              <a:pathLst>
                <a:path extrusionOk="0" h="953" w="954">
                  <a:moveTo>
                    <a:pt x="477" y="0"/>
                  </a:moveTo>
                  <a:cubicBezTo>
                    <a:pt x="382" y="0"/>
                    <a:pt x="310" y="72"/>
                    <a:pt x="310" y="155"/>
                  </a:cubicBezTo>
                  <a:lnTo>
                    <a:pt x="310" y="310"/>
                  </a:lnTo>
                  <a:lnTo>
                    <a:pt x="168" y="310"/>
                  </a:lnTo>
                  <a:cubicBezTo>
                    <a:pt x="72" y="310"/>
                    <a:pt x="1" y="381"/>
                    <a:pt x="1" y="477"/>
                  </a:cubicBezTo>
                  <a:cubicBezTo>
                    <a:pt x="1" y="560"/>
                    <a:pt x="72" y="631"/>
                    <a:pt x="168" y="631"/>
                  </a:cubicBezTo>
                  <a:lnTo>
                    <a:pt x="310" y="631"/>
                  </a:lnTo>
                  <a:lnTo>
                    <a:pt x="310" y="786"/>
                  </a:lnTo>
                  <a:cubicBezTo>
                    <a:pt x="310" y="870"/>
                    <a:pt x="382" y="953"/>
                    <a:pt x="477" y="953"/>
                  </a:cubicBezTo>
                  <a:cubicBezTo>
                    <a:pt x="560" y="953"/>
                    <a:pt x="644" y="870"/>
                    <a:pt x="644" y="786"/>
                  </a:cubicBezTo>
                  <a:lnTo>
                    <a:pt x="644" y="631"/>
                  </a:lnTo>
                  <a:lnTo>
                    <a:pt x="787" y="631"/>
                  </a:lnTo>
                  <a:cubicBezTo>
                    <a:pt x="882" y="631"/>
                    <a:pt x="953" y="560"/>
                    <a:pt x="953" y="477"/>
                  </a:cubicBezTo>
                  <a:cubicBezTo>
                    <a:pt x="953" y="381"/>
                    <a:pt x="882" y="310"/>
                    <a:pt x="787" y="310"/>
                  </a:cubicBezTo>
                  <a:lnTo>
                    <a:pt x="644" y="310"/>
                  </a:lnTo>
                  <a:lnTo>
                    <a:pt x="644" y="155"/>
                  </a:lnTo>
                  <a:cubicBezTo>
                    <a:pt x="644" y="72"/>
                    <a:pt x="560" y="0"/>
                    <a:pt x="4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8187420" y="2957439"/>
              <a:ext cx="30342" cy="30310"/>
            </a:xfrm>
            <a:custGeom>
              <a:rect b="b" l="l" r="r" t="t"/>
              <a:pathLst>
                <a:path extrusionOk="0" h="953" w="954">
                  <a:moveTo>
                    <a:pt x="477" y="0"/>
                  </a:moveTo>
                  <a:cubicBezTo>
                    <a:pt x="394" y="0"/>
                    <a:pt x="310" y="72"/>
                    <a:pt x="310" y="155"/>
                  </a:cubicBezTo>
                  <a:lnTo>
                    <a:pt x="310" y="310"/>
                  </a:lnTo>
                  <a:lnTo>
                    <a:pt x="167" y="310"/>
                  </a:lnTo>
                  <a:cubicBezTo>
                    <a:pt x="72" y="310"/>
                    <a:pt x="1" y="381"/>
                    <a:pt x="1" y="477"/>
                  </a:cubicBezTo>
                  <a:cubicBezTo>
                    <a:pt x="1" y="560"/>
                    <a:pt x="72" y="631"/>
                    <a:pt x="167" y="631"/>
                  </a:cubicBezTo>
                  <a:lnTo>
                    <a:pt x="310" y="631"/>
                  </a:lnTo>
                  <a:lnTo>
                    <a:pt x="310" y="786"/>
                  </a:lnTo>
                  <a:cubicBezTo>
                    <a:pt x="310" y="870"/>
                    <a:pt x="394" y="953"/>
                    <a:pt x="477" y="953"/>
                  </a:cubicBezTo>
                  <a:cubicBezTo>
                    <a:pt x="572" y="953"/>
                    <a:pt x="644" y="870"/>
                    <a:pt x="644" y="786"/>
                  </a:cubicBezTo>
                  <a:lnTo>
                    <a:pt x="644" y="631"/>
                  </a:lnTo>
                  <a:lnTo>
                    <a:pt x="787" y="631"/>
                  </a:lnTo>
                  <a:cubicBezTo>
                    <a:pt x="882" y="631"/>
                    <a:pt x="953" y="560"/>
                    <a:pt x="953" y="477"/>
                  </a:cubicBezTo>
                  <a:cubicBezTo>
                    <a:pt x="953" y="381"/>
                    <a:pt x="882" y="310"/>
                    <a:pt x="787" y="310"/>
                  </a:cubicBezTo>
                  <a:lnTo>
                    <a:pt x="644" y="310"/>
                  </a:lnTo>
                  <a:lnTo>
                    <a:pt x="644" y="155"/>
                  </a:lnTo>
                  <a:cubicBezTo>
                    <a:pt x="644" y="72"/>
                    <a:pt x="572" y="0"/>
                    <a:pt x="4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a:off x="8094263" y="3027856"/>
              <a:ext cx="30342" cy="30342"/>
            </a:xfrm>
            <a:custGeom>
              <a:rect b="b" l="l" r="r" t="t"/>
              <a:pathLst>
                <a:path extrusionOk="0" h="954" w="954">
                  <a:moveTo>
                    <a:pt x="477" y="1"/>
                  </a:moveTo>
                  <a:cubicBezTo>
                    <a:pt x="382" y="1"/>
                    <a:pt x="310" y="72"/>
                    <a:pt x="310" y="168"/>
                  </a:cubicBezTo>
                  <a:lnTo>
                    <a:pt x="310" y="311"/>
                  </a:lnTo>
                  <a:lnTo>
                    <a:pt x="168" y="311"/>
                  </a:lnTo>
                  <a:cubicBezTo>
                    <a:pt x="72" y="311"/>
                    <a:pt x="1" y="382"/>
                    <a:pt x="1" y="477"/>
                  </a:cubicBezTo>
                  <a:cubicBezTo>
                    <a:pt x="1" y="561"/>
                    <a:pt x="72" y="644"/>
                    <a:pt x="168" y="644"/>
                  </a:cubicBezTo>
                  <a:lnTo>
                    <a:pt x="310" y="644"/>
                  </a:lnTo>
                  <a:lnTo>
                    <a:pt x="310" y="787"/>
                  </a:lnTo>
                  <a:cubicBezTo>
                    <a:pt x="310" y="882"/>
                    <a:pt x="382" y="953"/>
                    <a:pt x="477" y="953"/>
                  </a:cubicBezTo>
                  <a:cubicBezTo>
                    <a:pt x="560" y="953"/>
                    <a:pt x="644" y="882"/>
                    <a:pt x="644" y="787"/>
                  </a:cubicBezTo>
                  <a:lnTo>
                    <a:pt x="644" y="644"/>
                  </a:lnTo>
                  <a:lnTo>
                    <a:pt x="787" y="644"/>
                  </a:lnTo>
                  <a:cubicBezTo>
                    <a:pt x="882" y="644"/>
                    <a:pt x="953" y="561"/>
                    <a:pt x="953" y="477"/>
                  </a:cubicBezTo>
                  <a:cubicBezTo>
                    <a:pt x="953" y="382"/>
                    <a:pt x="882" y="311"/>
                    <a:pt x="787" y="311"/>
                  </a:cubicBezTo>
                  <a:lnTo>
                    <a:pt x="644" y="311"/>
                  </a:lnTo>
                  <a:lnTo>
                    <a:pt x="644" y="168"/>
                  </a:lnTo>
                  <a:cubicBezTo>
                    <a:pt x="644" y="72"/>
                    <a:pt x="560" y="1"/>
                    <a:pt x="4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a:off x="8187420" y="3027856"/>
              <a:ext cx="30342" cy="30342"/>
            </a:xfrm>
            <a:custGeom>
              <a:rect b="b" l="l" r="r" t="t"/>
              <a:pathLst>
                <a:path extrusionOk="0" h="954" w="954">
                  <a:moveTo>
                    <a:pt x="477" y="1"/>
                  </a:moveTo>
                  <a:cubicBezTo>
                    <a:pt x="394" y="1"/>
                    <a:pt x="310" y="72"/>
                    <a:pt x="310" y="168"/>
                  </a:cubicBezTo>
                  <a:lnTo>
                    <a:pt x="310" y="311"/>
                  </a:lnTo>
                  <a:lnTo>
                    <a:pt x="167" y="311"/>
                  </a:lnTo>
                  <a:cubicBezTo>
                    <a:pt x="72" y="311"/>
                    <a:pt x="1" y="382"/>
                    <a:pt x="1" y="477"/>
                  </a:cubicBezTo>
                  <a:cubicBezTo>
                    <a:pt x="1" y="561"/>
                    <a:pt x="72" y="644"/>
                    <a:pt x="167" y="644"/>
                  </a:cubicBezTo>
                  <a:lnTo>
                    <a:pt x="310" y="644"/>
                  </a:lnTo>
                  <a:lnTo>
                    <a:pt x="310" y="787"/>
                  </a:lnTo>
                  <a:cubicBezTo>
                    <a:pt x="310" y="882"/>
                    <a:pt x="394" y="953"/>
                    <a:pt x="477" y="953"/>
                  </a:cubicBezTo>
                  <a:cubicBezTo>
                    <a:pt x="572" y="953"/>
                    <a:pt x="644" y="882"/>
                    <a:pt x="644" y="787"/>
                  </a:cubicBezTo>
                  <a:lnTo>
                    <a:pt x="644" y="644"/>
                  </a:lnTo>
                  <a:lnTo>
                    <a:pt x="787" y="644"/>
                  </a:lnTo>
                  <a:cubicBezTo>
                    <a:pt x="882" y="644"/>
                    <a:pt x="953" y="561"/>
                    <a:pt x="953" y="477"/>
                  </a:cubicBezTo>
                  <a:cubicBezTo>
                    <a:pt x="953" y="382"/>
                    <a:pt x="882" y="311"/>
                    <a:pt x="787" y="311"/>
                  </a:cubicBezTo>
                  <a:lnTo>
                    <a:pt x="644" y="311"/>
                  </a:lnTo>
                  <a:lnTo>
                    <a:pt x="644" y="168"/>
                  </a:lnTo>
                  <a:cubicBezTo>
                    <a:pt x="644" y="72"/>
                    <a:pt x="572" y="1"/>
                    <a:pt x="4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p:nvPr/>
          </p:nvSpPr>
          <p:spPr>
            <a:xfrm>
              <a:off x="8003015" y="3050214"/>
              <a:ext cx="306759" cy="205269"/>
            </a:xfrm>
            <a:custGeom>
              <a:rect b="b" l="l" r="r" t="t"/>
              <a:pathLst>
                <a:path extrusionOk="0" h="6454" w="9645">
                  <a:moveTo>
                    <a:pt x="2465" y="310"/>
                  </a:moveTo>
                  <a:cubicBezTo>
                    <a:pt x="2465" y="310"/>
                    <a:pt x="2477" y="310"/>
                    <a:pt x="2477" y="322"/>
                  </a:cubicBezTo>
                  <a:lnTo>
                    <a:pt x="2477" y="751"/>
                  </a:lnTo>
                  <a:cubicBezTo>
                    <a:pt x="2477" y="751"/>
                    <a:pt x="2477" y="762"/>
                    <a:pt x="2465" y="762"/>
                  </a:cubicBezTo>
                  <a:lnTo>
                    <a:pt x="322" y="762"/>
                  </a:lnTo>
                  <a:lnTo>
                    <a:pt x="310" y="322"/>
                  </a:lnTo>
                  <a:cubicBezTo>
                    <a:pt x="310" y="322"/>
                    <a:pt x="310" y="310"/>
                    <a:pt x="322" y="310"/>
                  </a:cubicBezTo>
                  <a:close/>
                  <a:moveTo>
                    <a:pt x="9311" y="322"/>
                  </a:moveTo>
                  <a:cubicBezTo>
                    <a:pt x="9311" y="322"/>
                    <a:pt x="9323" y="322"/>
                    <a:pt x="9323" y="334"/>
                  </a:cubicBezTo>
                  <a:lnTo>
                    <a:pt x="9323" y="762"/>
                  </a:lnTo>
                  <a:lnTo>
                    <a:pt x="9311" y="762"/>
                  </a:lnTo>
                  <a:lnTo>
                    <a:pt x="7168" y="786"/>
                  </a:lnTo>
                  <a:cubicBezTo>
                    <a:pt x="7168" y="786"/>
                    <a:pt x="7156" y="786"/>
                    <a:pt x="7156" y="762"/>
                  </a:cubicBezTo>
                  <a:lnTo>
                    <a:pt x="7156" y="334"/>
                  </a:lnTo>
                  <a:cubicBezTo>
                    <a:pt x="7156" y="334"/>
                    <a:pt x="7156" y="322"/>
                    <a:pt x="7168" y="322"/>
                  </a:cubicBezTo>
                  <a:close/>
                  <a:moveTo>
                    <a:pt x="2084" y="1096"/>
                  </a:moveTo>
                  <a:lnTo>
                    <a:pt x="2084" y="3477"/>
                  </a:lnTo>
                  <a:lnTo>
                    <a:pt x="1036" y="3477"/>
                  </a:lnTo>
                  <a:cubicBezTo>
                    <a:pt x="870" y="3477"/>
                    <a:pt x="727" y="3346"/>
                    <a:pt x="727" y="3167"/>
                  </a:cubicBezTo>
                  <a:lnTo>
                    <a:pt x="727" y="1096"/>
                  </a:lnTo>
                  <a:close/>
                  <a:moveTo>
                    <a:pt x="6668" y="1977"/>
                  </a:moveTo>
                  <a:cubicBezTo>
                    <a:pt x="6942" y="1977"/>
                    <a:pt x="7180" y="2215"/>
                    <a:pt x="7180" y="2501"/>
                  </a:cubicBezTo>
                  <a:lnTo>
                    <a:pt x="7180" y="3477"/>
                  </a:lnTo>
                  <a:lnTo>
                    <a:pt x="2382" y="3477"/>
                  </a:lnTo>
                  <a:lnTo>
                    <a:pt x="2382" y="2501"/>
                  </a:lnTo>
                  <a:cubicBezTo>
                    <a:pt x="2394" y="2215"/>
                    <a:pt x="2632" y="1977"/>
                    <a:pt x="2917" y="1977"/>
                  </a:cubicBezTo>
                  <a:close/>
                  <a:moveTo>
                    <a:pt x="8871" y="1096"/>
                  </a:moveTo>
                  <a:lnTo>
                    <a:pt x="8871" y="3167"/>
                  </a:lnTo>
                  <a:cubicBezTo>
                    <a:pt x="8871" y="3334"/>
                    <a:pt x="8728" y="3477"/>
                    <a:pt x="8549" y="3477"/>
                  </a:cubicBezTo>
                  <a:lnTo>
                    <a:pt x="7513" y="3477"/>
                  </a:lnTo>
                  <a:lnTo>
                    <a:pt x="7513" y="1096"/>
                  </a:lnTo>
                  <a:close/>
                  <a:moveTo>
                    <a:pt x="8299" y="3787"/>
                  </a:moveTo>
                  <a:lnTo>
                    <a:pt x="8299" y="4120"/>
                  </a:lnTo>
                  <a:lnTo>
                    <a:pt x="8287" y="4120"/>
                  </a:lnTo>
                  <a:cubicBezTo>
                    <a:pt x="8287" y="4191"/>
                    <a:pt x="8228" y="4251"/>
                    <a:pt x="8156" y="4251"/>
                  </a:cubicBezTo>
                  <a:lnTo>
                    <a:pt x="1453" y="4251"/>
                  </a:lnTo>
                  <a:cubicBezTo>
                    <a:pt x="1382" y="4251"/>
                    <a:pt x="1322" y="4191"/>
                    <a:pt x="1322" y="4120"/>
                  </a:cubicBezTo>
                  <a:lnTo>
                    <a:pt x="1322" y="3787"/>
                  </a:lnTo>
                  <a:close/>
                  <a:moveTo>
                    <a:pt x="2644" y="4584"/>
                  </a:moveTo>
                  <a:lnTo>
                    <a:pt x="2644" y="6120"/>
                  </a:lnTo>
                  <a:lnTo>
                    <a:pt x="2132" y="6120"/>
                  </a:lnTo>
                  <a:lnTo>
                    <a:pt x="2132" y="4584"/>
                  </a:lnTo>
                  <a:close/>
                  <a:moveTo>
                    <a:pt x="7454" y="4584"/>
                  </a:moveTo>
                  <a:lnTo>
                    <a:pt x="7454" y="6120"/>
                  </a:lnTo>
                  <a:lnTo>
                    <a:pt x="6942" y="6120"/>
                  </a:lnTo>
                  <a:lnTo>
                    <a:pt x="6942" y="4584"/>
                  </a:lnTo>
                  <a:close/>
                  <a:moveTo>
                    <a:pt x="7168" y="0"/>
                  </a:moveTo>
                  <a:cubicBezTo>
                    <a:pt x="6989" y="0"/>
                    <a:pt x="6847" y="143"/>
                    <a:pt x="6847" y="322"/>
                  </a:cubicBezTo>
                  <a:lnTo>
                    <a:pt x="6847" y="751"/>
                  </a:lnTo>
                  <a:cubicBezTo>
                    <a:pt x="6847" y="929"/>
                    <a:pt x="6989" y="1084"/>
                    <a:pt x="7168" y="1084"/>
                  </a:cubicBezTo>
                  <a:lnTo>
                    <a:pt x="7204" y="1084"/>
                  </a:lnTo>
                  <a:lnTo>
                    <a:pt x="7204" y="1810"/>
                  </a:lnTo>
                  <a:cubicBezTo>
                    <a:pt x="7049" y="1691"/>
                    <a:pt x="6870" y="1632"/>
                    <a:pt x="6680" y="1632"/>
                  </a:cubicBezTo>
                  <a:lnTo>
                    <a:pt x="2929" y="1632"/>
                  </a:lnTo>
                  <a:cubicBezTo>
                    <a:pt x="2739" y="1632"/>
                    <a:pt x="2560" y="1703"/>
                    <a:pt x="2406" y="1810"/>
                  </a:cubicBezTo>
                  <a:lnTo>
                    <a:pt x="2406" y="1096"/>
                  </a:lnTo>
                  <a:lnTo>
                    <a:pt x="2477" y="1096"/>
                  </a:lnTo>
                  <a:cubicBezTo>
                    <a:pt x="2656" y="1096"/>
                    <a:pt x="2810" y="953"/>
                    <a:pt x="2810" y="762"/>
                  </a:cubicBezTo>
                  <a:lnTo>
                    <a:pt x="2810" y="334"/>
                  </a:lnTo>
                  <a:cubicBezTo>
                    <a:pt x="2810" y="155"/>
                    <a:pt x="2656" y="12"/>
                    <a:pt x="2477" y="12"/>
                  </a:cubicBezTo>
                  <a:lnTo>
                    <a:pt x="322" y="12"/>
                  </a:lnTo>
                  <a:cubicBezTo>
                    <a:pt x="143" y="12"/>
                    <a:pt x="0" y="155"/>
                    <a:pt x="0" y="334"/>
                  </a:cubicBezTo>
                  <a:lnTo>
                    <a:pt x="0" y="762"/>
                  </a:lnTo>
                  <a:cubicBezTo>
                    <a:pt x="0" y="953"/>
                    <a:pt x="143" y="1096"/>
                    <a:pt x="322" y="1096"/>
                  </a:cubicBezTo>
                  <a:lnTo>
                    <a:pt x="393" y="1096"/>
                  </a:lnTo>
                  <a:lnTo>
                    <a:pt x="393" y="3167"/>
                  </a:lnTo>
                  <a:cubicBezTo>
                    <a:pt x="393" y="3489"/>
                    <a:pt x="655" y="3763"/>
                    <a:pt x="977" y="3787"/>
                  </a:cubicBezTo>
                  <a:lnTo>
                    <a:pt x="977" y="4120"/>
                  </a:lnTo>
                  <a:cubicBezTo>
                    <a:pt x="977" y="4370"/>
                    <a:pt x="1191" y="4584"/>
                    <a:pt x="1441" y="4584"/>
                  </a:cubicBezTo>
                  <a:lnTo>
                    <a:pt x="1810" y="4584"/>
                  </a:lnTo>
                  <a:lnTo>
                    <a:pt x="1810" y="6132"/>
                  </a:lnTo>
                  <a:lnTo>
                    <a:pt x="1572" y="6132"/>
                  </a:lnTo>
                  <a:cubicBezTo>
                    <a:pt x="1489" y="6132"/>
                    <a:pt x="1405" y="6204"/>
                    <a:pt x="1405" y="6287"/>
                  </a:cubicBezTo>
                  <a:cubicBezTo>
                    <a:pt x="1405" y="6382"/>
                    <a:pt x="1489" y="6454"/>
                    <a:pt x="1572" y="6454"/>
                  </a:cubicBezTo>
                  <a:lnTo>
                    <a:pt x="3191" y="6454"/>
                  </a:lnTo>
                  <a:cubicBezTo>
                    <a:pt x="3287" y="6454"/>
                    <a:pt x="3358" y="6382"/>
                    <a:pt x="3358" y="6287"/>
                  </a:cubicBezTo>
                  <a:cubicBezTo>
                    <a:pt x="3358" y="6204"/>
                    <a:pt x="3287" y="6132"/>
                    <a:pt x="3191" y="6132"/>
                  </a:cubicBezTo>
                  <a:lnTo>
                    <a:pt x="2953" y="6132"/>
                  </a:lnTo>
                  <a:lnTo>
                    <a:pt x="2953" y="4584"/>
                  </a:lnTo>
                  <a:lnTo>
                    <a:pt x="6620" y="4584"/>
                  </a:lnTo>
                  <a:lnTo>
                    <a:pt x="6620" y="6132"/>
                  </a:lnTo>
                  <a:lnTo>
                    <a:pt x="6382" y="6132"/>
                  </a:lnTo>
                  <a:cubicBezTo>
                    <a:pt x="6287" y="6132"/>
                    <a:pt x="6216" y="6204"/>
                    <a:pt x="6216" y="6287"/>
                  </a:cubicBezTo>
                  <a:cubicBezTo>
                    <a:pt x="6216" y="6382"/>
                    <a:pt x="6287" y="6454"/>
                    <a:pt x="6382" y="6454"/>
                  </a:cubicBezTo>
                  <a:lnTo>
                    <a:pt x="8001" y="6454"/>
                  </a:lnTo>
                  <a:cubicBezTo>
                    <a:pt x="8097" y="6454"/>
                    <a:pt x="8168" y="6382"/>
                    <a:pt x="8168" y="6287"/>
                  </a:cubicBezTo>
                  <a:cubicBezTo>
                    <a:pt x="8168" y="6204"/>
                    <a:pt x="8097" y="6132"/>
                    <a:pt x="8001" y="6132"/>
                  </a:cubicBezTo>
                  <a:lnTo>
                    <a:pt x="7763" y="6132"/>
                  </a:lnTo>
                  <a:lnTo>
                    <a:pt x="7763" y="4584"/>
                  </a:lnTo>
                  <a:lnTo>
                    <a:pt x="8132" y="4584"/>
                  </a:lnTo>
                  <a:cubicBezTo>
                    <a:pt x="8394" y="4584"/>
                    <a:pt x="8597" y="4370"/>
                    <a:pt x="8597" y="4120"/>
                  </a:cubicBezTo>
                  <a:lnTo>
                    <a:pt x="8597" y="3787"/>
                  </a:lnTo>
                  <a:cubicBezTo>
                    <a:pt x="8930" y="3763"/>
                    <a:pt x="9180" y="3489"/>
                    <a:pt x="9180" y="3167"/>
                  </a:cubicBezTo>
                  <a:lnTo>
                    <a:pt x="9180" y="1096"/>
                  </a:lnTo>
                  <a:lnTo>
                    <a:pt x="9299" y="1096"/>
                  </a:lnTo>
                  <a:cubicBezTo>
                    <a:pt x="9478" y="1096"/>
                    <a:pt x="9621" y="953"/>
                    <a:pt x="9621" y="762"/>
                  </a:cubicBezTo>
                  <a:lnTo>
                    <a:pt x="9621" y="334"/>
                  </a:lnTo>
                  <a:cubicBezTo>
                    <a:pt x="9645" y="143"/>
                    <a:pt x="9490" y="0"/>
                    <a:pt x="93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p:nvPr/>
          </p:nvSpPr>
          <p:spPr>
            <a:xfrm>
              <a:off x="8040131" y="2904039"/>
              <a:ext cx="230268" cy="132182"/>
            </a:xfrm>
            <a:custGeom>
              <a:rect b="b" l="l" r="r" t="t"/>
              <a:pathLst>
                <a:path extrusionOk="0" h="4156" w="7240">
                  <a:moveTo>
                    <a:pt x="1346" y="1"/>
                  </a:moveTo>
                  <a:cubicBezTo>
                    <a:pt x="619" y="1"/>
                    <a:pt x="0" y="596"/>
                    <a:pt x="0" y="1346"/>
                  </a:cubicBezTo>
                  <a:lnTo>
                    <a:pt x="0" y="3989"/>
                  </a:lnTo>
                  <a:cubicBezTo>
                    <a:pt x="0" y="4084"/>
                    <a:pt x="84" y="4156"/>
                    <a:pt x="167" y="4156"/>
                  </a:cubicBezTo>
                  <a:cubicBezTo>
                    <a:pt x="262" y="4156"/>
                    <a:pt x="334" y="4084"/>
                    <a:pt x="334" y="3989"/>
                  </a:cubicBezTo>
                  <a:lnTo>
                    <a:pt x="334" y="1346"/>
                  </a:lnTo>
                  <a:cubicBezTo>
                    <a:pt x="334" y="798"/>
                    <a:pt x="774" y="334"/>
                    <a:pt x="1346" y="334"/>
                  </a:cubicBezTo>
                  <a:lnTo>
                    <a:pt x="5882" y="334"/>
                  </a:lnTo>
                  <a:cubicBezTo>
                    <a:pt x="6430" y="334"/>
                    <a:pt x="6894" y="786"/>
                    <a:pt x="6894" y="1346"/>
                  </a:cubicBezTo>
                  <a:lnTo>
                    <a:pt x="6906" y="3989"/>
                  </a:lnTo>
                  <a:cubicBezTo>
                    <a:pt x="6906" y="4084"/>
                    <a:pt x="6977" y="4156"/>
                    <a:pt x="7073" y="4156"/>
                  </a:cubicBezTo>
                  <a:cubicBezTo>
                    <a:pt x="7156" y="4156"/>
                    <a:pt x="7239" y="4084"/>
                    <a:pt x="7239" y="3989"/>
                  </a:cubicBezTo>
                  <a:lnTo>
                    <a:pt x="7227" y="1346"/>
                  </a:lnTo>
                  <a:cubicBezTo>
                    <a:pt x="7227" y="620"/>
                    <a:pt x="6632" y="1"/>
                    <a:pt x="58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17"/>
          <p:cNvGrpSpPr/>
          <p:nvPr/>
        </p:nvGrpSpPr>
        <p:grpSpPr>
          <a:xfrm>
            <a:off x="3569665" y="1389058"/>
            <a:ext cx="448267" cy="394441"/>
            <a:chOff x="6627639" y="2443884"/>
            <a:chExt cx="355993" cy="313247"/>
          </a:xfrm>
        </p:grpSpPr>
        <p:sp>
          <p:nvSpPr>
            <p:cNvPr id="110" name="Google Shape;110;p17"/>
            <p:cNvSpPr/>
            <p:nvPr/>
          </p:nvSpPr>
          <p:spPr>
            <a:xfrm>
              <a:off x="6627639" y="2444266"/>
              <a:ext cx="92807" cy="87941"/>
            </a:xfrm>
            <a:custGeom>
              <a:rect b="b" l="l" r="r" t="t"/>
              <a:pathLst>
                <a:path extrusionOk="0" h="2765" w="2918">
                  <a:moveTo>
                    <a:pt x="977" y="324"/>
                  </a:moveTo>
                  <a:cubicBezTo>
                    <a:pt x="1037" y="336"/>
                    <a:pt x="1073" y="372"/>
                    <a:pt x="1108" y="419"/>
                  </a:cubicBezTo>
                  <a:lnTo>
                    <a:pt x="1608" y="1193"/>
                  </a:lnTo>
                  <a:lnTo>
                    <a:pt x="953" y="1622"/>
                  </a:lnTo>
                  <a:lnTo>
                    <a:pt x="441" y="848"/>
                  </a:lnTo>
                  <a:cubicBezTo>
                    <a:pt x="382" y="753"/>
                    <a:pt x="406" y="622"/>
                    <a:pt x="501" y="562"/>
                  </a:cubicBezTo>
                  <a:lnTo>
                    <a:pt x="811" y="360"/>
                  </a:lnTo>
                  <a:cubicBezTo>
                    <a:pt x="834" y="324"/>
                    <a:pt x="882" y="324"/>
                    <a:pt x="930" y="324"/>
                  </a:cubicBezTo>
                  <a:close/>
                  <a:moveTo>
                    <a:pt x="1965" y="1336"/>
                  </a:moveTo>
                  <a:lnTo>
                    <a:pt x="2227" y="1526"/>
                  </a:lnTo>
                  <a:lnTo>
                    <a:pt x="1013" y="2336"/>
                  </a:lnTo>
                  <a:lnTo>
                    <a:pt x="942" y="2027"/>
                  </a:lnTo>
                  <a:lnTo>
                    <a:pt x="1965" y="1336"/>
                  </a:lnTo>
                  <a:close/>
                  <a:moveTo>
                    <a:pt x="922" y="0"/>
                  </a:moveTo>
                  <a:cubicBezTo>
                    <a:pt x="819" y="0"/>
                    <a:pt x="719" y="34"/>
                    <a:pt x="632" y="86"/>
                  </a:cubicBezTo>
                  <a:lnTo>
                    <a:pt x="322" y="300"/>
                  </a:lnTo>
                  <a:cubicBezTo>
                    <a:pt x="84" y="455"/>
                    <a:pt x="1" y="788"/>
                    <a:pt x="168" y="1026"/>
                  </a:cubicBezTo>
                  <a:lnTo>
                    <a:pt x="692" y="1812"/>
                  </a:lnTo>
                  <a:lnTo>
                    <a:pt x="680" y="1812"/>
                  </a:lnTo>
                  <a:lnTo>
                    <a:pt x="632" y="1860"/>
                  </a:lnTo>
                  <a:lnTo>
                    <a:pt x="215" y="2515"/>
                  </a:lnTo>
                  <a:cubicBezTo>
                    <a:pt x="168" y="2586"/>
                    <a:pt x="180" y="2693"/>
                    <a:pt x="263" y="2741"/>
                  </a:cubicBezTo>
                  <a:cubicBezTo>
                    <a:pt x="287" y="2753"/>
                    <a:pt x="322" y="2765"/>
                    <a:pt x="346" y="2765"/>
                  </a:cubicBezTo>
                  <a:cubicBezTo>
                    <a:pt x="406" y="2765"/>
                    <a:pt x="453" y="2741"/>
                    <a:pt x="477" y="2693"/>
                  </a:cubicBezTo>
                  <a:lnTo>
                    <a:pt x="692" y="2360"/>
                  </a:lnTo>
                  <a:lnTo>
                    <a:pt x="739" y="2538"/>
                  </a:lnTo>
                  <a:cubicBezTo>
                    <a:pt x="751" y="2622"/>
                    <a:pt x="811" y="2681"/>
                    <a:pt x="870" y="2705"/>
                  </a:cubicBezTo>
                  <a:cubicBezTo>
                    <a:pt x="894" y="2717"/>
                    <a:pt x="930" y="2717"/>
                    <a:pt x="953" y="2717"/>
                  </a:cubicBezTo>
                  <a:cubicBezTo>
                    <a:pt x="1001" y="2717"/>
                    <a:pt x="1049" y="2705"/>
                    <a:pt x="1073" y="2693"/>
                  </a:cubicBezTo>
                  <a:lnTo>
                    <a:pt x="2525" y="1741"/>
                  </a:lnTo>
                  <a:cubicBezTo>
                    <a:pt x="2585" y="1693"/>
                    <a:pt x="2620" y="1634"/>
                    <a:pt x="2620" y="1562"/>
                  </a:cubicBezTo>
                  <a:cubicBezTo>
                    <a:pt x="2620" y="1491"/>
                    <a:pt x="2597" y="1407"/>
                    <a:pt x="2537" y="1372"/>
                  </a:cubicBezTo>
                  <a:lnTo>
                    <a:pt x="2382" y="1253"/>
                  </a:lnTo>
                  <a:lnTo>
                    <a:pt x="2775" y="1193"/>
                  </a:lnTo>
                  <a:cubicBezTo>
                    <a:pt x="2847" y="1169"/>
                    <a:pt x="2918" y="1086"/>
                    <a:pt x="2906" y="991"/>
                  </a:cubicBezTo>
                  <a:cubicBezTo>
                    <a:pt x="2895" y="914"/>
                    <a:pt x="2835" y="858"/>
                    <a:pt x="2751" y="858"/>
                  </a:cubicBezTo>
                  <a:cubicBezTo>
                    <a:pt x="2744" y="858"/>
                    <a:pt x="2736" y="859"/>
                    <a:pt x="2727" y="860"/>
                  </a:cubicBezTo>
                  <a:lnTo>
                    <a:pt x="1965" y="979"/>
                  </a:lnTo>
                  <a:cubicBezTo>
                    <a:pt x="1942" y="979"/>
                    <a:pt x="1930" y="991"/>
                    <a:pt x="1906" y="1014"/>
                  </a:cubicBezTo>
                  <a:lnTo>
                    <a:pt x="1894" y="1026"/>
                  </a:lnTo>
                  <a:lnTo>
                    <a:pt x="1370" y="241"/>
                  </a:lnTo>
                  <a:cubicBezTo>
                    <a:pt x="1299" y="122"/>
                    <a:pt x="1180" y="38"/>
                    <a:pt x="1037" y="14"/>
                  </a:cubicBezTo>
                  <a:cubicBezTo>
                    <a:pt x="999" y="5"/>
                    <a:pt x="960" y="0"/>
                    <a:pt x="9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p:nvPr/>
          </p:nvSpPr>
          <p:spPr>
            <a:xfrm>
              <a:off x="6891589" y="2443884"/>
              <a:ext cx="92044" cy="86446"/>
            </a:xfrm>
            <a:custGeom>
              <a:rect b="b" l="l" r="r" t="t"/>
              <a:pathLst>
                <a:path extrusionOk="0" h="2718" w="2894">
                  <a:moveTo>
                    <a:pt x="1984" y="331"/>
                  </a:moveTo>
                  <a:cubicBezTo>
                    <a:pt x="2025" y="331"/>
                    <a:pt x="2060" y="345"/>
                    <a:pt x="2096" y="372"/>
                  </a:cubicBezTo>
                  <a:lnTo>
                    <a:pt x="2406" y="574"/>
                  </a:lnTo>
                  <a:cubicBezTo>
                    <a:pt x="2513" y="634"/>
                    <a:pt x="2525" y="753"/>
                    <a:pt x="2465" y="860"/>
                  </a:cubicBezTo>
                  <a:lnTo>
                    <a:pt x="1953" y="1634"/>
                  </a:lnTo>
                  <a:lnTo>
                    <a:pt x="1298" y="1205"/>
                  </a:lnTo>
                  <a:lnTo>
                    <a:pt x="1810" y="431"/>
                  </a:lnTo>
                  <a:cubicBezTo>
                    <a:pt x="1846" y="384"/>
                    <a:pt x="1882" y="348"/>
                    <a:pt x="1941" y="336"/>
                  </a:cubicBezTo>
                  <a:cubicBezTo>
                    <a:pt x="1956" y="333"/>
                    <a:pt x="1970" y="331"/>
                    <a:pt x="1984" y="331"/>
                  </a:cubicBezTo>
                  <a:close/>
                  <a:moveTo>
                    <a:pt x="917" y="1348"/>
                  </a:moveTo>
                  <a:lnTo>
                    <a:pt x="977" y="1384"/>
                  </a:lnTo>
                  <a:lnTo>
                    <a:pt x="1941" y="2015"/>
                  </a:lnTo>
                  <a:lnTo>
                    <a:pt x="1882" y="2348"/>
                  </a:lnTo>
                  <a:lnTo>
                    <a:pt x="667" y="1538"/>
                  </a:lnTo>
                  <a:lnTo>
                    <a:pt x="917" y="1348"/>
                  </a:lnTo>
                  <a:close/>
                  <a:moveTo>
                    <a:pt x="1989" y="0"/>
                  </a:moveTo>
                  <a:cubicBezTo>
                    <a:pt x="1951" y="0"/>
                    <a:pt x="1911" y="5"/>
                    <a:pt x="1870" y="14"/>
                  </a:cubicBezTo>
                  <a:cubicBezTo>
                    <a:pt x="1739" y="38"/>
                    <a:pt x="1620" y="110"/>
                    <a:pt x="1525" y="229"/>
                  </a:cubicBezTo>
                  <a:lnTo>
                    <a:pt x="1025" y="1003"/>
                  </a:lnTo>
                  <a:lnTo>
                    <a:pt x="1013" y="991"/>
                  </a:lnTo>
                  <a:cubicBezTo>
                    <a:pt x="989" y="979"/>
                    <a:pt x="965" y="979"/>
                    <a:pt x="953" y="967"/>
                  </a:cubicBezTo>
                  <a:lnTo>
                    <a:pt x="191" y="848"/>
                  </a:lnTo>
                  <a:cubicBezTo>
                    <a:pt x="177" y="844"/>
                    <a:pt x="163" y="843"/>
                    <a:pt x="150" y="843"/>
                  </a:cubicBezTo>
                  <a:cubicBezTo>
                    <a:pt x="76" y="843"/>
                    <a:pt x="23" y="898"/>
                    <a:pt x="13" y="979"/>
                  </a:cubicBezTo>
                  <a:cubicBezTo>
                    <a:pt x="1" y="1062"/>
                    <a:pt x="60" y="1146"/>
                    <a:pt x="143" y="1157"/>
                  </a:cubicBezTo>
                  <a:lnTo>
                    <a:pt x="536" y="1217"/>
                  </a:lnTo>
                  <a:lnTo>
                    <a:pt x="382" y="1336"/>
                  </a:lnTo>
                  <a:cubicBezTo>
                    <a:pt x="322" y="1372"/>
                    <a:pt x="298" y="1455"/>
                    <a:pt x="298" y="1527"/>
                  </a:cubicBezTo>
                  <a:cubicBezTo>
                    <a:pt x="298" y="1598"/>
                    <a:pt x="334" y="1658"/>
                    <a:pt x="394" y="1705"/>
                  </a:cubicBezTo>
                  <a:lnTo>
                    <a:pt x="1846" y="2658"/>
                  </a:lnTo>
                  <a:cubicBezTo>
                    <a:pt x="1870" y="2681"/>
                    <a:pt x="1918" y="2681"/>
                    <a:pt x="1965" y="2681"/>
                  </a:cubicBezTo>
                  <a:cubicBezTo>
                    <a:pt x="1989" y="2681"/>
                    <a:pt x="2025" y="2681"/>
                    <a:pt x="2048" y="2670"/>
                  </a:cubicBezTo>
                  <a:cubicBezTo>
                    <a:pt x="2120" y="2646"/>
                    <a:pt x="2168" y="2586"/>
                    <a:pt x="2179" y="2503"/>
                  </a:cubicBezTo>
                  <a:lnTo>
                    <a:pt x="2227" y="2312"/>
                  </a:lnTo>
                  <a:lnTo>
                    <a:pt x="2441" y="2646"/>
                  </a:lnTo>
                  <a:cubicBezTo>
                    <a:pt x="2465" y="2681"/>
                    <a:pt x="2525" y="2717"/>
                    <a:pt x="2572" y="2717"/>
                  </a:cubicBezTo>
                  <a:cubicBezTo>
                    <a:pt x="2596" y="2717"/>
                    <a:pt x="2632" y="2705"/>
                    <a:pt x="2656" y="2681"/>
                  </a:cubicBezTo>
                  <a:cubicBezTo>
                    <a:pt x="2739" y="2646"/>
                    <a:pt x="2763" y="2539"/>
                    <a:pt x="2703" y="2467"/>
                  </a:cubicBezTo>
                  <a:lnTo>
                    <a:pt x="2287" y="1812"/>
                  </a:lnTo>
                  <a:lnTo>
                    <a:pt x="2239" y="1765"/>
                  </a:lnTo>
                  <a:lnTo>
                    <a:pt x="2227" y="1753"/>
                  </a:lnTo>
                  <a:lnTo>
                    <a:pt x="2739" y="979"/>
                  </a:lnTo>
                  <a:cubicBezTo>
                    <a:pt x="2894" y="788"/>
                    <a:pt x="2834" y="455"/>
                    <a:pt x="2584" y="288"/>
                  </a:cubicBezTo>
                  <a:lnTo>
                    <a:pt x="2275" y="86"/>
                  </a:lnTo>
                  <a:cubicBezTo>
                    <a:pt x="2188" y="34"/>
                    <a:pt x="2094" y="0"/>
                    <a:pt x="19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a:off x="6662498" y="2512201"/>
              <a:ext cx="288185" cy="244930"/>
            </a:xfrm>
            <a:custGeom>
              <a:rect b="b" l="l" r="r" t="t"/>
              <a:pathLst>
                <a:path extrusionOk="0" h="7701" w="9061">
                  <a:moveTo>
                    <a:pt x="4501" y="3379"/>
                  </a:moveTo>
                  <a:lnTo>
                    <a:pt x="7025" y="5975"/>
                  </a:lnTo>
                  <a:lnTo>
                    <a:pt x="6989" y="5975"/>
                  </a:lnTo>
                  <a:cubicBezTo>
                    <a:pt x="6977" y="5975"/>
                    <a:pt x="6965" y="5951"/>
                    <a:pt x="6942" y="5951"/>
                  </a:cubicBezTo>
                  <a:lnTo>
                    <a:pt x="6930" y="5951"/>
                  </a:lnTo>
                  <a:cubicBezTo>
                    <a:pt x="6918" y="5951"/>
                    <a:pt x="6906" y="5939"/>
                    <a:pt x="6870" y="5939"/>
                  </a:cubicBezTo>
                  <a:lnTo>
                    <a:pt x="6858" y="5939"/>
                  </a:lnTo>
                  <a:cubicBezTo>
                    <a:pt x="6846" y="5939"/>
                    <a:pt x="6823" y="5927"/>
                    <a:pt x="6799" y="5927"/>
                  </a:cubicBezTo>
                  <a:lnTo>
                    <a:pt x="6787" y="5927"/>
                  </a:lnTo>
                  <a:cubicBezTo>
                    <a:pt x="6763" y="5927"/>
                    <a:pt x="6751" y="5927"/>
                    <a:pt x="6739" y="5915"/>
                  </a:cubicBezTo>
                  <a:lnTo>
                    <a:pt x="6727" y="5915"/>
                  </a:lnTo>
                  <a:cubicBezTo>
                    <a:pt x="6704" y="5915"/>
                    <a:pt x="6692" y="5915"/>
                    <a:pt x="6680" y="5891"/>
                  </a:cubicBezTo>
                  <a:lnTo>
                    <a:pt x="6549" y="5891"/>
                  </a:lnTo>
                  <a:cubicBezTo>
                    <a:pt x="6525" y="5891"/>
                    <a:pt x="6513" y="5891"/>
                    <a:pt x="6501" y="5879"/>
                  </a:cubicBezTo>
                  <a:lnTo>
                    <a:pt x="6489" y="5879"/>
                  </a:lnTo>
                  <a:cubicBezTo>
                    <a:pt x="6465" y="5879"/>
                    <a:pt x="6442" y="5879"/>
                    <a:pt x="6430" y="5867"/>
                  </a:cubicBezTo>
                  <a:lnTo>
                    <a:pt x="6406" y="5867"/>
                  </a:lnTo>
                  <a:cubicBezTo>
                    <a:pt x="6025" y="5808"/>
                    <a:pt x="5572" y="5760"/>
                    <a:pt x="5120" y="5748"/>
                  </a:cubicBezTo>
                  <a:cubicBezTo>
                    <a:pt x="5037" y="5748"/>
                    <a:pt x="4953" y="5748"/>
                    <a:pt x="4882" y="5736"/>
                  </a:cubicBezTo>
                  <a:lnTo>
                    <a:pt x="4168" y="5736"/>
                  </a:lnTo>
                  <a:cubicBezTo>
                    <a:pt x="4025" y="5736"/>
                    <a:pt x="3882" y="5748"/>
                    <a:pt x="3751" y="5748"/>
                  </a:cubicBezTo>
                  <a:cubicBezTo>
                    <a:pt x="3346" y="5760"/>
                    <a:pt x="2953" y="5808"/>
                    <a:pt x="2620" y="5867"/>
                  </a:cubicBezTo>
                  <a:lnTo>
                    <a:pt x="2596" y="5867"/>
                  </a:lnTo>
                  <a:cubicBezTo>
                    <a:pt x="2584" y="5867"/>
                    <a:pt x="2560" y="5867"/>
                    <a:pt x="2536" y="5879"/>
                  </a:cubicBezTo>
                  <a:lnTo>
                    <a:pt x="2524" y="5879"/>
                  </a:lnTo>
                  <a:cubicBezTo>
                    <a:pt x="2513" y="5879"/>
                    <a:pt x="2501" y="5879"/>
                    <a:pt x="2477" y="5891"/>
                  </a:cubicBezTo>
                  <a:lnTo>
                    <a:pt x="2346" y="5891"/>
                  </a:lnTo>
                  <a:cubicBezTo>
                    <a:pt x="2334" y="5891"/>
                    <a:pt x="2322" y="5891"/>
                    <a:pt x="2298" y="5915"/>
                  </a:cubicBezTo>
                  <a:lnTo>
                    <a:pt x="2286" y="5915"/>
                  </a:lnTo>
                  <a:cubicBezTo>
                    <a:pt x="2274" y="5915"/>
                    <a:pt x="2263" y="5915"/>
                    <a:pt x="2239" y="5927"/>
                  </a:cubicBezTo>
                  <a:lnTo>
                    <a:pt x="2227" y="5927"/>
                  </a:lnTo>
                  <a:cubicBezTo>
                    <a:pt x="2215" y="5927"/>
                    <a:pt x="2203" y="5939"/>
                    <a:pt x="2167" y="5939"/>
                  </a:cubicBezTo>
                  <a:lnTo>
                    <a:pt x="2155" y="5939"/>
                  </a:lnTo>
                  <a:cubicBezTo>
                    <a:pt x="2143" y="5939"/>
                    <a:pt x="2120" y="5951"/>
                    <a:pt x="2096" y="5951"/>
                  </a:cubicBezTo>
                  <a:lnTo>
                    <a:pt x="2084" y="5951"/>
                  </a:lnTo>
                  <a:cubicBezTo>
                    <a:pt x="2060" y="5951"/>
                    <a:pt x="2048" y="5975"/>
                    <a:pt x="2036" y="5975"/>
                  </a:cubicBezTo>
                  <a:lnTo>
                    <a:pt x="2001" y="5975"/>
                  </a:lnTo>
                  <a:lnTo>
                    <a:pt x="4501" y="3379"/>
                  </a:lnTo>
                  <a:close/>
                  <a:moveTo>
                    <a:pt x="4620" y="6046"/>
                  </a:moveTo>
                  <a:cubicBezTo>
                    <a:pt x="5525" y="6058"/>
                    <a:pt x="6382" y="6153"/>
                    <a:pt x="6989" y="6320"/>
                  </a:cubicBezTo>
                  <a:lnTo>
                    <a:pt x="7001" y="6320"/>
                  </a:lnTo>
                  <a:cubicBezTo>
                    <a:pt x="7013" y="6320"/>
                    <a:pt x="7049" y="6332"/>
                    <a:pt x="7061" y="6332"/>
                  </a:cubicBezTo>
                  <a:lnTo>
                    <a:pt x="7073" y="6332"/>
                  </a:lnTo>
                  <a:lnTo>
                    <a:pt x="7216" y="6379"/>
                  </a:lnTo>
                  <a:cubicBezTo>
                    <a:pt x="7335" y="6415"/>
                    <a:pt x="7442" y="6451"/>
                    <a:pt x="7525" y="6498"/>
                  </a:cubicBezTo>
                  <a:cubicBezTo>
                    <a:pt x="7739" y="6594"/>
                    <a:pt x="7787" y="6689"/>
                    <a:pt x="7787" y="6713"/>
                  </a:cubicBezTo>
                  <a:cubicBezTo>
                    <a:pt x="7799" y="6772"/>
                    <a:pt x="7632" y="6975"/>
                    <a:pt x="6918" y="7153"/>
                  </a:cubicBezTo>
                  <a:cubicBezTo>
                    <a:pt x="6275" y="7296"/>
                    <a:pt x="5430" y="7391"/>
                    <a:pt x="4525" y="7391"/>
                  </a:cubicBezTo>
                  <a:cubicBezTo>
                    <a:pt x="3608" y="7391"/>
                    <a:pt x="2763" y="7296"/>
                    <a:pt x="2120" y="7153"/>
                  </a:cubicBezTo>
                  <a:cubicBezTo>
                    <a:pt x="1393" y="6975"/>
                    <a:pt x="1227" y="6772"/>
                    <a:pt x="1227" y="6713"/>
                  </a:cubicBezTo>
                  <a:cubicBezTo>
                    <a:pt x="1227" y="6689"/>
                    <a:pt x="1286" y="6594"/>
                    <a:pt x="1501" y="6498"/>
                  </a:cubicBezTo>
                  <a:cubicBezTo>
                    <a:pt x="1584" y="6451"/>
                    <a:pt x="1691" y="6403"/>
                    <a:pt x="1810" y="6379"/>
                  </a:cubicBezTo>
                  <a:lnTo>
                    <a:pt x="1941" y="6332"/>
                  </a:lnTo>
                  <a:lnTo>
                    <a:pt x="1965" y="6332"/>
                  </a:lnTo>
                  <a:cubicBezTo>
                    <a:pt x="1977" y="6332"/>
                    <a:pt x="2001" y="6320"/>
                    <a:pt x="2024" y="6320"/>
                  </a:cubicBezTo>
                  <a:lnTo>
                    <a:pt x="2036" y="6320"/>
                  </a:lnTo>
                  <a:cubicBezTo>
                    <a:pt x="2632" y="6165"/>
                    <a:pt x="3489" y="6058"/>
                    <a:pt x="4382" y="6046"/>
                  </a:cubicBezTo>
                  <a:close/>
                  <a:moveTo>
                    <a:pt x="1637" y="1"/>
                  </a:moveTo>
                  <a:cubicBezTo>
                    <a:pt x="1596" y="1"/>
                    <a:pt x="1554" y="16"/>
                    <a:pt x="1524" y="45"/>
                  </a:cubicBezTo>
                  <a:cubicBezTo>
                    <a:pt x="1465" y="105"/>
                    <a:pt x="1465" y="212"/>
                    <a:pt x="1524" y="272"/>
                  </a:cubicBezTo>
                  <a:lnTo>
                    <a:pt x="4298" y="3129"/>
                  </a:lnTo>
                  <a:lnTo>
                    <a:pt x="1334" y="6189"/>
                  </a:lnTo>
                  <a:lnTo>
                    <a:pt x="1322" y="6189"/>
                  </a:lnTo>
                  <a:cubicBezTo>
                    <a:pt x="1310" y="6189"/>
                    <a:pt x="1310" y="6213"/>
                    <a:pt x="1286" y="6213"/>
                  </a:cubicBezTo>
                  <a:cubicBezTo>
                    <a:pt x="1286" y="6213"/>
                    <a:pt x="1274" y="6213"/>
                    <a:pt x="1274" y="6225"/>
                  </a:cubicBezTo>
                  <a:cubicBezTo>
                    <a:pt x="1262" y="6225"/>
                    <a:pt x="1262" y="6237"/>
                    <a:pt x="1250" y="6237"/>
                  </a:cubicBezTo>
                  <a:cubicBezTo>
                    <a:pt x="1250" y="6237"/>
                    <a:pt x="1227" y="6237"/>
                    <a:pt x="1227" y="6248"/>
                  </a:cubicBezTo>
                  <a:lnTo>
                    <a:pt x="1215" y="6272"/>
                  </a:lnTo>
                  <a:cubicBezTo>
                    <a:pt x="1215" y="6272"/>
                    <a:pt x="1203" y="6272"/>
                    <a:pt x="1203" y="6284"/>
                  </a:cubicBezTo>
                  <a:lnTo>
                    <a:pt x="1191" y="6296"/>
                  </a:lnTo>
                  <a:lnTo>
                    <a:pt x="1167" y="6296"/>
                  </a:lnTo>
                  <a:lnTo>
                    <a:pt x="322" y="1105"/>
                  </a:lnTo>
                  <a:cubicBezTo>
                    <a:pt x="311" y="1019"/>
                    <a:pt x="233" y="972"/>
                    <a:pt x="165" y="972"/>
                  </a:cubicBezTo>
                  <a:cubicBezTo>
                    <a:pt x="158" y="972"/>
                    <a:pt x="150" y="973"/>
                    <a:pt x="143" y="974"/>
                  </a:cubicBezTo>
                  <a:cubicBezTo>
                    <a:pt x="60" y="986"/>
                    <a:pt x="0" y="1081"/>
                    <a:pt x="12" y="1153"/>
                  </a:cubicBezTo>
                  <a:lnTo>
                    <a:pt x="917" y="6713"/>
                  </a:lnTo>
                  <a:cubicBezTo>
                    <a:pt x="929" y="7034"/>
                    <a:pt x="1322" y="7260"/>
                    <a:pt x="2048" y="7439"/>
                  </a:cubicBezTo>
                  <a:cubicBezTo>
                    <a:pt x="2715" y="7606"/>
                    <a:pt x="3596" y="7701"/>
                    <a:pt x="4537" y="7701"/>
                  </a:cubicBezTo>
                  <a:cubicBezTo>
                    <a:pt x="5477" y="7701"/>
                    <a:pt x="6346" y="7606"/>
                    <a:pt x="7025" y="7439"/>
                  </a:cubicBezTo>
                  <a:cubicBezTo>
                    <a:pt x="7763" y="7260"/>
                    <a:pt x="8132" y="7022"/>
                    <a:pt x="8156" y="6713"/>
                  </a:cubicBezTo>
                  <a:lnTo>
                    <a:pt x="9061" y="1153"/>
                  </a:lnTo>
                  <a:cubicBezTo>
                    <a:pt x="9049" y="1081"/>
                    <a:pt x="8990" y="998"/>
                    <a:pt x="8894" y="986"/>
                  </a:cubicBezTo>
                  <a:cubicBezTo>
                    <a:pt x="8887" y="985"/>
                    <a:pt x="8880" y="984"/>
                    <a:pt x="8873" y="984"/>
                  </a:cubicBezTo>
                  <a:cubicBezTo>
                    <a:pt x="8795" y="984"/>
                    <a:pt x="8716" y="1041"/>
                    <a:pt x="8716" y="1117"/>
                  </a:cubicBezTo>
                  <a:lnTo>
                    <a:pt x="7870" y="6320"/>
                  </a:lnTo>
                  <a:lnTo>
                    <a:pt x="7858" y="6320"/>
                  </a:lnTo>
                  <a:lnTo>
                    <a:pt x="7835" y="6296"/>
                  </a:lnTo>
                  <a:cubicBezTo>
                    <a:pt x="7835" y="6296"/>
                    <a:pt x="7823" y="6296"/>
                    <a:pt x="7823" y="6284"/>
                  </a:cubicBezTo>
                  <a:lnTo>
                    <a:pt x="7811" y="6272"/>
                  </a:lnTo>
                  <a:cubicBezTo>
                    <a:pt x="7811" y="6272"/>
                    <a:pt x="7799" y="6272"/>
                    <a:pt x="7799" y="6248"/>
                  </a:cubicBezTo>
                  <a:cubicBezTo>
                    <a:pt x="7799" y="6248"/>
                    <a:pt x="7775" y="6237"/>
                    <a:pt x="7763" y="6237"/>
                  </a:cubicBezTo>
                  <a:cubicBezTo>
                    <a:pt x="7763" y="6237"/>
                    <a:pt x="7751" y="6237"/>
                    <a:pt x="7751" y="6225"/>
                  </a:cubicBezTo>
                  <a:cubicBezTo>
                    <a:pt x="7739" y="6225"/>
                    <a:pt x="7739" y="6213"/>
                    <a:pt x="7716" y="6213"/>
                  </a:cubicBezTo>
                  <a:lnTo>
                    <a:pt x="7704" y="6213"/>
                  </a:lnTo>
                  <a:lnTo>
                    <a:pt x="4739" y="3141"/>
                  </a:lnTo>
                  <a:lnTo>
                    <a:pt x="7513" y="272"/>
                  </a:lnTo>
                  <a:cubicBezTo>
                    <a:pt x="7573" y="212"/>
                    <a:pt x="7573" y="105"/>
                    <a:pt x="7513" y="45"/>
                  </a:cubicBezTo>
                  <a:cubicBezTo>
                    <a:pt x="7483" y="16"/>
                    <a:pt x="7442" y="1"/>
                    <a:pt x="7400" y="1"/>
                  </a:cubicBezTo>
                  <a:cubicBezTo>
                    <a:pt x="7358" y="1"/>
                    <a:pt x="7317" y="16"/>
                    <a:pt x="7287" y="45"/>
                  </a:cubicBezTo>
                  <a:lnTo>
                    <a:pt x="4525" y="2903"/>
                  </a:lnTo>
                  <a:lnTo>
                    <a:pt x="1751" y="45"/>
                  </a:lnTo>
                  <a:cubicBezTo>
                    <a:pt x="1721" y="16"/>
                    <a:pt x="1679" y="1"/>
                    <a:pt x="16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 name="Google Shape;113;p17"/>
          <p:cNvGrpSpPr/>
          <p:nvPr/>
        </p:nvGrpSpPr>
        <p:grpSpPr>
          <a:xfrm>
            <a:off x="5874900" y="2462942"/>
            <a:ext cx="421210" cy="420789"/>
            <a:chOff x="2201806" y="1976585"/>
            <a:chExt cx="349784" cy="349434"/>
          </a:xfrm>
        </p:grpSpPr>
        <p:sp>
          <p:nvSpPr>
            <p:cNvPr id="114" name="Google Shape;114;p17"/>
            <p:cNvSpPr/>
            <p:nvPr/>
          </p:nvSpPr>
          <p:spPr>
            <a:xfrm>
              <a:off x="2231755" y="2073373"/>
              <a:ext cx="319835" cy="252647"/>
            </a:xfrm>
            <a:custGeom>
              <a:rect b="b" l="l" r="r" t="t"/>
              <a:pathLst>
                <a:path extrusionOk="0" h="7938" w="10049">
                  <a:moveTo>
                    <a:pt x="9368" y="0"/>
                  </a:moveTo>
                  <a:cubicBezTo>
                    <a:pt x="9345" y="0"/>
                    <a:pt x="9322" y="6"/>
                    <a:pt x="9299" y="20"/>
                  </a:cubicBezTo>
                  <a:cubicBezTo>
                    <a:pt x="9227" y="67"/>
                    <a:pt x="9180" y="151"/>
                    <a:pt x="9227" y="234"/>
                  </a:cubicBezTo>
                  <a:cubicBezTo>
                    <a:pt x="9561" y="925"/>
                    <a:pt x="9716" y="1675"/>
                    <a:pt x="9716" y="2449"/>
                  </a:cubicBezTo>
                  <a:cubicBezTo>
                    <a:pt x="9716" y="3830"/>
                    <a:pt x="9180" y="5127"/>
                    <a:pt x="8203" y="6104"/>
                  </a:cubicBezTo>
                  <a:cubicBezTo>
                    <a:pt x="7215" y="7092"/>
                    <a:pt x="5917" y="7628"/>
                    <a:pt x="4536" y="7628"/>
                  </a:cubicBezTo>
                  <a:cubicBezTo>
                    <a:pt x="3715" y="7628"/>
                    <a:pt x="2929" y="7449"/>
                    <a:pt x="2203" y="7080"/>
                  </a:cubicBezTo>
                  <a:cubicBezTo>
                    <a:pt x="1596" y="6759"/>
                    <a:pt x="1060" y="6342"/>
                    <a:pt x="607" y="5830"/>
                  </a:cubicBezTo>
                  <a:lnTo>
                    <a:pt x="607" y="5830"/>
                  </a:lnTo>
                  <a:lnTo>
                    <a:pt x="1250" y="6032"/>
                  </a:lnTo>
                  <a:cubicBezTo>
                    <a:pt x="1272" y="6040"/>
                    <a:pt x="1293" y="6044"/>
                    <a:pt x="1312" y="6044"/>
                  </a:cubicBezTo>
                  <a:cubicBezTo>
                    <a:pt x="1380" y="6044"/>
                    <a:pt x="1434" y="5999"/>
                    <a:pt x="1453" y="5925"/>
                  </a:cubicBezTo>
                  <a:cubicBezTo>
                    <a:pt x="1488" y="5842"/>
                    <a:pt x="1441" y="5747"/>
                    <a:pt x="1357" y="5723"/>
                  </a:cubicBezTo>
                  <a:lnTo>
                    <a:pt x="202" y="5330"/>
                  </a:lnTo>
                  <a:cubicBezTo>
                    <a:pt x="191" y="5327"/>
                    <a:pt x="179" y="5325"/>
                    <a:pt x="167" y="5325"/>
                  </a:cubicBezTo>
                  <a:cubicBezTo>
                    <a:pt x="131" y="5325"/>
                    <a:pt x="95" y="5339"/>
                    <a:pt x="60" y="5366"/>
                  </a:cubicBezTo>
                  <a:cubicBezTo>
                    <a:pt x="12" y="5389"/>
                    <a:pt x="0" y="5449"/>
                    <a:pt x="0" y="5508"/>
                  </a:cubicBezTo>
                  <a:lnTo>
                    <a:pt x="191" y="6854"/>
                  </a:lnTo>
                  <a:cubicBezTo>
                    <a:pt x="214" y="6925"/>
                    <a:pt x="274" y="6985"/>
                    <a:pt x="357" y="6985"/>
                  </a:cubicBezTo>
                  <a:lnTo>
                    <a:pt x="393" y="6985"/>
                  </a:lnTo>
                  <a:cubicBezTo>
                    <a:pt x="476" y="6973"/>
                    <a:pt x="536" y="6890"/>
                    <a:pt x="524" y="6806"/>
                  </a:cubicBezTo>
                  <a:lnTo>
                    <a:pt x="417" y="6068"/>
                  </a:lnTo>
                  <a:lnTo>
                    <a:pt x="417" y="6068"/>
                  </a:lnTo>
                  <a:cubicBezTo>
                    <a:pt x="881" y="6604"/>
                    <a:pt x="1465" y="7044"/>
                    <a:pt x="2084" y="7354"/>
                  </a:cubicBezTo>
                  <a:cubicBezTo>
                    <a:pt x="2858" y="7747"/>
                    <a:pt x="3691" y="7937"/>
                    <a:pt x="4560" y="7937"/>
                  </a:cubicBezTo>
                  <a:cubicBezTo>
                    <a:pt x="6025" y="7937"/>
                    <a:pt x="7394" y="7366"/>
                    <a:pt x="8442" y="6330"/>
                  </a:cubicBezTo>
                  <a:cubicBezTo>
                    <a:pt x="9477" y="5282"/>
                    <a:pt x="10049" y="3913"/>
                    <a:pt x="10049" y="2449"/>
                  </a:cubicBezTo>
                  <a:cubicBezTo>
                    <a:pt x="10049" y="1627"/>
                    <a:pt x="9870" y="829"/>
                    <a:pt x="9513" y="91"/>
                  </a:cubicBezTo>
                  <a:cubicBezTo>
                    <a:pt x="9479" y="40"/>
                    <a:pt x="9426" y="0"/>
                    <a:pt x="93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a:off x="2201806" y="1976585"/>
              <a:ext cx="319484" cy="252424"/>
            </a:xfrm>
            <a:custGeom>
              <a:rect b="b" l="l" r="r" t="t"/>
              <a:pathLst>
                <a:path extrusionOk="0" h="7931" w="10038">
                  <a:moveTo>
                    <a:pt x="5501" y="1"/>
                  </a:moveTo>
                  <a:cubicBezTo>
                    <a:pt x="4025" y="1"/>
                    <a:pt x="2656" y="560"/>
                    <a:pt x="1608" y="1608"/>
                  </a:cubicBezTo>
                  <a:cubicBezTo>
                    <a:pt x="572" y="2644"/>
                    <a:pt x="0" y="4013"/>
                    <a:pt x="0" y="5490"/>
                  </a:cubicBezTo>
                  <a:cubicBezTo>
                    <a:pt x="0" y="6311"/>
                    <a:pt x="179" y="7109"/>
                    <a:pt x="536" y="7835"/>
                  </a:cubicBezTo>
                  <a:cubicBezTo>
                    <a:pt x="572" y="7895"/>
                    <a:pt x="632" y="7930"/>
                    <a:pt x="691" y="7930"/>
                  </a:cubicBezTo>
                  <a:cubicBezTo>
                    <a:pt x="715" y="7930"/>
                    <a:pt x="739" y="7930"/>
                    <a:pt x="762" y="7918"/>
                  </a:cubicBezTo>
                  <a:cubicBezTo>
                    <a:pt x="834" y="7871"/>
                    <a:pt x="882" y="7776"/>
                    <a:pt x="834" y="7704"/>
                  </a:cubicBezTo>
                  <a:cubicBezTo>
                    <a:pt x="512" y="7002"/>
                    <a:pt x="346" y="6263"/>
                    <a:pt x="346" y="5490"/>
                  </a:cubicBezTo>
                  <a:cubicBezTo>
                    <a:pt x="346" y="4108"/>
                    <a:pt x="882" y="2811"/>
                    <a:pt x="1870" y="1822"/>
                  </a:cubicBezTo>
                  <a:cubicBezTo>
                    <a:pt x="2846" y="846"/>
                    <a:pt x="4144" y="310"/>
                    <a:pt x="5525" y="310"/>
                  </a:cubicBezTo>
                  <a:cubicBezTo>
                    <a:pt x="7049" y="310"/>
                    <a:pt x="8454" y="965"/>
                    <a:pt x="9454" y="2108"/>
                  </a:cubicBezTo>
                  <a:lnTo>
                    <a:pt x="8811" y="1906"/>
                  </a:lnTo>
                  <a:cubicBezTo>
                    <a:pt x="8792" y="1898"/>
                    <a:pt x="8772" y="1894"/>
                    <a:pt x="8753" y="1894"/>
                  </a:cubicBezTo>
                  <a:cubicBezTo>
                    <a:pt x="8688" y="1894"/>
                    <a:pt x="8627" y="1937"/>
                    <a:pt x="8609" y="2001"/>
                  </a:cubicBezTo>
                  <a:cubicBezTo>
                    <a:pt x="8573" y="2096"/>
                    <a:pt x="8621" y="2180"/>
                    <a:pt x="8716" y="2215"/>
                  </a:cubicBezTo>
                  <a:lnTo>
                    <a:pt x="9859" y="2596"/>
                  </a:lnTo>
                  <a:cubicBezTo>
                    <a:pt x="9871" y="2596"/>
                    <a:pt x="9883" y="2620"/>
                    <a:pt x="9906" y="2620"/>
                  </a:cubicBezTo>
                  <a:cubicBezTo>
                    <a:pt x="9930" y="2620"/>
                    <a:pt x="9978" y="2596"/>
                    <a:pt x="10002" y="2572"/>
                  </a:cubicBezTo>
                  <a:cubicBezTo>
                    <a:pt x="10026" y="2525"/>
                    <a:pt x="10037" y="2465"/>
                    <a:pt x="10037" y="2418"/>
                  </a:cubicBezTo>
                  <a:lnTo>
                    <a:pt x="9847" y="1084"/>
                  </a:lnTo>
                  <a:cubicBezTo>
                    <a:pt x="9827" y="1003"/>
                    <a:pt x="9772" y="948"/>
                    <a:pt x="9705" y="948"/>
                  </a:cubicBezTo>
                  <a:cubicBezTo>
                    <a:pt x="9693" y="948"/>
                    <a:pt x="9681" y="950"/>
                    <a:pt x="9668" y="953"/>
                  </a:cubicBezTo>
                  <a:cubicBezTo>
                    <a:pt x="9573" y="965"/>
                    <a:pt x="9514" y="1037"/>
                    <a:pt x="9525" y="1132"/>
                  </a:cubicBezTo>
                  <a:lnTo>
                    <a:pt x="9633" y="1870"/>
                  </a:lnTo>
                  <a:cubicBezTo>
                    <a:pt x="8597" y="667"/>
                    <a:pt x="7085" y="1"/>
                    <a:pt x="5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a:off x="2331789" y="2068662"/>
              <a:ext cx="16709" cy="27340"/>
            </a:xfrm>
            <a:custGeom>
              <a:rect b="b" l="l" r="r" t="t"/>
              <a:pathLst>
                <a:path extrusionOk="0" h="859" w="525">
                  <a:moveTo>
                    <a:pt x="358" y="1"/>
                  </a:moveTo>
                  <a:cubicBezTo>
                    <a:pt x="262" y="1"/>
                    <a:pt x="191" y="84"/>
                    <a:pt x="191" y="168"/>
                  </a:cubicBezTo>
                  <a:lnTo>
                    <a:pt x="191" y="465"/>
                  </a:lnTo>
                  <a:lnTo>
                    <a:pt x="72" y="584"/>
                  </a:lnTo>
                  <a:cubicBezTo>
                    <a:pt x="12" y="644"/>
                    <a:pt x="0" y="751"/>
                    <a:pt x="72" y="811"/>
                  </a:cubicBezTo>
                  <a:cubicBezTo>
                    <a:pt x="96" y="834"/>
                    <a:pt x="143" y="858"/>
                    <a:pt x="191" y="858"/>
                  </a:cubicBezTo>
                  <a:cubicBezTo>
                    <a:pt x="238" y="858"/>
                    <a:pt x="262" y="834"/>
                    <a:pt x="298" y="811"/>
                  </a:cubicBezTo>
                  <a:lnTo>
                    <a:pt x="453" y="644"/>
                  </a:lnTo>
                  <a:cubicBezTo>
                    <a:pt x="488" y="620"/>
                    <a:pt x="500" y="572"/>
                    <a:pt x="500" y="525"/>
                  </a:cubicBezTo>
                  <a:lnTo>
                    <a:pt x="524" y="168"/>
                  </a:lnTo>
                  <a:cubicBezTo>
                    <a:pt x="524" y="84"/>
                    <a:pt x="441" y="1"/>
                    <a:pt x="3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a:off x="2243118" y="2021653"/>
              <a:ext cx="265664" cy="261908"/>
            </a:xfrm>
            <a:custGeom>
              <a:rect b="b" l="l" r="r" t="t"/>
              <a:pathLst>
                <a:path extrusionOk="0" h="8229" w="8347">
                  <a:moveTo>
                    <a:pt x="2751" y="3109"/>
                  </a:moveTo>
                  <a:lnTo>
                    <a:pt x="2977" y="3133"/>
                  </a:lnTo>
                  <a:lnTo>
                    <a:pt x="3084" y="3133"/>
                  </a:lnTo>
                  <a:lnTo>
                    <a:pt x="2917" y="3502"/>
                  </a:lnTo>
                  <a:lnTo>
                    <a:pt x="2643" y="3431"/>
                  </a:lnTo>
                  <a:lnTo>
                    <a:pt x="2751" y="3109"/>
                  </a:lnTo>
                  <a:close/>
                  <a:moveTo>
                    <a:pt x="3834" y="3026"/>
                  </a:moveTo>
                  <a:lnTo>
                    <a:pt x="4156" y="3419"/>
                  </a:lnTo>
                  <a:lnTo>
                    <a:pt x="4120" y="3526"/>
                  </a:lnTo>
                  <a:cubicBezTo>
                    <a:pt x="4096" y="3609"/>
                    <a:pt x="4144" y="3704"/>
                    <a:pt x="4227" y="3728"/>
                  </a:cubicBezTo>
                  <a:cubicBezTo>
                    <a:pt x="4239" y="3728"/>
                    <a:pt x="4263" y="3740"/>
                    <a:pt x="4275" y="3740"/>
                  </a:cubicBezTo>
                  <a:cubicBezTo>
                    <a:pt x="4346" y="3740"/>
                    <a:pt x="4406" y="3704"/>
                    <a:pt x="4417" y="3645"/>
                  </a:cubicBezTo>
                  <a:lnTo>
                    <a:pt x="4465" y="3526"/>
                  </a:lnTo>
                  <a:cubicBezTo>
                    <a:pt x="4501" y="3419"/>
                    <a:pt x="4477" y="3312"/>
                    <a:pt x="4417" y="3240"/>
                  </a:cubicBezTo>
                  <a:lnTo>
                    <a:pt x="4334" y="3133"/>
                  </a:lnTo>
                  <a:lnTo>
                    <a:pt x="4608" y="3359"/>
                  </a:lnTo>
                  <a:cubicBezTo>
                    <a:pt x="4638" y="3374"/>
                    <a:pt x="4673" y="3389"/>
                    <a:pt x="4710" y="3389"/>
                  </a:cubicBezTo>
                  <a:cubicBezTo>
                    <a:pt x="4731" y="3389"/>
                    <a:pt x="4753" y="3384"/>
                    <a:pt x="4775" y="3371"/>
                  </a:cubicBezTo>
                  <a:lnTo>
                    <a:pt x="4989" y="3288"/>
                  </a:lnTo>
                  <a:lnTo>
                    <a:pt x="5108" y="3419"/>
                  </a:lnTo>
                  <a:cubicBezTo>
                    <a:pt x="5132" y="3466"/>
                    <a:pt x="5191" y="3478"/>
                    <a:pt x="5239" y="3478"/>
                  </a:cubicBezTo>
                  <a:lnTo>
                    <a:pt x="5644" y="3442"/>
                  </a:lnTo>
                  <a:lnTo>
                    <a:pt x="5656" y="3526"/>
                  </a:lnTo>
                  <a:cubicBezTo>
                    <a:pt x="5668" y="3562"/>
                    <a:pt x="5644" y="3597"/>
                    <a:pt x="5644" y="3609"/>
                  </a:cubicBezTo>
                  <a:cubicBezTo>
                    <a:pt x="5620" y="3621"/>
                    <a:pt x="5608" y="3657"/>
                    <a:pt x="5560" y="3657"/>
                  </a:cubicBezTo>
                  <a:lnTo>
                    <a:pt x="4882" y="3716"/>
                  </a:lnTo>
                  <a:cubicBezTo>
                    <a:pt x="4787" y="3716"/>
                    <a:pt x="4715" y="3764"/>
                    <a:pt x="4668" y="3835"/>
                  </a:cubicBezTo>
                  <a:cubicBezTo>
                    <a:pt x="4644" y="3895"/>
                    <a:pt x="4608" y="3954"/>
                    <a:pt x="4632" y="4014"/>
                  </a:cubicBezTo>
                  <a:lnTo>
                    <a:pt x="4167" y="3859"/>
                  </a:lnTo>
                  <a:cubicBezTo>
                    <a:pt x="4156" y="3859"/>
                    <a:pt x="4156" y="3847"/>
                    <a:pt x="4156" y="3835"/>
                  </a:cubicBezTo>
                  <a:cubicBezTo>
                    <a:pt x="4120" y="3657"/>
                    <a:pt x="3977" y="3538"/>
                    <a:pt x="3798" y="3538"/>
                  </a:cubicBezTo>
                  <a:lnTo>
                    <a:pt x="3775" y="3538"/>
                  </a:lnTo>
                  <a:lnTo>
                    <a:pt x="3286" y="3550"/>
                  </a:lnTo>
                  <a:lnTo>
                    <a:pt x="3405" y="3204"/>
                  </a:lnTo>
                  <a:cubicBezTo>
                    <a:pt x="3429" y="3181"/>
                    <a:pt x="3453" y="3169"/>
                    <a:pt x="3489" y="3145"/>
                  </a:cubicBezTo>
                  <a:lnTo>
                    <a:pt x="3834" y="3026"/>
                  </a:lnTo>
                  <a:close/>
                  <a:moveTo>
                    <a:pt x="7561" y="3562"/>
                  </a:moveTo>
                  <a:cubicBezTo>
                    <a:pt x="7573" y="3562"/>
                    <a:pt x="7620" y="3562"/>
                    <a:pt x="7656" y="3597"/>
                  </a:cubicBezTo>
                  <a:lnTo>
                    <a:pt x="7977" y="3907"/>
                  </a:lnTo>
                  <a:cubicBezTo>
                    <a:pt x="7989" y="4026"/>
                    <a:pt x="7989" y="4133"/>
                    <a:pt x="7977" y="4216"/>
                  </a:cubicBezTo>
                  <a:cubicBezTo>
                    <a:pt x="7930" y="5169"/>
                    <a:pt x="7549" y="6086"/>
                    <a:pt x="6858" y="6752"/>
                  </a:cubicBezTo>
                  <a:cubicBezTo>
                    <a:pt x="6763" y="6860"/>
                    <a:pt x="6656" y="6943"/>
                    <a:pt x="6537" y="7050"/>
                  </a:cubicBezTo>
                  <a:cubicBezTo>
                    <a:pt x="6596" y="6955"/>
                    <a:pt x="6644" y="6871"/>
                    <a:pt x="6680" y="6776"/>
                  </a:cubicBezTo>
                  <a:lnTo>
                    <a:pt x="7430" y="5074"/>
                  </a:lnTo>
                  <a:cubicBezTo>
                    <a:pt x="7454" y="5026"/>
                    <a:pt x="7442" y="4966"/>
                    <a:pt x="7418" y="4907"/>
                  </a:cubicBezTo>
                  <a:cubicBezTo>
                    <a:pt x="7382" y="4859"/>
                    <a:pt x="7323" y="4836"/>
                    <a:pt x="7263" y="4836"/>
                  </a:cubicBezTo>
                  <a:lnTo>
                    <a:pt x="7192" y="4836"/>
                  </a:lnTo>
                  <a:lnTo>
                    <a:pt x="7596" y="4026"/>
                  </a:lnTo>
                  <a:cubicBezTo>
                    <a:pt x="7656" y="3895"/>
                    <a:pt x="7620" y="3728"/>
                    <a:pt x="7501" y="3657"/>
                  </a:cubicBezTo>
                  <a:lnTo>
                    <a:pt x="7477" y="3621"/>
                  </a:lnTo>
                  <a:lnTo>
                    <a:pt x="7489" y="3609"/>
                  </a:lnTo>
                  <a:cubicBezTo>
                    <a:pt x="7513" y="3562"/>
                    <a:pt x="7549" y="3562"/>
                    <a:pt x="7561" y="3562"/>
                  </a:cubicBezTo>
                  <a:close/>
                  <a:moveTo>
                    <a:pt x="4088" y="0"/>
                  </a:moveTo>
                  <a:cubicBezTo>
                    <a:pt x="4055" y="0"/>
                    <a:pt x="4022" y="1"/>
                    <a:pt x="3989" y="2"/>
                  </a:cubicBezTo>
                  <a:cubicBezTo>
                    <a:pt x="2953" y="49"/>
                    <a:pt x="1977" y="478"/>
                    <a:pt x="1250" y="1216"/>
                  </a:cubicBezTo>
                  <a:cubicBezTo>
                    <a:pt x="524" y="1942"/>
                    <a:pt x="96" y="2919"/>
                    <a:pt x="48" y="3954"/>
                  </a:cubicBezTo>
                  <a:cubicBezTo>
                    <a:pt x="0" y="4978"/>
                    <a:pt x="346" y="5979"/>
                    <a:pt x="1012" y="6764"/>
                  </a:cubicBezTo>
                  <a:cubicBezTo>
                    <a:pt x="1048" y="6812"/>
                    <a:pt x="1084" y="6824"/>
                    <a:pt x="1131" y="6824"/>
                  </a:cubicBezTo>
                  <a:cubicBezTo>
                    <a:pt x="1167" y="6824"/>
                    <a:pt x="1203" y="6812"/>
                    <a:pt x="1239" y="6776"/>
                  </a:cubicBezTo>
                  <a:cubicBezTo>
                    <a:pt x="1310" y="6717"/>
                    <a:pt x="1310" y="6610"/>
                    <a:pt x="1250" y="6550"/>
                  </a:cubicBezTo>
                  <a:cubicBezTo>
                    <a:pt x="643" y="5824"/>
                    <a:pt x="334" y="4907"/>
                    <a:pt x="369" y="3966"/>
                  </a:cubicBezTo>
                  <a:cubicBezTo>
                    <a:pt x="417" y="3014"/>
                    <a:pt x="810" y="2109"/>
                    <a:pt x="1489" y="1430"/>
                  </a:cubicBezTo>
                  <a:cubicBezTo>
                    <a:pt x="2155" y="764"/>
                    <a:pt x="3072" y="359"/>
                    <a:pt x="4025" y="323"/>
                  </a:cubicBezTo>
                  <a:cubicBezTo>
                    <a:pt x="4087" y="316"/>
                    <a:pt x="4150" y="313"/>
                    <a:pt x="4213" y="313"/>
                  </a:cubicBezTo>
                  <a:cubicBezTo>
                    <a:pt x="4363" y="313"/>
                    <a:pt x="4512" y="330"/>
                    <a:pt x="4656" y="347"/>
                  </a:cubicBezTo>
                  <a:lnTo>
                    <a:pt x="4882" y="621"/>
                  </a:lnTo>
                  <a:lnTo>
                    <a:pt x="4798" y="823"/>
                  </a:lnTo>
                  <a:lnTo>
                    <a:pt x="4656" y="585"/>
                  </a:lnTo>
                  <a:cubicBezTo>
                    <a:pt x="4632" y="537"/>
                    <a:pt x="4572" y="502"/>
                    <a:pt x="4525" y="502"/>
                  </a:cubicBezTo>
                  <a:lnTo>
                    <a:pt x="4025" y="502"/>
                  </a:lnTo>
                  <a:cubicBezTo>
                    <a:pt x="3965" y="502"/>
                    <a:pt x="3906" y="525"/>
                    <a:pt x="3870" y="585"/>
                  </a:cubicBezTo>
                  <a:lnTo>
                    <a:pt x="3513" y="1276"/>
                  </a:lnTo>
                  <a:cubicBezTo>
                    <a:pt x="3465" y="1359"/>
                    <a:pt x="3465" y="1478"/>
                    <a:pt x="3513" y="1573"/>
                  </a:cubicBezTo>
                  <a:cubicBezTo>
                    <a:pt x="3560" y="1657"/>
                    <a:pt x="3667" y="1716"/>
                    <a:pt x="3763" y="1728"/>
                  </a:cubicBezTo>
                  <a:lnTo>
                    <a:pt x="4048" y="1764"/>
                  </a:lnTo>
                  <a:cubicBezTo>
                    <a:pt x="4108" y="1764"/>
                    <a:pt x="4167" y="1752"/>
                    <a:pt x="4203" y="1692"/>
                  </a:cubicBezTo>
                  <a:lnTo>
                    <a:pt x="4298" y="1537"/>
                  </a:lnTo>
                  <a:lnTo>
                    <a:pt x="4358" y="1609"/>
                  </a:lnTo>
                  <a:lnTo>
                    <a:pt x="4310" y="1895"/>
                  </a:lnTo>
                  <a:lnTo>
                    <a:pt x="3822" y="1966"/>
                  </a:lnTo>
                  <a:cubicBezTo>
                    <a:pt x="3798" y="1966"/>
                    <a:pt x="3775" y="1990"/>
                    <a:pt x="3751" y="2002"/>
                  </a:cubicBezTo>
                  <a:lnTo>
                    <a:pt x="3108" y="2466"/>
                  </a:lnTo>
                  <a:cubicBezTo>
                    <a:pt x="3084" y="2490"/>
                    <a:pt x="3048" y="2526"/>
                    <a:pt x="3048" y="2550"/>
                  </a:cubicBezTo>
                  <a:lnTo>
                    <a:pt x="2977" y="2847"/>
                  </a:lnTo>
                  <a:lnTo>
                    <a:pt x="2751" y="2823"/>
                  </a:lnTo>
                  <a:cubicBezTo>
                    <a:pt x="2736" y="2821"/>
                    <a:pt x="2721" y="2819"/>
                    <a:pt x="2706" y="2819"/>
                  </a:cubicBezTo>
                  <a:cubicBezTo>
                    <a:pt x="2591" y="2819"/>
                    <a:pt x="2483" y="2898"/>
                    <a:pt x="2441" y="3014"/>
                  </a:cubicBezTo>
                  <a:lnTo>
                    <a:pt x="2310" y="3371"/>
                  </a:lnTo>
                  <a:cubicBezTo>
                    <a:pt x="2274" y="3442"/>
                    <a:pt x="2274" y="3538"/>
                    <a:pt x="2322" y="3609"/>
                  </a:cubicBezTo>
                  <a:cubicBezTo>
                    <a:pt x="2370" y="3681"/>
                    <a:pt x="2429" y="3740"/>
                    <a:pt x="2501" y="3752"/>
                  </a:cubicBezTo>
                  <a:cubicBezTo>
                    <a:pt x="2346" y="3812"/>
                    <a:pt x="2251" y="3978"/>
                    <a:pt x="2251" y="4145"/>
                  </a:cubicBezTo>
                  <a:lnTo>
                    <a:pt x="2251" y="4216"/>
                  </a:lnTo>
                  <a:lnTo>
                    <a:pt x="1798" y="4740"/>
                  </a:lnTo>
                  <a:cubicBezTo>
                    <a:pt x="1727" y="4812"/>
                    <a:pt x="1703" y="4919"/>
                    <a:pt x="1703" y="5026"/>
                  </a:cubicBezTo>
                  <a:lnTo>
                    <a:pt x="1703" y="5621"/>
                  </a:lnTo>
                  <a:cubicBezTo>
                    <a:pt x="1703" y="5764"/>
                    <a:pt x="1750" y="5919"/>
                    <a:pt x="1881" y="6038"/>
                  </a:cubicBezTo>
                  <a:lnTo>
                    <a:pt x="2310" y="6455"/>
                  </a:lnTo>
                  <a:cubicBezTo>
                    <a:pt x="2393" y="6538"/>
                    <a:pt x="2524" y="6598"/>
                    <a:pt x="2643" y="6610"/>
                  </a:cubicBezTo>
                  <a:lnTo>
                    <a:pt x="3917" y="6717"/>
                  </a:lnTo>
                  <a:lnTo>
                    <a:pt x="3917" y="6764"/>
                  </a:lnTo>
                  <a:cubicBezTo>
                    <a:pt x="3894" y="6907"/>
                    <a:pt x="3965" y="7074"/>
                    <a:pt x="4096" y="7169"/>
                  </a:cubicBezTo>
                  <a:lnTo>
                    <a:pt x="4310" y="7324"/>
                  </a:lnTo>
                  <a:lnTo>
                    <a:pt x="4298" y="7372"/>
                  </a:lnTo>
                  <a:cubicBezTo>
                    <a:pt x="4251" y="7538"/>
                    <a:pt x="4298" y="7717"/>
                    <a:pt x="4429" y="7836"/>
                  </a:cubicBezTo>
                  <a:lnTo>
                    <a:pt x="4489" y="7895"/>
                  </a:lnTo>
                  <a:cubicBezTo>
                    <a:pt x="4429" y="7895"/>
                    <a:pt x="4394" y="7907"/>
                    <a:pt x="4334" y="7907"/>
                  </a:cubicBezTo>
                  <a:cubicBezTo>
                    <a:pt x="4272" y="7910"/>
                    <a:pt x="4211" y="7912"/>
                    <a:pt x="4149" y="7912"/>
                  </a:cubicBezTo>
                  <a:cubicBezTo>
                    <a:pt x="3262" y="7912"/>
                    <a:pt x="2407" y="7593"/>
                    <a:pt x="1739" y="7014"/>
                  </a:cubicBezTo>
                  <a:cubicBezTo>
                    <a:pt x="1708" y="6989"/>
                    <a:pt x="1672" y="6976"/>
                    <a:pt x="1637" y="6976"/>
                  </a:cubicBezTo>
                  <a:cubicBezTo>
                    <a:pt x="1591" y="6976"/>
                    <a:pt x="1546" y="6998"/>
                    <a:pt x="1512" y="7038"/>
                  </a:cubicBezTo>
                  <a:cubicBezTo>
                    <a:pt x="1453" y="7110"/>
                    <a:pt x="1477" y="7193"/>
                    <a:pt x="1536" y="7252"/>
                  </a:cubicBezTo>
                  <a:cubicBezTo>
                    <a:pt x="2274" y="7883"/>
                    <a:pt x="3215" y="8229"/>
                    <a:pt x="4179" y="8229"/>
                  </a:cubicBezTo>
                  <a:lnTo>
                    <a:pt x="4346" y="8229"/>
                  </a:lnTo>
                  <a:cubicBezTo>
                    <a:pt x="5382" y="8181"/>
                    <a:pt x="6358" y="7753"/>
                    <a:pt x="7084" y="7014"/>
                  </a:cubicBezTo>
                  <a:cubicBezTo>
                    <a:pt x="7811" y="6288"/>
                    <a:pt x="8239" y="5312"/>
                    <a:pt x="8287" y="4276"/>
                  </a:cubicBezTo>
                  <a:cubicBezTo>
                    <a:pt x="8347" y="3204"/>
                    <a:pt x="8001" y="2216"/>
                    <a:pt x="7335" y="1418"/>
                  </a:cubicBezTo>
                  <a:cubicBezTo>
                    <a:pt x="7303" y="1381"/>
                    <a:pt x="7259" y="1363"/>
                    <a:pt x="7216" y="1363"/>
                  </a:cubicBezTo>
                  <a:cubicBezTo>
                    <a:pt x="7176" y="1363"/>
                    <a:pt x="7137" y="1378"/>
                    <a:pt x="7108" y="1407"/>
                  </a:cubicBezTo>
                  <a:cubicBezTo>
                    <a:pt x="7037" y="1466"/>
                    <a:pt x="7037" y="1573"/>
                    <a:pt x="7096" y="1633"/>
                  </a:cubicBezTo>
                  <a:cubicBezTo>
                    <a:pt x="7525" y="2157"/>
                    <a:pt x="7823" y="2776"/>
                    <a:pt x="7930" y="3431"/>
                  </a:cubicBezTo>
                  <a:lnTo>
                    <a:pt x="7894" y="3383"/>
                  </a:lnTo>
                  <a:cubicBezTo>
                    <a:pt x="7809" y="3308"/>
                    <a:pt x="7694" y="3262"/>
                    <a:pt x="7577" y="3262"/>
                  </a:cubicBezTo>
                  <a:cubicBezTo>
                    <a:pt x="7564" y="3262"/>
                    <a:pt x="7550" y="3263"/>
                    <a:pt x="7537" y="3264"/>
                  </a:cubicBezTo>
                  <a:cubicBezTo>
                    <a:pt x="7394" y="3288"/>
                    <a:pt x="7275" y="3359"/>
                    <a:pt x="7215" y="3466"/>
                  </a:cubicBezTo>
                  <a:lnTo>
                    <a:pt x="7192" y="3502"/>
                  </a:lnTo>
                  <a:cubicBezTo>
                    <a:pt x="7108" y="3502"/>
                    <a:pt x="7037" y="3538"/>
                    <a:pt x="6977" y="3585"/>
                  </a:cubicBezTo>
                  <a:lnTo>
                    <a:pt x="6775" y="3323"/>
                  </a:lnTo>
                  <a:cubicBezTo>
                    <a:pt x="6744" y="3286"/>
                    <a:pt x="6700" y="3268"/>
                    <a:pt x="6656" y="3268"/>
                  </a:cubicBezTo>
                  <a:cubicBezTo>
                    <a:pt x="6616" y="3268"/>
                    <a:pt x="6577" y="3283"/>
                    <a:pt x="6549" y="3312"/>
                  </a:cubicBezTo>
                  <a:cubicBezTo>
                    <a:pt x="6477" y="3371"/>
                    <a:pt x="6477" y="3478"/>
                    <a:pt x="6537" y="3538"/>
                  </a:cubicBezTo>
                  <a:lnTo>
                    <a:pt x="6858" y="3919"/>
                  </a:lnTo>
                  <a:cubicBezTo>
                    <a:pt x="6894" y="3954"/>
                    <a:pt x="6942" y="3978"/>
                    <a:pt x="6977" y="3978"/>
                  </a:cubicBezTo>
                  <a:cubicBezTo>
                    <a:pt x="7025" y="3978"/>
                    <a:pt x="7073" y="3966"/>
                    <a:pt x="7096" y="3943"/>
                  </a:cubicBezTo>
                  <a:lnTo>
                    <a:pt x="7204" y="3835"/>
                  </a:lnTo>
                  <a:lnTo>
                    <a:pt x="7335" y="3919"/>
                  </a:lnTo>
                  <a:lnTo>
                    <a:pt x="6858" y="4871"/>
                  </a:lnTo>
                  <a:lnTo>
                    <a:pt x="6834" y="4871"/>
                  </a:lnTo>
                  <a:cubicBezTo>
                    <a:pt x="6799" y="4871"/>
                    <a:pt x="6763" y="4859"/>
                    <a:pt x="6739" y="4836"/>
                  </a:cubicBezTo>
                  <a:lnTo>
                    <a:pt x="6096" y="4062"/>
                  </a:lnTo>
                  <a:cubicBezTo>
                    <a:pt x="6069" y="4014"/>
                    <a:pt x="6023" y="3994"/>
                    <a:pt x="5977" y="3994"/>
                  </a:cubicBezTo>
                  <a:cubicBezTo>
                    <a:pt x="5942" y="3994"/>
                    <a:pt x="5908" y="4005"/>
                    <a:pt x="5882" y="4026"/>
                  </a:cubicBezTo>
                  <a:cubicBezTo>
                    <a:pt x="5799" y="4085"/>
                    <a:pt x="5799" y="4193"/>
                    <a:pt x="5846" y="4252"/>
                  </a:cubicBezTo>
                  <a:lnTo>
                    <a:pt x="6489" y="5026"/>
                  </a:lnTo>
                  <a:cubicBezTo>
                    <a:pt x="6584" y="5133"/>
                    <a:pt x="6715" y="5193"/>
                    <a:pt x="6858" y="5193"/>
                  </a:cubicBezTo>
                  <a:lnTo>
                    <a:pt x="7073" y="5169"/>
                  </a:lnTo>
                  <a:lnTo>
                    <a:pt x="6430" y="6645"/>
                  </a:lnTo>
                  <a:cubicBezTo>
                    <a:pt x="6382" y="6752"/>
                    <a:pt x="6322" y="6848"/>
                    <a:pt x="6251" y="6943"/>
                  </a:cubicBezTo>
                  <a:lnTo>
                    <a:pt x="5751" y="7550"/>
                  </a:lnTo>
                  <a:cubicBezTo>
                    <a:pt x="5489" y="7657"/>
                    <a:pt x="5227" y="7753"/>
                    <a:pt x="4953" y="7812"/>
                  </a:cubicBezTo>
                  <a:lnTo>
                    <a:pt x="4679" y="7562"/>
                  </a:lnTo>
                  <a:cubicBezTo>
                    <a:pt x="4644" y="7538"/>
                    <a:pt x="4632" y="7491"/>
                    <a:pt x="4644" y="7443"/>
                  </a:cubicBezTo>
                  <a:lnTo>
                    <a:pt x="4691" y="7288"/>
                  </a:lnTo>
                  <a:cubicBezTo>
                    <a:pt x="4703" y="7229"/>
                    <a:pt x="4691" y="7145"/>
                    <a:pt x="4632" y="7110"/>
                  </a:cubicBezTo>
                  <a:lnTo>
                    <a:pt x="4322" y="6871"/>
                  </a:lnTo>
                  <a:cubicBezTo>
                    <a:pt x="4287" y="6836"/>
                    <a:pt x="4275" y="6812"/>
                    <a:pt x="4275" y="6764"/>
                  </a:cubicBezTo>
                  <a:lnTo>
                    <a:pt x="4298" y="6550"/>
                  </a:lnTo>
                  <a:cubicBezTo>
                    <a:pt x="4298" y="6514"/>
                    <a:pt x="4298" y="6467"/>
                    <a:pt x="4275" y="6431"/>
                  </a:cubicBezTo>
                  <a:cubicBezTo>
                    <a:pt x="4239" y="6407"/>
                    <a:pt x="4203" y="6371"/>
                    <a:pt x="4167" y="6371"/>
                  </a:cubicBezTo>
                  <a:lnTo>
                    <a:pt x="2679" y="6264"/>
                  </a:lnTo>
                  <a:cubicBezTo>
                    <a:pt x="2620" y="6264"/>
                    <a:pt x="2572" y="6229"/>
                    <a:pt x="2536" y="6181"/>
                  </a:cubicBezTo>
                  <a:lnTo>
                    <a:pt x="2096" y="5764"/>
                  </a:lnTo>
                  <a:cubicBezTo>
                    <a:pt x="2060" y="5728"/>
                    <a:pt x="2024" y="5645"/>
                    <a:pt x="2024" y="5586"/>
                  </a:cubicBezTo>
                  <a:lnTo>
                    <a:pt x="2024" y="4990"/>
                  </a:lnTo>
                  <a:cubicBezTo>
                    <a:pt x="2024" y="4966"/>
                    <a:pt x="2036" y="4931"/>
                    <a:pt x="2060" y="4919"/>
                  </a:cubicBezTo>
                  <a:lnTo>
                    <a:pt x="2548" y="4359"/>
                  </a:lnTo>
                  <a:cubicBezTo>
                    <a:pt x="2572" y="4324"/>
                    <a:pt x="2596" y="4300"/>
                    <a:pt x="2596" y="4252"/>
                  </a:cubicBezTo>
                  <a:lnTo>
                    <a:pt x="2596" y="4121"/>
                  </a:lnTo>
                  <a:cubicBezTo>
                    <a:pt x="2596" y="4074"/>
                    <a:pt x="2620" y="4038"/>
                    <a:pt x="2655" y="4014"/>
                  </a:cubicBezTo>
                  <a:lnTo>
                    <a:pt x="3036" y="3847"/>
                  </a:lnTo>
                  <a:lnTo>
                    <a:pt x="3751" y="3835"/>
                  </a:lnTo>
                  <a:cubicBezTo>
                    <a:pt x="3763" y="3835"/>
                    <a:pt x="3786" y="3847"/>
                    <a:pt x="3786" y="3859"/>
                  </a:cubicBezTo>
                  <a:cubicBezTo>
                    <a:pt x="3798" y="3990"/>
                    <a:pt x="3906" y="4097"/>
                    <a:pt x="4025" y="4145"/>
                  </a:cubicBezTo>
                  <a:lnTo>
                    <a:pt x="4537" y="4324"/>
                  </a:lnTo>
                  <a:cubicBezTo>
                    <a:pt x="4569" y="4331"/>
                    <a:pt x="4601" y="4335"/>
                    <a:pt x="4633" y="4335"/>
                  </a:cubicBezTo>
                  <a:cubicBezTo>
                    <a:pt x="4705" y="4335"/>
                    <a:pt x="4772" y="4314"/>
                    <a:pt x="4822" y="4264"/>
                  </a:cubicBezTo>
                  <a:cubicBezTo>
                    <a:pt x="4882" y="4204"/>
                    <a:pt x="4918" y="4121"/>
                    <a:pt x="4918" y="4026"/>
                  </a:cubicBezTo>
                  <a:lnTo>
                    <a:pt x="5549" y="3978"/>
                  </a:lnTo>
                  <a:cubicBezTo>
                    <a:pt x="5668" y="3966"/>
                    <a:pt x="5787" y="3907"/>
                    <a:pt x="5870" y="3812"/>
                  </a:cubicBezTo>
                  <a:cubicBezTo>
                    <a:pt x="5941" y="3728"/>
                    <a:pt x="5965" y="3597"/>
                    <a:pt x="5941" y="3478"/>
                  </a:cubicBezTo>
                  <a:lnTo>
                    <a:pt x="5930" y="3383"/>
                  </a:lnTo>
                  <a:cubicBezTo>
                    <a:pt x="5896" y="3247"/>
                    <a:pt x="5776" y="3144"/>
                    <a:pt x="5632" y="3144"/>
                  </a:cubicBezTo>
                  <a:cubicBezTo>
                    <a:pt x="5624" y="3144"/>
                    <a:pt x="5616" y="3144"/>
                    <a:pt x="5608" y="3145"/>
                  </a:cubicBezTo>
                  <a:lnTo>
                    <a:pt x="5275" y="3181"/>
                  </a:lnTo>
                  <a:lnTo>
                    <a:pt x="5227" y="3121"/>
                  </a:lnTo>
                  <a:lnTo>
                    <a:pt x="5668" y="2669"/>
                  </a:lnTo>
                  <a:cubicBezTo>
                    <a:pt x="5727" y="2609"/>
                    <a:pt x="5727" y="2502"/>
                    <a:pt x="5668" y="2442"/>
                  </a:cubicBezTo>
                  <a:cubicBezTo>
                    <a:pt x="5638" y="2413"/>
                    <a:pt x="5599" y="2398"/>
                    <a:pt x="5560" y="2398"/>
                  </a:cubicBezTo>
                  <a:cubicBezTo>
                    <a:pt x="5522" y="2398"/>
                    <a:pt x="5483" y="2413"/>
                    <a:pt x="5453" y="2442"/>
                  </a:cubicBezTo>
                  <a:lnTo>
                    <a:pt x="4918" y="2978"/>
                  </a:lnTo>
                  <a:lnTo>
                    <a:pt x="4739" y="3061"/>
                  </a:lnTo>
                  <a:lnTo>
                    <a:pt x="4227" y="2669"/>
                  </a:lnTo>
                  <a:cubicBezTo>
                    <a:pt x="4193" y="2652"/>
                    <a:pt x="4166" y="2635"/>
                    <a:pt x="4131" y="2635"/>
                  </a:cubicBezTo>
                  <a:cubicBezTo>
                    <a:pt x="4117" y="2635"/>
                    <a:pt x="4102" y="2638"/>
                    <a:pt x="4084" y="2645"/>
                  </a:cubicBezTo>
                  <a:lnTo>
                    <a:pt x="3382" y="2859"/>
                  </a:lnTo>
                  <a:cubicBezTo>
                    <a:pt x="3370" y="2859"/>
                    <a:pt x="3334" y="2883"/>
                    <a:pt x="3322" y="2895"/>
                  </a:cubicBezTo>
                  <a:lnTo>
                    <a:pt x="3370" y="2680"/>
                  </a:lnTo>
                  <a:lnTo>
                    <a:pt x="3917" y="2288"/>
                  </a:lnTo>
                  <a:lnTo>
                    <a:pt x="4501" y="2192"/>
                  </a:lnTo>
                  <a:cubicBezTo>
                    <a:pt x="4572" y="2180"/>
                    <a:pt x="4620" y="2133"/>
                    <a:pt x="4632" y="2061"/>
                  </a:cubicBezTo>
                  <a:lnTo>
                    <a:pt x="4691" y="1597"/>
                  </a:lnTo>
                  <a:cubicBezTo>
                    <a:pt x="4691" y="1549"/>
                    <a:pt x="4691" y="1514"/>
                    <a:pt x="4656" y="1478"/>
                  </a:cubicBezTo>
                  <a:lnTo>
                    <a:pt x="4417" y="1180"/>
                  </a:lnTo>
                  <a:cubicBezTo>
                    <a:pt x="4394" y="1133"/>
                    <a:pt x="4346" y="1121"/>
                    <a:pt x="4287" y="1121"/>
                  </a:cubicBezTo>
                  <a:cubicBezTo>
                    <a:pt x="4239" y="1121"/>
                    <a:pt x="4179" y="1156"/>
                    <a:pt x="4156" y="1192"/>
                  </a:cubicBezTo>
                  <a:lnTo>
                    <a:pt x="3977" y="1454"/>
                  </a:lnTo>
                  <a:lnTo>
                    <a:pt x="3786" y="1430"/>
                  </a:lnTo>
                  <a:lnTo>
                    <a:pt x="4096" y="835"/>
                  </a:lnTo>
                  <a:lnTo>
                    <a:pt x="4417" y="835"/>
                  </a:lnTo>
                  <a:lnTo>
                    <a:pt x="4656" y="1287"/>
                  </a:lnTo>
                  <a:cubicBezTo>
                    <a:pt x="4691" y="1347"/>
                    <a:pt x="4751" y="1371"/>
                    <a:pt x="4810" y="1371"/>
                  </a:cubicBezTo>
                  <a:cubicBezTo>
                    <a:pt x="4870" y="1371"/>
                    <a:pt x="4929" y="1335"/>
                    <a:pt x="4941" y="1276"/>
                  </a:cubicBezTo>
                  <a:lnTo>
                    <a:pt x="5168" y="740"/>
                  </a:lnTo>
                  <a:cubicBezTo>
                    <a:pt x="5215" y="645"/>
                    <a:pt x="5191" y="525"/>
                    <a:pt x="5132" y="454"/>
                  </a:cubicBezTo>
                  <a:lnTo>
                    <a:pt x="5132" y="454"/>
                  </a:lnTo>
                  <a:cubicBezTo>
                    <a:pt x="5668" y="597"/>
                    <a:pt x="6168" y="859"/>
                    <a:pt x="6596" y="1216"/>
                  </a:cubicBezTo>
                  <a:cubicBezTo>
                    <a:pt x="6625" y="1240"/>
                    <a:pt x="6658" y="1250"/>
                    <a:pt x="6691" y="1250"/>
                  </a:cubicBezTo>
                  <a:cubicBezTo>
                    <a:pt x="6739" y="1250"/>
                    <a:pt x="6787" y="1228"/>
                    <a:pt x="6823" y="1192"/>
                  </a:cubicBezTo>
                  <a:cubicBezTo>
                    <a:pt x="6882" y="1121"/>
                    <a:pt x="6858" y="1037"/>
                    <a:pt x="6799" y="978"/>
                  </a:cubicBezTo>
                  <a:cubicBezTo>
                    <a:pt x="6038" y="344"/>
                    <a:pt x="5077" y="0"/>
                    <a:pt x="40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 name="Google Shape;118;p17"/>
          <p:cNvSpPr/>
          <p:nvPr/>
        </p:nvSpPr>
        <p:spPr>
          <a:xfrm>
            <a:off x="3053834" y="2382236"/>
            <a:ext cx="393359" cy="582207"/>
          </a:xfrm>
          <a:custGeom>
            <a:rect b="b" l="l" r="r" t="t"/>
            <a:pathLst>
              <a:path extrusionOk="0" h="20332" w="13737">
                <a:moveTo>
                  <a:pt x="4397" y="7796"/>
                </a:moveTo>
                <a:cubicBezTo>
                  <a:pt x="4213" y="8018"/>
                  <a:pt x="4038" y="8266"/>
                  <a:pt x="3873" y="8530"/>
                </a:cubicBezTo>
                <a:lnTo>
                  <a:pt x="3495" y="8530"/>
                </a:lnTo>
                <a:cubicBezTo>
                  <a:pt x="3781" y="8250"/>
                  <a:pt x="4082" y="8003"/>
                  <a:pt x="4397" y="7796"/>
                </a:cubicBezTo>
                <a:close/>
                <a:moveTo>
                  <a:pt x="6858" y="7032"/>
                </a:moveTo>
                <a:cubicBezTo>
                  <a:pt x="6912" y="7032"/>
                  <a:pt x="6967" y="7065"/>
                  <a:pt x="7037" y="7132"/>
                </a:cubicBezTo>
                <a:cubicBezTo>
                  <a:pt x="7259" y="7355"/>
                  <a:pt x="7478" y="7841"/>
                  <a:pt x="7672" y="8530"/>
                </a:cubicBezTo>
                <a:lnTo>
                  <a:pt x="6052" y="8530"/>
                </a:lnTo>
                <a:cubicBezTo>
                  <a:pt x="6249" y="7837"/>
                  <a:pt x="6468" y="7355"/>
                  <a:pt x="6687" y="7132"/>
                </a:cubicBezTo>
                <a:cubicBezTo>
                  <a:pt x="6752" y="7065"/>
                  <a:pt x="6805" y="7032"/>
                  <a:pt x="6858" y="7032"/>
                </a:cubicBezTo>
                <a:close/>
                <a:moveTo>
                  <a:pt x="7847" y="7291"/>
                </a:moveTo>
                <a:lnTo>
                  <a:pt x="7847" y="7291"/>
                </a:lnTo>
                <a:cubicBezTo>
                  <a:pt x="8371" y="7574"/>
                  <a:pt x="8803" y="8047"/>
                  <a:pt x="9143" y="8530"/>
                </a:cubicBezTo>
                <a:lnTo>
                  <a:pt x="8291" y="8530"/>
                </a:lnTo>
                <a:cubicBezTo>
                  <a:pt x="8161" y="8044"/>
                  <a:pt x="8009" y="7621"/>
                  <a:pt x="7847" y="7291"/>
                </a:cubicBezTo>
                <a:close/>
                <a:moveTo>
                  <a:pt x="9327" y="7793"/>
                </a:moveTo>
                <a:lnTo>
                  <a:pt x="9327" y="7793"/>
                </a:lnTo>
                <a:cubicBezTo>
                  <a:pt x="9641" y="7999"/>
                  <a:pt x="9946" y="8244"/>
                  <a:pt x="10232" y="8530"/>
                </a:cubicBezTo>
                <a:lnTo>
                  <a:pt x="9851" y="8530"/>
                </a:lnTo>
                <a:cubicBezTo>
                  <a:pt x="9686" y="8260"/>
                  <a:pt x="9511" y="8015"/>
                  <a:pt x="9327" y="7793"/>
                </a:cubicBezTo>
                <a:close/>
                <a:moveTo>
                  <a:pt x="5877" y="7297"/>
                </a:moveTo>
                <a:cubicBezTo>
                  <a:pt x="5706" y="7640"/>
                  <a:pt x="5559" y="8069"/>
                  <a:pt x="5432" y="8533"/>
                </a:cubicBezTo>
                <a:lnTo>
                  <a:pt x="4587" y="8533"/>
                </a:lnTo>
                <a:cubicBezTo>
                  <a:pt x="4924" y="8047"/>
                  <a:pt x="5356" y="7577"/>
                  <a:pt x="5877" y="7297"/>
                </a:cubicBezTo>
                <a:close/>
                <a:moveTo>
                  <a:pt x="3530" y="9127"/>
                </a:moveTo>
                <a:cubicBezTo>
                  <a:pt x="3298" y="9578"/>
                  <a:pt x="3085" y="10080"/>
                  <a:pt x="2894" y="10617"/>
                </a:cubicBezTo>
                <a:lnTo>
                  <a:pt x="2002" y="10617"/>
                </a:lnTo>
                <a:cubicBezTo>
                  <a:pt x="2281" y="10071"/>
                  <a:pt x="2596" y="9572"/>
                  <a:pt x="2955" y="9127"/>
                </a:cubicBezTo>
                <a:close/>
                <a:moveTo>
                  <a:pt x="5286" y="9127"/>
                </a:moveTo>
                <a:cubicBezTo>
                  <a:pt x="5175" y="9619"/>
                  <a:pt x="5086" y="10125"/>
                  <a:pt x="5016" y="10585"/>
                </a:cubicBezTo>
                <a:cubicBezTo>
                  <a:pt x="5013" y="10595"/>
                  <a:pt x="5013" y="10607"/>
                  <a:pt x="5013" y="10617"/>
                </a:cubicBezTo>
                <a:lnTo>
                  <a:pt x="3539" y="10617"/>
                </a:lnTo>
                <a:cubicBezTo>
                  <a:pt x="3736" y="10067"/>
                  <a:pt x="3965" y="9572"/>
                  <a:pt x="4213" y="9127"/>
                </a:cubicBezTo>
                <a:close/>
                <a:moveTo>
                  <a:pt x="7828" y="9127"/>
                </a:moveTo>
                <a:cubicBezTo>
                  <a:pt x="7929" y="9569"/>
                  <a:pt x="8025" y="10067"/>
                  <a:pt x="8110" y="10617"/>
                </a:cubicBezTo>
                <a:lnTo>
                  <a:pt x="5617" y="10617"/>
                </a:lnTo>
                <a:cubicBezTo>
                  <a:pt x="5702" y="10064"/>
                  <a:pt x="5798" y="9562"/>
                  <a:pt x="5896" y="9127"/>
                </a:cubicBezTo>
                <a:close/>
                <a:moveTo>
                  <a:pt x="9514" y="9127"/>
                </a:moveTo>
                <a:cubicBezTo>
                  <a:pt x="9762" y="9569"/>
                  <a:pt x="9988" y="10067"/>
                  <a:pt x="10185" y="10617"/>
                </a:cubicBezTo>
                <a:lnTo>
                  <a:pt x="8708" y="10617"/>
                </a:lnTo>
                <a:cubicBezTo>
                  <a:pt x="8628" y="10083"/>
                  <a:pt x="8539" y="9585"/>
                  <a:pt x="8434" y="9127"/>
                </a:cubicBezTo>
                <a:close/>
                <a:moveTo>
                  <a:pt x="10769" y="9127"/>
                </a:moveTo>
                <a:cubicBezTo>
                  <a:pt x="11128" y="9572"/>
                  <a:pt x="11446" y="10071"/>
                  <a:pt x="11719" y="10617"/>
                </a:cubicBezTo>
                <a:lnTo>
                  <a:pt x="10817" y="10617"/>
                </a:lnTo>
                <a:cubicBezTo>
                  <a:pt x="10629" y="10071"/>
                  <a:pt x="10420" y="9575"/>
                  <a:pt x="10191" y="9127"/>
                </a:cubicBezTo>
                <a:close/>
                <a:moveTo>
                  <a:pt x="2704" y="11211"/>
                </a:moveTo>
                <a:cubicBezTo>
                  <a:pt x="2561" y="11684"/>
                  <a:pt x="2440" y="12183"/>
                  <a:pt x="2332" y="12701"/>
                </a:cubicBezTo>
                <a:lnTo>
                  <a:pt x="1211" y="12701"/>
                </a:lnTo>
                <a:cubicBezTo>
                  <a:pt x="1350" y="12183"/>
                  <a:pt x="1522" y="11684"/>
                  <a:pt x="1722" y="11211"/>
                </a:cubicBezTo>
                <a:close/>
                <a:moveTo>
                  <a:pt x="4927" y="11211"/>
                </a:moveTo>
                <a:cubicBezTo>
                  <a:pt x="4864" y="11687"/>
                  <a:pt x="4813" y="12183"/>
                  <a:pt x="4765" y="12701"/>
                </a:cubicBezTo>
                <a:lnTo>
                  <a:pt x="2948" y="12701"/>
                </a:lnTo>
                <a:cubicBezTo>
                  <a:pt x="3059" y="12180"/>
                  <a:pt x="3190" y="11684"/>
                  <a:pt x="3336" y="11211"/>
                </a:cubicBezTo>
                <a:close/>
                <a:moveTo>
                  <a:pt x="8196" y="11211"/>
                </a:moveTo>
                <a:cubicBezTo>
                  <a:pt x="8260" y="11684"/>
                  <a:pt x="8310" y="12183"/>
                  <a:pt x="8358" y="12701"/>
                </a:cubicBezTo>
                <a:lnTo>
                  <a:pt x="5366" y="12701"/>
                </a:lnTo>
                <a:cubicBezTo>
                  <a:pt x="5413" y="12173"/>
                  <a:pt x="5467" y="11675"/>
                  <a:pt x="5531" y="11211"/>
                </a:cubicBezTo>
                <a:close/>
                <a:moveTo>
                  <a:pt x="10388" y="11211"/>
                </a:moveTo>
                <a:cubicBezTo>
                  <a:pt x="10534" y="11684"/>
                  <a:pt x="10667" y="12180"/>
                  <a:pt x="10779" y="12701"/>
                </a:cubicBezTo>
                <a:lnTo>
                  <a:pt x="8952" y="12701"/>
                </a:lnTo>
                <a:cubicBezTo>
                  <a:pt x="8908" y="12189"/>
                  <a:pt x="8850" y="11691"/>
                  <a:pt x="8793" y="11211"/>
                </a:cubicBezTo>
                <a:close/>
                <a:moveTo>
                  <a:pt x="11995" y="11211"/>
                </a:moveTo>
                <a:cubicBezTo>
                  <a:pt x="12199" y="11684"/>
                  <a:pt x="12370" y="12183"/>
                  <a:pt x="12510" y="12701"/>
                </a:cubicBezTo>
                <a:lnTo>
                  <a:pt x="11382" y="12701"/>
                </a:lnTo>
                <a:cubicBezTo>
                  <a:pt x="11271" y="12148"/>
                  <a:pt x="11147" y="11659"/>
                  <a:pt x="11011" y="11211"/>
                </a:cubicBezTo>
                <a:close/>
                <a:moveTo>
                  <a:pt x="2224" y="13295"/>
                </a:moveTo>
                <a:cubicBezTo>
                  <a:pt x="2138" y="13781"/>
                  <a:pt x="2068" y="14276"/>
                  <a:pt x="2021" y="14785"/>
                </a:cubicBezTo>
                <a:lnTo>
                  <a:pt x="839" y="14785"/>
                </a:lnTo>
                <a:cubicBezTo>
                  <a:pt x="887" y="14280"/>
                  <a:pt x="963" y="13781"/>
                  <a:pt x="1068" y="13295"/>
                </a:cubicBezTo>
                <a:close/>
                <a:moveTo>
                  <a:pt x="4721" y="13295"/>
                </a:moveTo>
                <a:cubicBezTo>
                  <a:pt x="4683" y="13781"/>
                  <a:pt x="4654" y="14280"/>
                  <a:pt x="4635" y="14785"/>
                </a:cubicBezTo>
                <a:lnTo>
                  <a:pt x="2624" y="14785"/>
                </a:lnTo>
                <a:cubicBezTo>
                  <a:pt x="2675" y="14276"/>
                  <a:pt x="2745" y="13778"/>
                  <a:pt x="2831" y="13295"/>
                </a:cubicBezTo>
                <a:close/>
                <a:moveTo>
                  <a:pt x="8403" y="13295"/>
                </a:moveTo>
                <a:cubicBezTo>
                  <a:pt x="8438" y="13781"/>
                  <a:pt x="8466" y="14276"/>
                  <a:pt x="8492" y="14785"/>
                </a:cubicBezTo>
                <a:lnTo>
                  <a:pt x="5226" y="14785"/>
                </a:lnTo>
                <a:cubicBezTo>
                  <a:pt x="5245" y="14270"/>
                  <a:pt x="5277" y="13771"/>
                  <a:pt x="5315" y="13295"/>
                </a:cubicBezTo>
                <a:close/>
                <a:moveTo>
                  <a:pt x="10893" y="13295"/>
                </a:moveTo>
                <a:cubicBezTo>
                  <a:pt x="10979" y="13778"/>
                  <a:pt x="11049" y="14276"/>
                  <a:pt x="11100" y="14785"/>
                </a:cubicBezTo>
                <a:lnTo>
                  <a:pt x="9086" y="14785"/>
                </a:lnTo>
                <a:cubicBezTo>
                  <a:pt x="9063" y="14286"/>
                  <a:pt x="9035" y="13784"/>
                  <a:pt x="9000" y="13295"/>
                </a:cubicBezTo>
                <a:close/>
                <a:moveTo>
                  <a:pt x="12656" y="13295"/>
                </a:moveTo>
                <a:cubicBezTo>
                  <a:pt x="12758" y="13781"/>
                  <a:pt x="12837" y="14280"/>
                  <a:pt x="12885" y="14785"/>
                </a:cubicBezTo>
                <a:lnTo>
                  <a:pt x="11700" y="14785"/>
                </a:lnTo>
                <a:cubicBezTo>
                  <a:pt x="11646" y="14280"/>
                  <a:pt x="11579" y="13784"/>
                  <a:pt x="11497" y="13295"/>
                </a:cubicBezTo>
                <a:close/>
                <a:moveTo>
                  <a:pt x="1970" y="15382"/>
                </a:moveTo>
                <a:cubicBezTo>
                  <a:pt x="1935" y="15931"/>
                  <a:pt x="1916" y="16497"/>
                  <a:pt x="1919" y="17069"/>
                </a:cubicBezTo>
                <a:lnTo>
                  <a:pt x="1144" y="17069"/>
                </a:lnTo>
                <a:cubicBezTo>
                  <a:pt x="963" y="17069"/>
                  <a:pt x="810" y="16926"/>
                  <a:pt x="798" y="16741"/>
                </a:cubicBezTo>
                <a:cubicBezTo>
                  <a:pt x="772" y="16287"/>
                  <a:pt x="772" y="15833"/>
                  <a:pt x="795" y="15382"/>
                </a:cubicBezTo>
                <a:close/>
                <a:moveTo>
                  <a:pt x="4610" y="15382"/>
                </a:moveTo>
                <a:cubicBezTo>
                  <a:pt x="4594" y="15938"/>
                  <a:pt x="4587" y="16500"/>
                  <a:pt x="4587" y="17069"/>
                </a:cubicBezTo>
                <a:lnTo>
                  <a:pt x="2513" y="17069"/>
                </a:lnTo>
                <a:cubicBezTo>
                  <a:pt x="2510" y="16500"/>
                  <a:pt x="2529" y="15938"/>
                  <a:pt x="2570" y="15382"/>
                </a:cubicBezTo>
                <a:close/>
                <a:moveTo>
                  <a:pt x="8514" y="15382"/>
                </a:moveTo>
                <a:cubicBezTo>
                  <a:pt x="8530" y="15938"/>
                  <a:pt x="8539" y="16500"/>
                  <a:pt x="8539" y="17069"/>
                </a:cubicBezTo>
                <a:lnTo>
                  <a:pt x="5181" y="17069"/>
                </a:lnTo>
                <a:cubicBezTo>
                  <a:pt x="5181" y="16487"/>
                  <a:pt x="5191" y="15925"/>
                  <a:pt x="5207" y="15382"/>
                </a:cubicBezTo>
                <a:close/>
                <a:moveTo>
                  <a:pt x="11150" y="15382"/>
                </a:moveTo>
                <a:cubicBezTo>
                  <a:pt x="11192" y="15931"/>
                  <a:pt x="11211" y="16497"/>
                  <a:pt x="11211" y="17069"/>
                </a:cubicBezTo>
                <a:lnTo>
                  <a:pt x="9133" y="17069"/>
                </a:lnTo>
                <a:cubicBezTo>
                  <a:pt x="9133" y="16513"/>
                  <a:pt x="9127" y="15944"/>
                  <a:pt x="9111" y="15382"/>
                </a:cubicBezTo>
                <a:close/>
                <a:moveTo>
                  <a:pt x="12929" y="15382"/>
                </a:moveTo>
                <a:cubicBezTo>
                  <a:pt x="12948" y="15833"/>
                  <a:pt x="12948" y="16287"/>
                  <a:pt x="12923" y="16741"/>
                </a:cubicBezTo>
                <a:cubicBezTo>
                  <a:pt x="12910" y="16926"/>
                  <a:pt x="12758" y="17069"/>
                  <a:pt x="12577" y="17069"/>
                </a:cubicBezTo>
                <a:lnTo>
                  <a:pt x="11802" y="17069"/>
                </a:lnTo>
                <a:cubicBezTo>
                  <a:pt x="11805" y="16500"/>
                  <a:pt x="11786" y="15938"/>
                  <a:pt x="11748" y="15382"/>
                </a:cubicBezTo>
                <a:close/>
                <a:moveTo>
                  <a:pt x="7202" y="17663"/>
                </a:moveTo>
                <a:lnTo>
                  <a:pt x="7202" y="18450"/>
                </a:lnTo>
                <a:lnTo>
                  <a:pt x="6512" y="18450"/>
                </a:lnTo>
                <a:lnTo>
                  <a:pt x="6512" y="17663"/>
                </a:lnTo>
                <a:close/>
                <a:moveTo>
                  <a:pt x="6325" y="1"/>
                </a:moveTo>
                <a:cubicBezTo>
                  <a:pt x="5988" y="1"/>
                  <a:pt x="5715" y="271"/>
                  <a:pt x="5715" y="601"/>
                </a:cubicBezTo>
                <a:lnTo>
                  <a:pt x="5715" y="973"/>
                </a:lnTo>
                <a:cubicBezTo>
                  <a:pt x="5715" y="1036"/>
                  <a:pt x="5674" y="1097"/>
                  <a:pt x="5613" y="1122"/>
                </a:cubicBezTo>
                <a:lnTo>
                  <a:pt x="4381" y="1646"/>
                </a:lnTo>
                <a:cubicBezTo>
                  <a:pt x="3968" y="1821"/>
                  <a:pt x="3777" y="2301"/>
                  <a:pt x="3958" y="2710"/>
                </a:cubicBezTo>
                <a:cubicBezTo>
                  <a:pt x="4429" y="3774"/>
                  <a:pt x="4451" y="3784"/>
                  <a:pt x="4470" y="3990"/>
                </a:cubicBezTo>
                <a:lnTo>
                  <a:pt x="4746" y="6923"/>
                </a:lnTo>
                <a:cubicBezTo>
                  <a:pt x="1478" y="8476"/>
                  <a:pt x="0" y="12977"/>
                  <a:pt x="213" y="16773"/>
                </a:cubicBezTo>
                <a:cubicBezTo>
                  <a:pt x="242" y="17269"/>
                  <a:pt x="655" y="17659"/>
                  <a:pt x="1157" y="17659"/>
                </a:cubicBezTo>
                <a:lnTo>
                  <a:pt x="5928" y="17659"/>
                </a:lnTo>
                <a:lnTo>
                  <a:pt x="5928" y="18447"/>
                </a:lnTo>
                <a:lnTo>
                  <a:pt x="4638" y="18447"/>
                </a:lnTo>
                <a:cubicBezTo>
                  <a:pt x="4209" y="18447"/>
                  <a:pt x="3860" y="18797"/>
                  <a:pt x="3860" y="19226"/>
                </a:cubicBezTo>
                <a:lnTo>
                  <a:pt x="3860" y="19553"/>
                </a:lnTo>
                <a:cubicBezTo>
                  <a:pt x="3860" y="19982"/>
                  <a:pt x="4209" y="20331"/>
                  <a:pt x="4638" y="20331"/>
                </a:cubicBezTo>
                <a:lnTo>
                  <a:pt x="6176" y="20331"/>
                </a:lnTo>
                <a:cubicBezTo>
                  <a:pt x="6338" y="20331"/>
                  <a:pt x="6471" y="20198"/>
                  <a:pt x="6471" y="20036"/>
                </a:cubicBezTo>
                <a:cubicBezTo>
                  <a:pt x="6471" y="19870"/>
                  <a:pt x="6338" y="19737"/>
                  <a:pt x="6176" y="19737"/>
                </a:cubicBezTo>
                <a:lnTo>
                  <a:pt x="4638" y="19737"/>
                </a:lnTo>
                <a:cubicBezTo>
                  <a:pt x="4540" y="19737"/>
                  <a:pt x="4454" y="19654"/>
                  <a:pt x="4454" y="19553"/>
                </a:cubicBezTo>
                <a:lnTo>
                  <a:pt x="4454" y="19226"/>
                </a:lnTo>
                <a:cubicBezTo>
                  <a:pt x="4454" y="19124"/>
                  <a:pt x="4540" y="19041"/>
                  <a:pt x="4638" y="19041"/>
                </a:cubicBezTo>
                <a:lnTo>
                  <a:pt x="9101" y="19041"/>
                </a:lnTo>
                <a:cubicBezTo>
                  <a:pt x="9200" y="19041"/>
                  <a:pt x="9282" y="19124"/>
                  <a:pt x="9282" y="19226"/>
                </a:cubicBezTo>
                <a:lnTo>
                  <a:pt x="9282" y="19553"/>
                </a:lnTo>
                <a:cubicBezTo>
                  <a:pt x="9282" y="19654"/>
                  <a:pt x="9200" y="19737"/>
                  <a:pt x="9101" y="19737"/>
                </a:cubicBezTo>
                <a:lnTo>
                  <a:pt x="7564" y="19737"/>
                </a:lnTo>
                <a:cubicBezTo>
                  <a:pt x="7402" y="19737"/>
                  <a:pt x="7265" y="19870"/>
                  <a:pt x="7265" y="20036"/>
                </a:cubicBezTo>
                <a:cubicBezTo>
                  <a:pt x="7265" y="20198"/>
                  <a:pt x="7402" y="20331"/>
                  <a:pt x="7564" y="20331"/>
                </a:cubicBezTo>
                <a:lnTo>
                  <a:pt x="9101" y="20331"/>
                </a:lnTo>
                <a:cubicBezTo>
                  <a:pt x="9530" y="20331"/>
                  <a:pt x="9880" y="19982"/>
                  <a:pt x="9880" y="19553"/>
                </a:cubicBezTo>
                <a:lnTo>
                  <a:pt x="9880" y="19226"/>
                </a:lnTo>
                <a:cubicBezTo>
                  <a:pt x="9880" y="18797"/>
                  <a:pt x="9530" y="18447"/>
                  <a:pt x="9101" y="18447"/>
                </a:cubicBezTo>
                <a:lnTo>
                  <a:pt x="7812" y="18447"/>
                </a:lnTo>
                <a:lnTo>
                  <a:pt x="7812" y="17659"/>
                </a:lnTo>
                <a:lnTo>
                  <a:pt x="12586" y="17659"/>
                </a:lnTo>
                <a:cubicBezTo>
                  <a:pt x="13088" y="17659"/>
                  <a:pt x="13501" y="17269"/>
                  <a:pt x="13530" y="16773"/>
                </a:cubicBezTo>
                <a:cubicBezTo>
                  <a:pt x="13736" y="12958"/>
                  <a:pt x="12218" y="8447"/>
                  <a:pt x="8987" y="6919"/>
                </a:cubicBezTo>
                <a:lnTo>
                  <a:pt x="9114" y="5569"/>
                </a:lnTo>
                <a:cubicBezTo>
                  <a:pt x="9130" y="5407"/>
                  <a:pt x="9009" y="5258"/>
                  <a:pt x="8844" y="5242"/>
                </a:cubicBezTo>
                <a:cubicBezTo>
                  <a:pt x="8835" y="5241"/>
                  <a:pt x="8825" y="5241"/>
                  <a:pt x="8815" y="5241"/>
                </a:cubicBezTo>
                <a:cubicBezTo>
                  <a:pt x="8665" y="5241"/>
                  <a:pt x="8532" y="5357"/>
                  <a:pt x="8517" y="5512"/>
                </a:cubicBezTo>
                <a:lnTo>
                  <a:pt x="8412" y="6687"/>
                </a:lnTo>
                <a:cubicBezTo>
                  <a:pt x="7907" y="6522"/>
                  <a:pt x="7383" y="6440"/>
                  <a:pt x="6862" y="6440"/>
                </a:cubicBezTo>
                <a:cubicBezTo>
                  <a:pt x="6341" y="6440"/>
                  <a:pt x="5817" y="6522"/>
                  <a:pt x="5315" y="6694"/>
                </a:cubicBezTo>
                <a:lnTo>
                  <a:pt x="5061" y="3940"/>
                </a:lnTo>
                <a:cubicBezTo>
                  <a:pt x="5029" y="3619"/>
                  <a:pt x="4969" y="3530"/>
                  <a:pt x="4498" y="2472"/>
                </a:cubicBezTo>
                <a:cubicBezTo>
                  <a:pt x="4451" y="2364"/>
                  <a:pt x="4505" y="2240"/>
                  <a:pt x="4610" y="2193"/>
                </a:cubicBezTo>
                <a:lnTo>
                  <a:pt x="5845" y="1668"/>
                </a:lnTo>
                <a:cubicBezTo>
                  <a:pt x="6125" y="1551"/>
                  <a:pt x="6306" y="1278"/>
                  <a:pt x="6306" y="976"/>
                </a:cubicBezTo>
                <a:lnTo>
                  <a:pt x="6306" y="604"/>
                </a:lnTo>
                <a:cubicBezTo>
                  <a:pt x="6306" y="604"/>
                  <a:pt x="6316" y="598"/>
                  <a:pt x="6322" y="598"/>
                </a:cubicBezTo>
                <a:lnTo>
                  <a:pt x="7411" y="598"/>
                </a:lnTo>
                <a:cubicBezTo>
                  <a:pt x="7418" y="598"/>
                  <a:pt x="7427" y="601"/>
                  <a:pt x="7427" y="601"/>
                </a:cubicBezTo>
                <a:lnTo>
                  <a:pt x="7427" y="976"/>
                </a:lnTo>
                <a:cubicBezTo>
                  <a:pt x="7427" y="1278"/>
                  <a:pt x="7605" y="1551"/>
                  <a:pt x="7888" y="1668"/>
                </a:cubicBezTo>
                <a:lnTo>
                  <a:pt x="9120" y="2193"/>
                </a:lnTo>
                <a:cubicBezTo>
                  <a:pt x="9228" y="2240"/>
                  <a:pt x="9279" y="2364"/>
                  <a:pt x="9232" y="2472"/>
                </a:cubicBezTo>
                <a:lnTo>
                  <a:pt x="8800" y="3447"/>
                </a:lnTo>
                <a:cubicBezTo>
                  <a:pt x="8685" y="3714"/>
                  <a:pt x="8676" y="3905"/>
                  <a:pt x="8657" y="4124"/>
                </a:cubicBezTo>
                <a:cubicBezTo>
                  <a:pt x="8641" y="4286"/>
                  <a:pt x="8762" y="4432"/>
                  <a:pt x="8927" y="4448"/>
                </a:cubicBezTo>
                <a:cubicBezTo>
                  <a:pt x="8937" y="4449"/>
                  <a:pt x="8946" y="4449"/>
                  <a:pt x="8956" y="4449"/>
                </a:cubicBezTo>
                <a:cubicBezTo>
                  <a:pt x="9106" y="4449"/>
                  <a:pt x="9236" y="4336"/>
                  <a:pt x="9254" y="4178"/>
                </a:cubicBezTo>
                <a:cubicBezTo>
                  <a:pt x="9270" y="3987"/>
                  <a:pt x="9273" y="3860"/>
                  <a:pt x="9349" y="3686"/>
                </a:cubicBezTo>
                <a:lnTo>
                  <a:pt x="9781" y="2710"/>
                </a:lnTo>
                <a:cubicBezTo>
                  <a:pt x="9962" y="2297"/>
                  <a:pt x="9772" y="1821"/>
                  <a:pt x="9359" y="1646"/>
                </a:cubicBezTo>
                <a:lnTo>
                  <a:pt x="8123" y="1122"/>
                </a:lnTo>
                <a:cubicBezTo>
                  <a:pt x="8066" y="1097"/>
                  <a:pt x="8025" y="1036"/>
                  <a:pt x="8025" y="973"/>
                </a:cubicBezTo>
                <a:lnTo>
                  <a:pt x="8025" y="601"/>
                </a:lnTo>
                <a:cubicBezTo>
                  <a:pt x="8025" y="271"/>
                  <a:pt x="7751" y="1"/>
                  <a:pt x="74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7"/>
          <p:cNvGrpSpPr/>
          <p:nvPr/>
        </p:nvGrpSpPr>
        <p:grpSpPr>
          <a:xfrm>
            <a:off x="5333677" y="1404616"/>
            <a:ext cx="404686" cy="363323"/>
            <a:chOff x="3441065" y="4302505"/>
            <a:chExt cx="337069" cy="302593"/>
          </a:xfrm>
        </p:grpSpPr>
        <p:sp>
          <p:nvSpPr>
            <p:cNvPr id="120" name="Google Shape;120;p17"/>
            <p:cNvSpPr/>
            <p:nvPr/>
          </p:nvSpPr>
          <p:spPr>
            <a:xfrm>
              <a:off x="3441065" y="4366941"/>
              <a:ext cx="337069" cy="173655"/>
            </a:xfrm>
            <a:custGeom>
              <a:rect b="b" l="l" r="r" t="t"/>
              <a:pathLst>
                <a:path extrusionOk="0" h="5460" w="10598">
                  <a:moveTo>
                    <a:pt x="5062" y="1"/>
                  </a:moveTo>
                  <a:cubicBezTo>
                    <a:pt x="3977" y="1"/>
                    <a:pt x="2891" y="303"/>
                    <a:pt x="1834" y="951"/>
                  </a:cubicBezTo>
                  <a:cubicBezTo>
                    <a:pt x="1001" y="1463"/>
                    <a:pt x="418" y="2058"/>
                    <a:pt x="156" y="2368"/>
                  </a:cubicBezTo>
                  <a:cubicBezTo>
                    <a:pt x="1" y="2546"/>
                    <a:pt x="1" y="2808"/>
                    <a:pt x="168" y="2987"/>
                  </a:cubicBezTo>
                  <a:cubicBezTo>
                    <a:pt x="1001" y="3844"/>
                    <a:pt x="1870" y="4475"/>
                    <a:pt x="2739" y="4892"/>
                  </a:cubicBezTo>
                  <a:cubicBezTo>
                    <a:pt x="2763" y="4916"/>
                    <a:pt x="2787" y="4916"/>
                    <a:pt x="2823" y="4916"/>
                  </a:cubicBezTo>
                  <a:cubicBezTo>
                    <a:pt x="2977" y="4916"/>
                    <a:pt x="3037" y="4689"/>
                    <a:pt x="2894" y="4618"/>
                  </a:cubicBezTo>
                  <a:cubicBezTo>
                    <a:pt x="2049" y="4213"/>
                    <a:pt x="1215" y="3582"/>
                    <a:pt x="406" y="2773"/>
                  </a:cubicBezTo>
                  <a:cubicBezTo>
                    <a:pt x="346" y="2713"/>
                    <a:pt x="346" y="2630"/>
                    <a:pt x="406" y="2570"/>
                  </a:cubicBezTo>
                  <a:cubicBezTo>
                    <a:pt x="799" y="2130"/>
                    <a:pt x="2061" y="868"/>
                    <a:pt x="3918" y="451"/>
                  </a:cubicBezTo>
                  <a:lnTo>
                    <a:pt x="3918" y="451"/>
                  </a:lnTo>
                  <a:cubicBezTo>
                    <a:pt x="3561" y="665"/>
                    <a:pt x="3263" y="963"/>
                    <a:pt x="3025" y="1320"/>
                  </a:cubicBezTo>
                  <a:cubicBezTo>
                    <a:pt x="2977" y="1403"/>
                    <a:pt x="3001" y="1487"/>
                    <a:pt x="3073" y="1534"/>
                  </a:cubicBezTo>
                  <a:cubicBezTo>
                    <a:pt x="3098" y="1551"/>
                    <a:pt x="3126" y="1559"/>
                    <a:pt x="3154" y="1559"/>
                  </a:cubicBezTo>
                  <a:cubicBezTo>
                    <a:pt x="3204" y="1559"/>
                    <a:pt x="3252" y="1533"/>
                    <a:pt x="3275" y="1487"/>
                  </a:cubicBezTo>
                  <a:cubicBezTo>
                    <a:pt x="3728" y="772"/>
                    <a:pt x="4490" y="367"/>
                    <a:pt x="5299" y="367"/>
                  </a:cubicBezTo>
                  <a:cubicBezTo>
                    <a:pt x="6609" y="367"/>
                    <a:pt x="7680" y="1439"/>
                    <a:pt x="7680" y="2749"/>
                  </a:cubicBezTo>
                  <a:cubicBezTo>
                    <a:pt x="7680" y="3820"/>
                    <a:pt x="6954" y="4773"/>
                    <a:pt x="5930" y="5047"/>
                  </a:cubicBezTo>
                  <a:cubicBezTo>
                    <a:pt x="5720" y="5103"/>
                    <a:pt x="5510" y="5130"/>
                    <a:pt x="5305" y="5130"/>
                  </a:cubicBezTo>
                  <a:cubicBezTo>
                    <a:pt x="4250" y="5130"/>
                    <a:pt x="3302" y="4424"/>
                    <a:pt x="3013" y="3368"/>
                  </a:cubicBezTo>
                  <a:cubicBezTo>
                    <a:pt x="2954" y="3154"/>
                    <a:pt x="2918" y="2951"/>
                    <a:pt x="2918" y="2737"/>
                  </a:cubicBezTo>
                  <a:cubicBezTo>
                    <a:pt x="2918" y="2487"/>
                    <a:pt x="2966" y="2249"/>
                    <a:pt x="3037" y="2011"/>
                  </a:cubicBezTo>
                  <a:cubicBezTo>
                    <a:pt x="3073" y="1915"/>
                    <a:pt x="3025" y="1844"/>
                    <a:pt x="2942" y="1820"/>
                  </a:cubicBezTo>
                  <a:cubicBezTo>
                    <a:pt x="2920" y="1812"/>
                    <a:pt x="2899" y="1808"/>
                    <a:pt x="2880" y="1808"/>
                  </a:cubicBezTo>
                  <a:cubicBezTo>
                    <a:pt x="2816" y="1808"/>
                    <a:pt x="2767" y="1851"/>
                    <a:pt x="2739" y="1915"/>
                  </a:cubicBezTo>
                  <a:cubicBezTo>
                    <a:pt x="2656" y="2189"/>
                    <a:pt x="2608" y="2475"/>
                    <a:pt x="2608" y="2737"/>
                  </a:cubicBezTo>
                  <a:cubicBezTo>
                    <a:pt x="2608" y="2975"/>
                    <a:pt x="2644" y="3213"/>
                    <a:pt x="2704" y="3439"/>
                  </a:cubicBezTo>
                  <a:cubicBezTo>
                    <a:pt x="2858" y="4058"/>
                    <a:pt x="3251" y="4582"/>
                    <a:pt x="3739" y="4928"/>
                  </a:cubicBezTo>
                  <a:cubicBezTo>
                    <a:pt x="3632" y="4892"/>
                    <a:pt x="3549" y="4868"/>
                    <a:pt x="3442" y="4820"/>
                  </a:cubicBezTo>
                  <a:cubicBezTo>
                    <a:pt x="3427" y="4816"/>
                    <a:pt x="3412" y="4813"/>
                    <a:pt x="3396" y="4813"/>
                  </a:cubicBezTo>
                  <a:cubicBezTo>
                    <a:pt x="3334" y="4813"/>
                    <a:pt x="3270" y="4849"/>
                    <a:pt x="3251" y="4916"/>
                  </a:cubicBezTo>
                  <a:cubicBezTo>
                    <a:pt x="3216" y="4987"/>
                    <a:pt x="3263" y="5070"/>
                    <a:pt x="3335" y="5106"/>
                  </a:cubicBezTo>
                  <a:cubicBezTo>
                    <a:pt x="3996" y="5346"/>
                    <a:pt x="4652" y="5460"/>
                    <a:pt x="5299" y="5460"/>
                  </a:cubicBezTo>
                  <a:cubicBezTo>
                    <a:pt x="6446" y="5460"/>
                    <a:pt x="7563" y="5103"/>
                    <a:pt x="8621" y="4463"/>
                  </a:cubicBezTo>
                  <a:cubicBezTo>
                    <a:pt x="9502" y="3927"/>
                    <a:pt x="10145" y="3308"/>
                    <a:pt x="10443" y="2975"/>
                  </a:cubicBezTo>
                  <a:cubicBezTo>
                    <a:pt x="10597" y="2808"/>
                    <a:pt x="10586" y="2511"/>
                    <a:pt x="10395" y="2356"/>
                  </a:cubicBezTo>
                  <a:cubicBezTo>
                    <a:pt x="10062" y="2058"/>
                    <a:pt x="9728" y="1784"/>
                    <a:pt x="9383" y="1546"/>
                  </a:cubicBezTo>
                  <a:cubicBezTo>
                    <a:pt x="9357" y="1529"/>
                    <a:pt x="9327" y="1521"/>
                    <a:pt x="9298" y="1521"/>
                  </a:cubicBezTo>
                  <a:cubicBezTo>
                    <a:pt x="9246" y="1521"/>
                    <a:pt x="9194" y="1544"/>
                    <a:pt x="9157" y="1582"/>
                  </a:cubicBezTo>
                  <a:cubicBezTo>
                    <a:pt x="9109" y="1653"/>
                    <a:pt x="9133" y="1737"/>
                    <a:pt x="9192" y="1796"/>
                  </a:cubicBezTo>
                  <a:cubicBezTo>
                    <a:pt x="9514" y="2034"/>
                    <a:pt x="9847" y="2296"/>
                    <a:pt x="10169" y="2594"/>
                  </a:cubicBezTo>
                  <a:cubicBezTo>
                    <a:pt x="10228" y="2653"/>
                    <a:pt x="10228" y="2737"/>
                    <a:pt x="10181" y="2796"/>
                  </a:cubicBezTo>
                  <a:cubicBezTo>
                    <a:pt x="9788" y="3225"/>
                    <a:pt x="8550" y="4439"/>
                    <a:pt x="6835" y="4939"/>
                  </a:cubicBezTo>
                  <a:cubicBezTo>
                    <a:pt x="8311" y="3904"/>
                    <a:pt x="8359" y="1737"/>
                    <a:pt x="6954" y="629"/>
                  </a:cubicBezTo>
                  <a:lnTo>
                    <a:pt x="6954" y="629"/>
                  </a:lnTo>
                  <a:cubicBezTo>
                    <a:pt x="7538" y="820"/>
                    <a:pt x="8121" y="1106"/>
                    <a:pt x="8692" y="1463"/>
                  </a:cubicBezTo>
                  <a:cubicBezTo>
                    <a:pt x="8722" y="1476"/>
                    <a:pt x="8752" y="1482"/>
                    <a:pt x="8780" y="1482"/>
                  </a:cubicBezTo>
                  <a:cubicBezTo>
                    <a:pt x="8831" y="1482"/>
                    <a:pt x="8876" y="1461"/>
                    <a:pt x="8907" y="1415"/>
                  </a:cubicBezTo>
                  <a:cubicBezTo>
                    <a:pt x="8954" y="1344"/>
                    <a:pt x="8931" y="1249"/>
                    <a:pt x="8859" y="1201"/>
                  </a:cubicBezTo>
                  <a:cubicBezTo>
                    <a:pt x="7632" y="426"/>
                    <a:pt x="6348" y="1"/>
                    <a:pt x="50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p:nvPr/>
          </p:nvSpPr>
          <p:spPr>
            <a:xfrm>
              <a:off x="3572864" y="4423300"/>
              <a:ext cx="76141" cy="61479"/>
            </a:xfrm>
            <a:custGeom>
              <a:rect b="b" l="l" r="r" t="t"/>
              <a:pathLst>
                <a:path extrusionOk="0" h="1933" w="2394">
                  <a:moveTo>
                    <a:pt x="1143" y="0"/>
                  </a:moveTo>
                  <a:cubicBezTo>
                    <a:pt x="465" y="0"/>
                    <a:pt x="0" y="679"/>
                    <a:pt x="238" y="1322"/>
                  </a:cubicBezTo>
                  <a:cubicBezTo>
                    <a:pt x="258" y="1381"/>
                    <a:pt x="326" y="1423"/>
                    <a:pt x="396" y="1423"/>
                  </a:cubicBezTo>
                  <a:cubicBezTo>
                    <a:pt x="411" y="1423"/>
                    <a:pt x="426" y="1421"/>
                    <a:pt x="441" y="1417"/>
                  </a:cubicBezTo>
                  <a:cubicBezTo>
                    <a:pt x="524" y="1382"/>
                    <a:pt x="560" y="1298"/>
                    <a:pt x="536" y="1203"/>
                  </a:cubicBezTo>
                  <a:cubicBezTo>
                    <a:pt x="354" y="738"/>
                    <a:pt x="729" y="308"/>
                    <a:pt x="1156" y="308"/>
                  </a:cubicBezTo>
                  <a:cubicBezTo>
                    <a:pt x="1287" y="308"/>
                    <a:pt x="1422" y="349"/>
                    <a:pt x="1548" y="441"/>
                  </a:cubicBezTo>
                  <a:cubicBezTo>
                    <a:pt x="2036" y="822"/>
                    <a:pt x="1774" y="1620"/>
                    <a:pt x="1143" y="1620"/>
                  </a:cubicBezTo>
                  <a:cubicBezTo>
                    <a:pt x="1048" y="1620"/>
                    <a:pt x="953" y="1608"/>
                    <a:pt x="881" y="1560"/>
                  </a:cubicBezTo>
                  <a:cubicBezTo>
                    <a:pt x="860" y="1554"/>
                    <a:pt x="840" y="1551"/>
                    <a:pt x="819" y="1551"/>
                  </a:cubicBezTo>
                  <a:cubicBezTo>
                    <a:pt x="759" y="1551"/>
                    <a:pt x="703" y="1578"/>
                    <a:pt x="667" y="1632"/>
                  </a:cubicBezTo>
                  <a:cubicBezTo>
                    <a:pt x="643" y="1715"/>
                    <a:pt x="667" y="1798"/>
                    <a:pt x="738" y="1846"/>
                  </a:cubicBezTo>
                  <a:cubicBezTo>
                    <a:pt x="869" y="1904"/>
                    <a:pt x="1009" y="1933"/>
                    <a:pt x="1148" y="1933"/>
                  </a:cubicBezTo>
                  <a:cubicBezTo>
                    <a:pt x="1438" y="1933"/>
                    <a:pt x="1724" y="1806"/>
                    <a:pt x="1917" y="1548"/>
                  </a:cubicBezTo>
                  <a:cubicBezTo>
                    <a:pt x="2393" y="917"/>
                    <a:pt x="1965" y="0"/>
                    <a:pt x="11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p:nvPr/>
          </p:nvSpPr>
          <p:spPr>
            <a:xfrm>
              <a:off x="3619045" y="4394485"/>
              <a:ext cx="46626" cy="39088"/>
            </a:xfrm>
            <a:custGeom>
              <a:rect b="b" l="l" r="r" t="t"/>
              <a:pathLst>
                <a:path extrusionOk="0" h="1229" w="1466">
                  <a:moveTo>
                    <a:pt x="782" y="310"/>
                  </a:moveTo>
                  <a:cubicBezTo>
                    <a:pt x="917" y="310"/>
                    <a:pt x="1054" y="400"/>
                    <a:pt x="1096" y="549"/>
                  </a:cubicBezTo>
                  <a:cubicBezTo>
                    <a:pt x="1120" y="716"/>
                    <a:pt x="1013" y="871"/>
                    <a:pt x="858" y="906"/>
                  </a:cubicBezTo>
                  <a:cubicBezTo>
                    <a:pt x="834" y="912"/>
                    <a:pt x="810" y="914"/>
                    <a:pt x="788" y="914"/>
                  </a:cubicBezTo>
                  <a:cubicBezTo>
                    <a:pt x="553" y="914"/>
                    <a:pt x="406" y="648"/>
                    <a:pt x="537" y="442"/>
                  </a:cubicBezTo>
                  <a:cubicBezTo>
                    <a:pt x="599" y="351"/>
                    <a:pt x="690" y="310"/>
                    <a:pt x="782" y="310"/>
                  </a:cubicBezTo>
                  <a:close/>
                  <a:moveTo>
                    <a:pt x="791" y="1"/>
                  </a:moveTo>
                  <a:cubicBezTo>
                    <a:pt x="598" y="1"/>
                    <a:pt x="403" y="88"/>
                    <a:pt x="275" y="275"/>
                  </a:cubicBezTo>
                  <a:cubicBezTo>
                    <a:pt x="1" y="692"/>
                    <a:pt x="321" y="1229"/>
                    <a:pt x="792" y="1229"/>
                  </a:cubicBezTo>
                  <a:cubicBezTo>
                    <a:pt x="833" y="1229"/>
                    <a:pt x="875" y="1225"/>
                    <a:pt x="918" y="1216"/>
                  </a:cubicBezTo>
                  <a:cubicBezTo>
                    <a:pt x="1251" y="1145"/>
                    <a:pt x="1465" y="811"/>
                    <a:pt x="1394" y="490"/>
                  </a:cubicBezTo>
                  <a:cubicBezTo>
                    <a:pt x="1331" y="176"/>
                    <a:pt x="1064" y="1"/>
                    <a:pt x="7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p:nvPr/>
          </p:nvSpPr>
          <p:spPr>
            <a:xfrm>
              <a:off x="3604669" y="4302505"/>
              <a:ext cx="9860" cy="42046"/>
            </a:xfrm>
            <a:custGeom>
              <a:rect b="b" l="l" r="r" t="t"/>
              <a:pathLst>
                <a:path extrusionOk="0" h="1322" w="310">
                  <a:moveTo>
                    <a:pt x="143" y="0"/>
                  </a:moveTo>
                  <a:cubicBezTo>
                    <a:pt x="60" y="0"/>
                    <a:pt x="0" y="72"/>
                    <a:pt x="0" y="155"/>
                  </a:cubicBezTo>
                  <a:lnTo>
                    <a:pt x="0" y="1179"/>
                  </a:lnTo>
                  <a:cubicBezTo>
                    <a:pt x="0" y="1262"/>
                    <a:pt x="72" y="1322"/>
                    <a:pt x="143" y="1322"/>
                  </a:cubicBezTo>
                  <a:cubicBezTo>
                    <a:pt x="238" y="1322"/>
                    <a:pt x="298" y="1250"/>
                    <a:pt x="298" y="1179"/>
                  </a:cubicBezTo>
                  <a:lnTo>
                    <a:pt x="298" y="155"/>
                  </a:lnTo>
                  <a:cubicBezTo>
                    <a:pt x="310" y="72"/>
                    <a:pt x="238" y="0"/>
                    <a:pt x="1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a:off x="3528178" y="4315926"/>
              <a:ext cx="22359" cy="40742"/>
            </a:xfrm>
            <a:custGeom>
              <a:rect b="b" l="l" r="r" t="t"/>
              <a:pathLst>
                <a:path extrusionOk="0" h="1281" w="703">
                  <a:moveTo>
                    <a:pt x="163" y="1"/>
                  </a:moveTo>
                  <a:cubicBezTo>
                    <a:pt x="149" y="1"/>
                    <a:pt x="134" y="3"/>
                    <a:pt x="119" y="7"/>
                  </a:cubicBezTo>
                  <a:cubicBezTo>
                    <a:pt x="48" y="43"/>
                    <a:pt x="0" y="126"/>
                    <a:pt x="36" y="209"/>
                  </a:cubicBezTo>
                  <a:lnTo>
                    <a:pt x="393" y="1174"/>
                  </a:lnTo>
                  <a:cubicBezTo>
                    <a:pt x="417" y="1233"/>
                    <a:pt x="477" y="1281"/>
                    <a:pt x="536" y="1281"/>
                  </a:cubicBezTo>
                  <a:cubicBezTo>
                    <a:pt x="631" y="1281"/>
                    <a:pt x="703" y="1174"/>
                    <a:pt x="679" y="1067"/>
                  </a:cubicBezTo>
                  <a:lnTo>
                    <a:pt x="322" y="102"/>
                  </a:lnTo>
                  <a:cubicBezTo>
                    <a:pt x="292" y="43"/>
                    <a:pt x="231" y="1"/>
                    <a:pt x="1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p:nvPr/>
          </p:nvSpPr>
          <p:spPr>
            <a:xfrm>
              <a:off x="3457730" y="4348590"/>
              <a:ext cx="32600" cy="35367"/>
            </a:xfrm>
            <a:custGeom>
              <a:rect b="b" l="l" r="r" t="t"/>
              <a:pathLst>
                <a:path extrusionOk="0" h="1112" w="1025">
                  <a:moveTo>
                    <a:pt x="183" y="0"/>
                  </a:moveTo>
                  <a:cubicBezTo>
                    <a:pt x="147" y="0"/>
                    <a:pt x="110" y="13"/>
                    <a:pt x="72" y="40"/>
                  </a:cubicBezTo>
                  <a:cubicBezTo>
                    <a:pt x="13" y="99"/>
                    <a:pt x="1" y="194"/>
                    <a:pt x="60" y="266"/>
                  </a:cubicBezTo>
                  <a:lnTo>
                    <a:pt x="715" y="1052"/>
                  </a:lnTo>
                  <a:cubicBezTo>
                    <a:pt x="751" y="1087"/>
                    <a:pt x="787" y="1111"/>
                    <a:pt x="834" y="1111"/>
                  </a:cubicBezTo>
                  <a:cubicBezTo>
                    <a:pt x="953" y="1099"/>
                    <a:pt x="1025" y="944"/>
                    <a:pt x="953" y="849"/>
                  </a:cubicBezTo>
                  <a:lnTo>
                    <a:pt x="298" y="51"/>
                  </a:lnTo>
                  <a:cubicBezTo>
                    <a:pt x="266" y="19"/>
                    <a:pt x="226" y="0"/>
                    <a:pt x="1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p:nvPr/>
          </p:nvSpPr>
          <p:spPr>
            <a:xfrm>
              <a:off x="3727723" y="4351611"/>
              <a:ext cx="32218" cy="34954"/>
            </a:xfrm>
            <a:custGeom>
              <a:rect b="b" l="l" r="r" t="t"/>
              <a:pathLst>
                <a:path extrusionOk="0" h="1099" w="1013">
                  <a:moveTo>
                    <a:pt x="834" y="1"/>
                  </a:moveTo>
                  <a:cubicBezTo>
                    <a:pt x="791" y="1"/>
                    <a:pt x="748" y="19"/>
                    <a:pt x="715" y="52"/>
                  </a:cubicBezTo>
                  <a:lnTo>
                    <a:pt x="60" y="838"/>
                  </a:lnTo>
                  <a:cubicBezTo>
                    <a:pt x="1" y="897"/>
                    <a:pt x="13" y="1004"/>
                    <a:pt x="72" y="1064"/>
                  </a:cubicBezTo>
                  <a:cubicBezTo>
                    <a:pt x="96" y="1088"/>
                    <a:pt x="128" y="1098"/>
                    <a:pt x="161" y="1098"/>
                  </a:cubicBezTo>
                  <a:cubicBezTo>
                    <a:pt x="211" y="1098"/>
                    <a:pt x="263" y="1075"/>
                    <a:pt x="299" y="1040"/>
                  </a:cubicBezTo>
                  <a:lnTo>
                    <a:pt x="953" y="254"/>
                  </a:lnTo>
                  <a:cubicBezTo>
                    <a:pt x="1013" y="183"/>
                    <a:pt x="1013" y="76"/>
                    <a:pt x="930" y="40"/>
                  </a:cubicBezTo>
                  <a:cubicBezTo>
                    <a:pt x="903" y="13"/>
                    <a:pt x="869" y="1"/>
                    <a:pt x="8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p:nvPr/>
          </p:nvSpPr>
          <p:spPr>
            <a:xfrm>
              <a:off x="3668279" y="4315926"/>
              <a:ext cx="22391" cy="40742"/>
            </a:xfrm>
            <a:custGeom>
              <a:rect b="b" l="l" r="r" t="t"/>
              <a:pathLst>
                <a:path extrusionOk="0" h="1281" w="704">
                  <a:moveTo>
                    <a:pt x="544" y="1"/>
                  </a:moveTo>
                  <a:cubicBezTo>
                    <a:pt x="481" y="1"/>
                    <a:pt x="413" y="43"/>
                    <a:pt x="394" y="102"/>
                  </a:cubicBezTo>
                  <a:lnTo>
                    <a:pt x="36" y="1067"/>
                  </a:lnTo>
                  <a:cubicBezTo>
                    <a:pt x="1" y="1174"/>
                    <a:pt x="84" y="1281"/>
                    <a:pt x="179" y="1281"/>
                  </a:cubicBezTo>
                  <a:cubicBezTo>
                    <a:pt x="239" y="1281"/>
                    <a:pt x="298" y="1233"/>
                    <a:pt x="334" y="1174"/>
                  </a:cubicBezTo>
                  <a:lnTo>
                    <a:pt x="691" y="209"/>
                  </a:lnTo>
                  <a:cubicBezTo>
                    <a:pt x="703" y="126"/>
                    <a:pt x="655" y="43"/>
                    <a:pt x="584" y="7"/>
                  </a:cubicBezTo>
                  <a:cubicBezTo>
                    <a:pt x="571" y="3"/>
                    <a:pt x="558" y="1"/>
                    <a:pt x="5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p:nvPr/>
          </p:nvSpPr>
          <p:spPr>
            <a:xfrm>
              <a:off x="3603143" y="4563019"/>
              <a:ext cx="9891" cy="42078"/>
            </a:xfrm>
            <a:custGeom>
              <a:rect b="b" l="l" r="r" t="t"/>
              <a:pathLst>
                <a:path extrusionOk="0" h="1323" w="311">
                  <a:moveTo>
                    <a:pt x="144" y="1"/>
                  </a:moveTo>
                  <a:cubicBezTo>
                    <a:pt x="60" y="1"/>
                    <a:pt x="1" y="72"/>
                    <a:pt x="1" y="144"/>
                  </a:cubicBezTo>
                  <a:lnTo>
                    <a:pt x="1" y="1168"/>
                  </a:lnTo>
                  <a:cubicBezTo>
                    <a:pt x="1" y="1263"/>
                    <a:pt x="72" y="1322"/>
                    <a:pt x="144" y="1322"/>
                  </a:cubicBezTo>
                  <a:cubicBezTo>
                    <a:pt x="239" y="1322"/>
                    <a:pt x="298" y="1251"/>
                    <a:pt x="298" y="1168"/>
                  </a:cubicBezTo>
                  <a:lnTo>
                    <a:pt x="298" y="144"/>
                  </a:lnTo>
                  <a:cubicBezTo>
                    <a:pt x="310" y="72"/>
                    <a:pt x="239" y="1"/>
                    <a:pt x="1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p:nvPr/>
          </p:nvSpPr>
          <p:spPr>
            <a:xfrm>
              <a:off x="3667134" y="4552206"/>
              <a:ext cx="22009" cy="40233"/>
            </a:xfrm>
            <a:custGeom>
              <a:rect b="b" l="l" r="r" t="t"/>
              <a:pathLst>
                <a:path extrusionOk="0" h="1265" w="692">
                  <a:moveTo>
                    <a:pt x="165" y="0"/>
                  </a:moveTo>
                  <a:cubicBezTo>
                    <a:pt x="150" y="0"/>
                    <a:pt x="135" y="3"/>
                    <a:pt x="120" y="7"/>
                  </a:cubicBezTo>
                  <a:cubicBezTo>
                    <a:pt x="37" y="43"/>
                    <a:pt x="1" y="126"/>
                    <a:pt x="25" y="198"/>
                  </a:cubicBezTo>
                  <a:lnTo>
                    <a:pt x="382" y="1174"/>
                  </a:lnTo>
                  <a:cubicBezTo>
                    <a:pt x="410" y="1231"/>
                    <a:pt x="468" y="1265"/>
                    <a:pt x="527" y="1265"/>
                  </a:cubicBezTo>
                  <a:cubicBezTo>
                    <a:pt x="542" y="1265"/>
                    <a:pt x="557" y="1263"/>
                    <a:pt x="572" y="1258"/>
                  </a:cubicBezTo>
                  <a:cubicBezTo>
                    <a:pt x="656" y="1234"/>
                    <a:pt x="691" y="1139"/>
                    <a:pt x="668" y="1067"/>
                  </a:cubicBezTo>
                  <a:lnTo>
                    <a:pt x="310" y="103"/>
                  </a:lnTo>
                  <a:cubicBezTo>
                    <a:pt x="282" y="36"/>
                    <a:pt x="223" y="0"/>
                    <a:pt x="16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p:nvPr/>
          </p:nvSpPr>
          <p:spPr>
            <a:xfrm>
              <a:off x="3727723" y="4524662"/>
              <a:ext cx="32982" cy="35367"/>
            </a:xfrm>
            <a:custGeom>
              <a:rect b="b" l="l" r="r" t="t"/>
              <a:pathLst>
                <a:path extrusionOk="0" h="1112" w="1037">
                  <a:moveTo>
                    <a:pt x="178" y="1"/>
                  </a:moveTo>
                  <a:cubicBezTo>
                    <a:pt x="142" y="1"/>
                    <a:pt x="104" y="13"/>
                    <a:pt x="72" y="40"/>
                  </a:cubicBezTo>
                  <a:cubicBezTo>
                    <a:pt x="13" y="100"/>
                    <a:pt x="1" y="195"/>
                    <a:pt x="60" y="266"/>
                  </a:cubicBezTo>
                  <a:lnTo>
                    <a:pt x="715" y="1052"/>
                  </a:lnTo>
                  <a:cubicBezTo>
                    <a:pt x="739" y="1088"/>
                    <a:pt x="787" y="1112"/>
                    <a:pt x="834" y="1112"/>
                  </a:cubicBezTo>
                  <a:cubicBezTo>
                    <a:pt x="965" y="1100"/>
                    <a:pt x="1037" y="945"/>
                    <a:pt x="953" y="850"/>
                  </a:cubicBezTo>
                  <a:lnTo>
                    <a:pt x="299" y="52"/>
                  </a:lnTo>
                  <a:cubicBezTo>
                    <a:pt x="266" y="19"/>
                    <a:pt x="222" y="1"/>
                    <a:pt x="1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p:nvPr/>
          </p:nvSpPr>
          <p:spPr>
            <a:xfrm>
              <a:off x="3457349" y="4522023"/>
              <a:ext cx="32218" cy="34954"/>
            </a:xfrm>
            <a:custGeom>
              <a:rect b="b" l="l" r="r" t="t"/>
              <a:pathLst>
                <a:path extrusionOk="0" h="1099" w="1013">
                  <a:moveTo>
                    <a:pt x="841" y="0"/>
                  </a:moveTo>
                  <a:cubicBezTo>
                    <a:pt x="795" y="0"/>
                    <a:pt x="748" y="19"/>
                    <a:pt x="715" y="52"/>
                  </a:cubicBezTo>
                  <a:lnTo>
                    <a:pt x="60" y="837"/>
                  </a:lnTo>
                  <a:cubicBezTo>
                    <a:pt x="1" y="897"/>
                    <a:pt x="13" y="1004"/>
                    <a:pt x="72" y="1064"/>
                  </a:cubicBezTo>
                  <a:cubicBezTo>
                    <a:pt x="96" y="1088"/>
                    <a:pt x="128" y="1098"/>
                    <a:pt x="161" y="1098"/>
                  </a:cubicBezTo>
                  <a:cubicBezTo>
                    <a:pt x="211" y="1098"/>
                    <a:pt x="263" y="1075"/>
                    <a:pt x="298" y="1040"/>
                  </a:cubicBezTo>
                  <a:lnTo>
                    <a:pt x="953" y="254"/>
                  </a:lnTo>
                  <a:cubicBezTo>
                    <a:pt x="1013" y="183"/>
                    <a:pt x="1013" y="99"/>
                    <a:pt x="941" y="40"/>
                  </a:cubicBezTo>
                  <a:cubicBezTo>
                    <a:pt x="915" y="13"/>
                    <a:pt x="878" y="0"/>
                    <a:pt x="8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p:nvPr/>
          </p:nvSpPr>
          <p:spPr>
            <a:xfrm>
              <a:off x="3526270" y="4551665"/>
              <a:ext cx="22772" cy="40392"/>
            </a:xfrm>
            <a:custGeom>
              <a:rect b="b" l="l" r="r" t="t"/>
              <a:pathLst>
                <a:path extrusionOk="0" h="1270" w="716">
                  <a:moveTo>
                    <a:pt x="531" y="0"/>
                  </a:moveTo>
                  <a:cubicBezTo>
                    <a:pt x="472" y="0"/>
                    <a:pt x="412" y="41"/>
                    <a:pt x="394" y="96"/>
                  </a:cubicBezTo>
                  <a:lnTo>
                    <a:pt x="36" y="1072"/>
                  </a:lnTo>
                  <a:cubicBezTo>
                    <a:pt x="1" y="1144"/>
                    <a:pt x="48" y="1227"/>
                    <a:pt x="120" y="1263"/>
                  </a:cubicBezTo>
                  <a:cubicBezTo>
                    <a:pt x="137" y="1268"/>
                    <a:pt x="154" y="1270"/>
                    <a:pt x="170" y="1270"/>
                  </a:cubicBezTo>
                  <a:cubicBezTo>
                    <a:pt x="235" y="1270"/>
                    <a:pt x="294" y="1234"/>
                    <a:pt x="322" y="1167"/>
                  </a:cubicBezTo>
                  <a:lnTo>
                    <a:pt x="679" y="203"/>
                  </a:lnTo>
                  <a:cubicBezTo>
                    <a:pt x="715" y="132"/>
                    <a:pt x="679" y="36"/>
                    <a:pt x="584" y="13"/>
                  </a:cubicBezTo>
                  <a:cubicBezTo>
                    <a:pt x="567" y="4"/>
                    <a:pt x="549" y="0"/>
                    <a:pt x="5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 name="Google Shape;133;p17"/>
          <p:cNvGrpSpPr/>
          <p:nvPr/>
        </p:nvGrpSpPr>
        <p:grpSpPr>
          <a:xfrm>
            <a:off x="3569652" y="3482331"/>
            <a:ext cx="448277" cy="447913"/>
            <a:chOff x="881100" y="1499525"/>
            <a:chExt cx="606600" cy="606600"/>
          </a:xfrm>
        </p:grpSpPr>
        <p:sp>
          <p:nvSpPr>
            <p:cNvPr id="134" name="Google Shape;134;p17"/>
            <p:cNvSpPr/>
            <p:nvPr/>
          </p:nvSpPr>
          <p:spPr>
            <a:xfrm>
              <a:off x="881100" y="1499525"/>
              <a:ext cx="606600" cy="6066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 name="Google Shape;135;p17"/>
            <p:cNvGrpSpPr/>
            <p:nvPr/>
          </p:nvGrpSpPr>
          <p:grpSpPr>
            <a:xfrm>
              <a:off x="892254" y="1588078"/>
              <a:ext cx="480631" cy="464236"/>
              <a:chOff x="5735477" y="2429858"/>
              <a:chExt cx="353354" cy="341299"/>
            </a:xfrm>
          </p:grpSpPr>
          <p:sp>
            <p:nvSpPr>
              <p:cNvPr id="136" name="Google Shape;136;p17"/>
              <p:cNvSpPr/>
              <p:nvPr/>
            </p:nvSpPr>
            <p:spPr>
              <a:xfrm>
                <a:off x="5824468" y="2594703"/>
                <a:ext cx="176359" cy="76968"/>
              </a:xfrm>
              <a:custGeom>
                <a:rect b="b" l="l" r="r" t="t"/>
                <a:pathLst>
                  <a:path extrusionOk="0" h="2420" w="5545">
                    <a:moveTo>
                      <a:pt x="3427" y="340"/>
                    </a:moveTo>
                    <a:cubicBezTo>
                      <a:pt x="3652" y="340"/>
                      <a:pt x="3900" y="416"/>
                      <a:pt x="4108" y="630"/>
                    </a:cubicBezTo>
                    <a:cubicBezTo>
                      <a:pt x="4335" y="845"/>
                      <a:pt x="4537" y="999"/>
                      <a:pt x="4739" y="1107"/>
                    </a:cubicBezTo>
                    <a:cubicBezTo>
                      <a:pt x="4510" y="1133"/>
                      <a:pt x="4229" y="1154"/>
                      <a:pt x="3943" y="1154"/>
                    </a:cubicBezTo>
                    <a:cubicBezTo>
                      <a:pt x="3575" y="1154"/>
                      <a:pt x="3199" y="1118"/>
                      <a:pt x="2918" y="1011"/>
                    </a:cubicBezTo>
                    <a:lnTo>
                      <a:pt x="2834" y="987"/>
                    </a:lnTo>
                    <a:cubicBezTo>
                      <a:pt x="2811" y="976"/>
                      <a:pt x="2787" y="970"/>
                      <a:pt x="2766" y="970"/>
                    </a:cubicBezTo>
                    <a:cubicBezTo>
                      <a:pt x="2745" y="970"/>
                      <a:pt x="2727" y="976"/>
                      <a:pt x="2715" y="987"/>
                    </a:cubicBezTo>
                    <a:lnTo>
                      <a:pt x="2620" y="1011"/>
                    </a:lnTo>
                    <a:cubicBezTo>
                      <a:pt x="2325" y="1118"/>
                      <a:pt x="1951" y="1154"/>
                      <a:pt x="1583" y="1154"/>
                    </a:cubicBezTo>
                    <a:cubicBezTo>
                      <a:pt x="1297" y="1154"/>
                      <a:pt x="1014" y="1133"/>
                      <a:pt x="775" y="1107"/>
                    </a:cubicBezTo>
                    <a:cubicBezTo>
                      <a:pt x="965" y="999"/>
                      <a:pt x="1180" y="845"/>
                      <a:pt x="1406" y="630"/>
                    </a:cubicBezTo>
                    <a:cubicBezTo>
                      <a:pt x="1614" y="416"/>
                      <a:pt x="1862" y="340"/>
                      <a:pt x="2087" y="340"/>
                    </a:cubicBezTo>
                    <a:cubicBezTo>
                      <a:pt x="2326" y="340"/>
                      <a:pt x="2540" y="425"/>
                      <a:pt x="2656" y="523"/>
                    </a:cubicBezTo>
                    <a:cubicBezTo>
                      <a:pt x="2686" y="553"/>
                      <a:pt x="2721" y="568"/>
                      <a:pt x="2757" y="568"/>
                    </a:cubicBezTo>
                    <a:cubicBezTo>
                      <a:pt x="2793" y="568"/>
                      <a:pt x="2829" y="553"/>
                      <a:pt x="2858" y="523"/>
                    </a:cubicBezTo>
                    <a:cubicBezTo>
                      <a:pt x="2975" y="425"/>
                      <a:pt x="3188" y="340"/>
                      <a:pt x="3427" y="340"/>
                    </a:cubicBezTo>
                    <a:close/>
                    <a:moveTo>
                      <a:pt x="2727" y="1309"/>
                    </a:moveTo>
                    <a:lnTo>
                      <a:pt x="2751" y="1321"/>
                    </a:lnTo>
                    <a:cubicBezTo>
                      <a:pt x="3111" y="1433"/>
                      <a:pt x="3533" y="1470"/>
                      <a:pt x="3932" y="1470"/>
                    </a:cubicBezTo>
                    <a:cubicBezTo>
                      <a:pt x="4167" y="1470"/>
                      <a:pt x="4394" y="1458"/>
                      <a:pt x="4597" y="1440"/>
                    </a:cubicBezTo>
                    <a:lnTo>
                      <a:pt x="4597" y="1440"/>
                    </a:lnTo>
                    <a:cubicBezTo>
                      <a:pt x="4585" y="1464"/>
                      <a:pt x="4561" y="1476"/>
                      <a:pt x="4537" y="1488"/>
                    </a:cubicBezTo>
                    <a:cubicBezTo>
                      <a:pt x="4525" y="1499"/>
                      <a:pt x="4501" y="1523"/>
                      <a:pt x="4478" y="1535"/>
                    </a:cubicBezTo>
                    <a:lnTo>
                      <a:pt x="4466" y="1547"/>
                    </a:lnTo>
                    <a:cubicBezTo>
                      <a:pt x="4454" y="1559"/>
                      <a:pt x="4430" y="1583"/>
                      <a:pt x="4418" y="1583"/>
                    </a:cubicBezTo>
                    <a:cubicBezTo>
                      <a:pt x="4406" y="1583"/>
                      <a:pt x="4406" y="1595"/>
                      <a:pt x="4394" y="1595"/>
                    </a:cubicBezTo>
                    <a:cubicBezTo>
                      <a:pt x="4382" y="1607"/>
                      <a:pt x="4358" y="1607"/>
                      <a:pt x="4347" y="1618"/>
                    </a:cubicBezTo>
                    <a:cubicBezTo>
                      <a:pt x="4335" y="1618"/>
                      <a:pt x="4335" y="1642"/>
                      <a:pt x="4311" y="1642"/>
                    </a:cubicBezTo>
                    <a:cubicBezTo>
                      <a:pt x="4299" y="1654"/>
                      <a:pt x="4287" y="1654"/>
                      <a:pt x="4275" y="1666"/>
                    </a:cubicBezTo>
                    <a:cubicBezTo>
                      <a:pt x="4263" y="1666"/>
                      <a:pt x="4263" y="1678"/>
                      <a:pt x="4239" y="1678"/>
                    </a:cubicBezTo>
                    <a:cubicBezTo>
                      <a:pt x="4228" y="1702"/>
                      <a:pt x="4216" y="1714"/>
                      <a:pt x="4204" y="1714"/>
                    </a:cubicBezTo>
                    <a:cubicBezTo>
                      <a:pt x="4180" y="1714"/>
                      <a:pt x="4180" y="1726"/>
                      <a:pt x="4168" y="1726"/>
                    </a:cubicBezTo>
                    <a:lnTo>
                      <a:pt x="4120" y="1773"/>
                    </a:lnTo>
                    <a:lnTo>
                      <a:pt x="4108" y="1785"/>
                    </a:lnTo>
                    <a:lnTo>
                      <a:pt x="4049" y="1845"/>
                    </a:lnTo>
                    <a:cubicBezTo>
                      <a:pt x="3930" y="1964"/>
                      <a:pt x="3668" y="2059"/>
                      <a:pt x="3311" y="2095"/>
                    </a:cubicBezTo>
                    <a:cubicBezTo>
                      <a:pt x="3013" y="2130"/>
                      <a:pt x="2751" y="2130"/>
                      <a:pt x="2751" y="2130"/>
                    </a:cubicBezTo>
                    <a:lnTo>
                      <a:pt x="2727" y="2130"/>
                    </a:lnTo>
                    <a:cubicBezTo>
                      <a:pt x="2644" y="2130"/>
                      <a:pt x="2430" y="2130"/>
                      <a:pt x="2203" y="2095"/>
                    </a:cubicBezTo>
                    <a:cubicBezTo>
                      <a:pt x="1846" y="2059"/>
                      <a:pt x="1572" y="1964"/>
                      <a:pt x="1453" y="1845"/>
                    </a:cubicBezTo>
                    <a:lnTo>
                      <a:pt x="1394" y="1785"/>
                    </a:lnTo>
                    <a:lnTo>
                      <a:pt x="1382" y="1773"/>
                    </a:lnTo>
                    <a:lnTo>
                      <a:pt x="1334" y="1726"/>
                    </a:lnTo>
                    <a:cubicBezTo>
                      <a:pt x="1322" y="1726"/>
                      <a:pt x="1322" y="1714"/>
                      <a:pt x="1310" y="1714"/>
                    </a:cubicBezTo>
                    <a:cubicBezTo>
                      <a:pt x="1299" y="1702"/>
                      <a:pt x="1275" y="1678"/>
                      <a:pt x="1263" y="1678"/>
                    </a:cubicBezTo>
                    <a:cubicBezTo>
                      <a:pt x="1251" y="1678"/>
                      <a:pt x="1251" y="1666"/>
                      <a:pt x="1239" y="1666"/>
                    </a:cubicBezTo>
                    <a:cubicBezTo>
                      <a:pt x="1227" y="1654"/>
                      <a:pt x="1203" y="1654"/>
                      <a:pt x="1191" y="1642"/>
                    </a:cubicBezTo>
                    <a:cubicBezTo>
                      <a:pt x="1180" y="1642"/>
                      <a:pt x="1180" y="1618"/>
                      <a:pt x="1156" y="1618"/>
                    </a:cubicBezTo>
                    <a:cubicBezTo>
                      <a:pt x="1144" y="1607"/>
                      <a:pt x="1132" y="1607"/>
                      <a:pt x="1120" y="1595"/>
                    </a:cubicBezTo>
                    <a:cubicBezTo>
                      <a:pt x="1108" y="1595"/>
                      <a:pt x="1108" y="1583"/>
                      <a:pt x="1084" y="1583"/>
                    </a:cubicBezTo>
                    <a:cubicBezTo>
                      <a:pt x="1072" y="1559"/>
                      <a:pt x="1060" y="1559"/>
                      <a:pt x="1037" y="1547"/>
                    </a:cubicBezTo>
                    <a:lnTo>
                      <a:pt x="1025" y="1535"/>
                    </a:lnTo>
                    <a:cubicBezTo>
                      <a:pt x="1013" y="1523"/>
                      <a:pt x="989" y="1499"/>
                      <a:pt x="965" y="1488"/>
                    </a:cubicBezTo>
                    <a:lnTo>
                      <a:pt x="953" y="1488"/>
                    </a:lnTo>
                    <a:cubicBezTo>
                      <a:pt x="941" y="1476"/>
                      <a:pt x="929" y="1464"/>
                      <a:pt x="894" y="1440"/>
                    </a:cubicBezTo>
                    <a:lnTo>
                      <a:pt x="894" y="1440"/>
                    </a:lnTo>
                    <a:cubicBezTo>
                      <a:pt x="1114" y="1464"/>
                      <a:pt x="1367" y="1482"/>
                      <a:pt x="1623" y="1482"/>
                    </a:cubicBezTo>
                    <a:cubicBezTo>
                      <a:pt x="2004" y="1482"/>
                      <a:pt x="2393" y="1442"/>
                      <a:pt x="2692" y="1321"/>
                    </a:cubicBezTo>
                    <a:lnTo>
                      <a:pt x="2727" y="1309"/>
                    </a:lnTo>
                    <a:close/>
                    <a:moveTo>
                      <a:pt x="2093" y="1"/>
                    </a:moveTo>
                    <a:cubicBezTo>
                      <a:pt x="1780" y="1"/>
                      <a:pt x="1439" y="109"/>
                      <a:pt x="1156" y="392"/>
                    </a:cubicBezTo>
                    <a:cubicBezTo>
                      <a:pt x="632" y="928"/>
                      <a:pt x="132" y="999"/>
                      <a:pt x="120" y="999"/>
                    </a:cubicBezTo>
                    <a:lnTo>
                      <a:pt x="84" y="999"/>
                    </a:lnTo>
                    <a:cubicBezTo>
                      <a:pt x="84" y="999"/>
                      <a:pt x="72" y="999"/>
                      <a:pt x="72" y="1011"/>
                    </a:cubicBezTo>
                    <a:cubicBezTo>
                      <a:pt x="72" y="1011"/>
                      <a:pt x="60" y="1011"/>
                      <a:pt x="60" y="1023"/>
                    </a:cubicBezTo>
                    <a:lnTo>
                      <a:pt x="48" y="1047"/>
                    </a:lnTo>
                    <a:lnTo>
                      <a:pt x="37" y="1059"/>
                    </a:lnTo>
                    <a:lnTo>
                      <a:pt x="13" y="1071"/>
                    </a:lnTo>
                    <a:cubicBezTo>
                      <a:pt x="13" y="1071"/>
                      <a:pt x="13" y="1083"/>
                      <a:pt x="1" y="1083"/>
                    </a:cubicBezTo>
                    <a:lnTo>
                      <a:pt x="1" y="1107"/>
                    </a:lnTo>
                    <a:lnTo>
                      <a:pt x="1" y="1130"/>
                    </a:lnTo>
                    <a:lnTo>
                      <a:pt x="1" y="1142"/>
                    </a:lnTo>
                    <a:lnTo>
                      <a:pt x="1" y="1166"/>
                    </a:lnTo>
                    <a:cubicBezTo>
                      <a:pt x="1" y="1166"/>
                      <a:pt x="1" y="1178"/>
                      <a:pt x="13" y="1178"/>
                    </a:cubicBezTo>
                    <a:lnTo>
                      <a:pt x="37" y="1190"/>
                    </a:lnTo>
                    <a:lnTo>
                      <a:pt x="48" y="1202"/>
                    </a:lnTo>
                    <a:lnTo>
                      <a:pt x="60" y="1226"/>
                    </a:lnTo>
                    <a:lnTo>
                      <a:pt x="72" y="1237"/>
                    </a:lnTo>
                    <a:cubicBezTo>
                      <a:pt x="72" y="1237"/>
                      <a:pt x="727" y="1559"/>
                      <a:pt x="1203" y="2035"/>
                    </a:cubicBezTo>
                    <a:cubicBezTo>
                      <a:pt x="1538" y="2370"/>
                      <a:pt x="2322" y="2419"/>
                      <a:pt x="2628" y="2419"/>
                    </a:cubicBezTo>
                    <a:cubicBezTo>
                      <a:pt x="2681" y="2419"/>
                      <a:pt x="2720" y="2418"/>
                      <a:pt x="2739" y="2416"/>
                    </a:cubicBezTo>
                    <a:lnTo>
                      <a:pt x="2799" y="2416"/>
                    </a:lnTo>
                    <a:cubicBezTo>
                      <a:pt x="3061" y="2416"/>
                      <a:pt x="3918" y="2380"/>
                      <a:pt x="4275" y="2035"/>
                    </a:cubicBezTo>
                    <a:cubicBezTo>
                      <a:pt x="4751" y="1559"/>
                      <a:pt x="5406" y="1237"/>
                      <a:pt x="5406" y="1237"/>
                    </a:cubicBezTo>
                    <a:lnTo>
                      <a:pt x="5418" y="1226"/>
                    </a:lnTo>
                    <a:lnTo>
                      <a:pt x="5430" y="1202"/>
                    </a:lnTo>
                    <a:cubicBezTo>
                      <a:pt x="5450" y="1208"/>
                      <a:pt x="5467" y="1211"/>
                      <a:pt x="5480" y="1211"/>
                    </a:cubicBezTo>
                    <a:cubicBezTo>
                      <a:pt x="5540" y="1211"/>
                      <a:pt x="5545" y="1155"/>
                      <a:pt x="5525" y="1107"/>
                    </a:cubicBezTo>
                    <a:cubicBezTo>
                      <a:pt x="5513" y="1059"/>
                      <a:pt x="5466" y="1011"/>
                      <a:pt x="5418" y="999"/>
                    </a:cubicBezTo>
                    <a:lnTo>
                      <a:pt x="5394" y="999"/>
                    </a:lnTo>
                    <a:cubicBezTo>
                      <a:pt x="5394" y="999"/>
                      <a:pt x="4882" y="904"/>
                      <a:pt x="4347" y="392"/>
                    </a:cubicBezTo>
                    <a:cubicBezTo>
                      <a:pt x="4063" y="109"/>
                      <a:pt x="3726" y="1"/>
                      <a:pt x="3414" y="1"/>
                    </a:cubicBezTo>
                    <a:cubicBezTo>
                      <a:pt x="3162" y="1"/>
                      <a:pt x="2927" y="71"/>
                      <a:pt x="2751" y="178"/>
                    </a:cubicBezTo>
                    <a:cubicBezTo>
                      <a:pt x="2581" y="71"/>
                      <a:pt x="2346" y="1"/>
                      <a:pt x="20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p:nvPr/>
            </p:nvSpPr>
            <p:spPr>
              <a:xfrm>
                <a:off x="5735477" y="2429858"/>
                <a:ext cx="353354" cy="126202"/>
              </a:xfrm>
              <a:custGeom>
                <a:rect b="b" l="l" r="r" t="t"/>
                <a:pathLst>
                  <a:path extrusionOk="0" h="3968" w="11110">
                    <a:moveTo>
                      <a:pt x="10764" y="324"/>
                    </a:moveTo>
                    <a:cubicBezTo>
                      <a:pt x="10776" y="324"/>
                      <a:pt x="10776" y="324"/>
                      <a:pt x="10776" y="348"/>
                    </a:cubicBezTo>
                    <a:cubicBezTo>
                      <a:pt x="10764" y="348"/>
                      <a:pt x="10764" y="360"/>
                      <a:pt x="10764" y="360"/>
                    </a:cubicBezTo>
                    <a:cubicBezTo>
                      <a:pt x="10669" y="1015"/>
                      <a:pt x="10312" y="2599"/>
                      <a:pt x="9014" y="3325"/>
                    </a:cubicBezTo>
                    <a:cubicBezTo>
                      <a:pt x="8645" y="3527"/>
                      <a:pt x="8240" y="3634"/>
                      <a:pt x="7847" y="3634"/>
                    </a:cubicBezTo>
                    <a:lnTo>
                      <a:pt x="7680" y="3634"/>
                    </a:lnTo>
                    <a:cubicBezTo>
                      <a:pt x="6835" y="3575"/>
                      <a:pt x="6121" y="3087"/>
                      <a:pt x="5763" y="2801"/>
                    </a:cubicBezTo>
                    <a:cubicBezTo>
                      <a:pt x="5704" y="2753"/>
                      <a:pt x="5644" y="2730"/>
                      <a:pt x="5561" y="2730"/>
                    </a:cubicBezTo>
                    <a:cubicBezTo>
                      <a:pt x="5490" y="2730"/>
                      <a:pt x="5418" y="2753"/>
                      <a:pt x="5371" y="2801"/>
                    </a:cubicBezTo>
                    <a:cubicBezTo>
                      <a:pt x="5025" y="3087"/>
                      <a:pt x="4323" y="3575"/>
                      <a:pt x="3454" y="3634"/>
                    </a:cubicBezTo>
                    <a:lnTo>
                      <a:pt x="3287" y="3634"/>
                    </a:lnTo>
                    <a:cubicBezTo>
                      <a:pt x="2870" y="3634"/>
                      <a:pt x="2489" y="3527"/>
                      <a:pt x="2108" y="3325"/>
                    </a:cubicBezTo>
                    <a:cubicBezTo>
                      <a:pt x="822" y="2599"/>
                      <a:pt x="465" y="1015"/>
                      <a:pt x="370" y="360"/>
                    </a:cubicBezTo>
                    <a:lnTo>
                      <a:pt x="370" y="348"/>
                    </a:lnTo>
                    <a:cubicBezTo>
                      <a:pt x="370" y="348"/>
                      <a:pt x="382" y="324"/>
                      <a:pt x="406" y="324"/>
                    </a:cubicBezTo>
                    <a:cubicBezTo>
                      <a:pt x="418" y="324"/>
                      <a:pt x="418" y="324"/>
                      <a:pt x="418" y="348"/>
                    </a:cubicBezTo>
                    <a:cubicBezTo>
                      <a:pt x="1025" y="920"/>
                      <a:pt x="2084" y="1063"/>
                      <a:pt x="2668" y="1086"/>
                    </a:cubicBezTo>
                    <a:cubicBezTo>
                      <a:pt x="3644" y="1134"/>
                      <a:pt x="4406" y="1563"/>
                      <a:pt x="4870" y="1908"/>
                    </a:cubicBezTo>
                    <a:cubicBezTo>
                      <a:pt x="4894" y="1944"/>
                      <a:pt x="4930" y="1956"/>
                      <a:pt x="4954" y="1979"/>
                    </a:cubicBezTo>
                    <a:cubicBezTo>
                      <a:pt x="5132" y="2110"/>
                      <a:pt x="5359" y="2194"/>
                      <a:pt x="5585" y="2194"/>
                    </a:cubicBezTo>
                    <a:cubicBezTo>
                      <a:pt x="5799" y="2194"/>
                      <a:pt x="6025" y="2110"/>
                      <a:pt x="6204" y="1979"/>
                    </a:cubicBezTo>
                    <a:cubicBezTo>
                      <a:pt x="6240" y="1956"/>
                      <a:pt x="6264" y="1944"/>
                      <a:pt x="6299" y="1908"/>
                    </a:cubicBezTo>
                    <a:cubicBezTo>
                      <a:pt x="6752" y="1563"/>
                      <a:pt x="7514" y="1134"/>
                      <a:pt x="8502" y="1086"/>
                    </a:cubicBezTo>
                    <a:cubicBezTo>
                      <a:pt x="9061" y="1063"/>
                      <a:pt x="10121" y="920"/>
                      <a:pt x="10740" y="348"/>
                    </a:cubicBezTo>
                    <a:lnTo>
                      <a:pt x="10764" y="324"/>
                    </a:lnTo>
                    <a:close/>
                    <a:moveTo>
                      <a:pt x="395" y="0"/>
                    </a:moveTo>
                    <a:cubicBezTo>
                      <a:pt x="379" y="0"/>
                      <a:pt x="363" y="1"/>
                      <a:pt x="346" y="3"/>
                    </a:cubicBezTo>
                    <a:cubicBezTo>
                      <a:pt x="239" y="3"/>
                      <a:pt x="156" y="63"/>
                      <a:pt x="84" y="134"/>
                    </a:cubicBezTo>
                    <a:cubicBezTo>
                      <a:pt x="25" y="217"/>
                      <a:pt x="1" y="313"/>
                      <a:pt x="13" y="408"/>
                    </a:cubicBezTo>
                    <a:cubicBezTo>
                      <a:pt x="120" y="1110"/>
                      <a:pt x="489" y="2801"/>
                      <a:pt x="1918" y="3611"/>
                    </a:cubicBezTo>
                    <a:cubicBezTo>
                      <a:pt x="2334" y="3849"/>
                      <a:pt x="2799" y="3968"/>
                      <a:pt x="3263" y="3968"/>
                    </a:cubicBezTo>
                    <a:lnTo>
                      <a:pt x="3454" y="3968"/>
                    </a:lnTo>
                    <a:cubicBezTo>
                      <a:pt x="4394" y="3908"/>
                      <a:pt x="5168" y="3372"/>
                      <a:pt x="5537" y="3075"/>
                    </a:cubicBezTo>
                    <a:cubicBezTo>
                      <a:pt x="5918" y="3384"/>
                      <a:pt x="6692" y="3908"/>
                      <a:pt x="7633" y="3968"/>
                    </a:cubicBezTo>
                    <a:lnTo>
                      <a:pt x="7823" y="3968"/>
                    </a:lnTo>
                    <a:cubicBezTo>
                      <a:pt x="8288" y="3968"/>
                      <a:pt x="8752" y="3849"/>
                      <a:pt x="9169" y="3611"/>
                    </a:cubicBezTo>
                    <a:cubicBezTo>
                      <a:pt x="10585" y="2801"/>
                      <a:pt x="10966" y="1110"/>
                      <a:pt x="11074" y="408"/>
                    </a:cubicBezTo>
                    <a:cubicBezTo>
                      <a:pt x="11109" y="313"/>
                      <a:pt x="11074" y="217"/>
                      <a:pt x="11014" y="134"/>
                    </a:cubicBezTo>
                    <a:cubicBezTo>
                      <a:pt x="10955" y="63"/>
                      <a:pt x="10871" y="15"/>
                      <a:pt x="10764" y="3"/>
                    </a:cubicBezTo>
                    <a:cubicBezTo>
                      <a:pt x="10657" y="3"/>
                      <a:pt x="10574" y="39"/>
                      <a:pt x="10490" y="98"/>
                    </a:cubicBezTo>
                    <a:cubicBezTo>
                      <a:pt x="10252" y="313"/>
                      <a:pt x="9693" y="694"/>
                      <a:pt x="8454" y="753"/>
                    </a:cubicBezTo>
                    <a:cubicBezTo>
                      <a:pt x="7395" y="813"/>
                      <a:pt x="6585" y="1253"/>
                      <a:pt x="6073" y="1622"/>
                    </a:cubicBezTo>
                    <a:cubicBezTo>
                      <a:pt x="6037" y="1658"/>
                      <a:pt x="6002" y="1670"/>
                      <a:pt x="5966" y="1706"/>
                    </a:cubicBezTo>
                    <a:cubicBezTo>
                      <a:pt x="5847" y="1789"/>
                      <a:pt x="5704" y="1848"/>
                      <a:pt x="5549" y="1848"/>
                    </a:cubicBezTo>
                    <a:cubicBezTo>
                      <a:pt x="5406" y="1848"/>
                      <a:pt x="5251" y="1801"/>
                      <a:pt x="5132" y="1706"/>
                    </a:cubicBezTo>
                    <a:cubicBezTo>
                      <a:pt x="5109" y="1670"/>
                      <a:pt x="5073" y="1658"/>
                      <a:pt x="5025" y="1622"/>
                    </a:cubicBezTo>
                    <a:cubicBezTo>
                      <a:pt x="4537" y="1253"/>
                      <a:pt x="3727" y="789"/>
                      <a:pt x="2644" y="753"/>
                    </a:cubicBezTo>
                    <a:cubicBezTo>
                      <a:pt x="1418" y="694"/>
                      <a:pt x="846" y="313"/>
                      <a:pt x="608" y="98"/>
                    </a:cubicBezTo>
                    <a:cubicBezTo>
                      <a:pt x="548" y="28"/>
                      <a:pt x="479" y="0"/>
                      <a:pt x="39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7"/>
              <p:cNvSpPr/>
              <p:nvPr/>
            </p:nvSpPr>
            <p:spPr>
              <a:xfrm>
                <a:off x="5762384" y="2464271"/>
                <a:ext cx="134440" cy="72102"/>
              </a:xfrm>
              <a:custGeom>
                <a:rect b="b" l="l" r="r" t="t"/>
                <a:pathLst>
                  <a:path extrusionOk="0" h="2267" w="4227">
                    <a:moveTo>
                      <a:pt x="476" y="397"/>
                    </a:moveTo>
                    <a:lnTo>
                      <a:pt x="560" y="409"/>
                    </a:lnTo>
                    <a:cubicBezTo>
                      <a:pt x="929" y="505"/>
                      <a:pt x="1334" y="564"/>
                      <a:pt x="1774" y="588"/>
                    </a:cubicBezTo>
                    <a:cubicBezTo>
                      <a:pt x="2667" y="636"/>
                      <a:pt x="3358" y="1052"/>
                      <a:pt x="3774" y="1386"/>
                    </a:cubicBezTo>
                    <a:lnTo>
                      <a:pt x="3810" y="1421"/>
                    </a:lnTo>
                    <a:lnTo>
                      <a:pt x="3751" y="1469"/>
                    </a:lnTo>
                    <a:cubicBezTo>
                      <a:pt x="3477" y="1648"/>
                      <a:pt x="3024" y="1874"/>
                      <a:pt x="2548" y="1909"/>
                    </a:cubicBezTo>
                    <a:cubicBezTo>
                      <a:pt x="2490" y="1915"/>
                      <a:pt x="2432" y="1918"/>
                      <a:pt x="2376" y="1918"/>
                    </a:cubicBezTo>
                    <a:cubicBezTo>
                      <a:pt x="2089" y="1918"/>
                      <a:pt x="1827" y="1841"/>
                      <a:pt x="1548" y="1671"/>
                    </a:cubicBezTo>
                    <a:cubicBezTo>
                      <a:pt x="1119" y="1421"/>
                      <a:pt x="762" y="1017"/>
                      <a:pt x="512" y="469"/>
                    </a:cubicBezTo>
                    <a:lnTo>
                      <a:pt x="476" y="397"/>
                    </a:lnTo>
                    <a:close/>
                    <a:moveTo>
                      <a:pt x="174" y="0"/>
                    </a:moveTo>
                    <a:cubicBezTo>
                      <a:pt x="129" y="0"/>
                      <a:pt x="85" y="18"/>
                      <a:pt x="48" y="64"/>
                    </a:cubicBezTo>
                    <a:cubicBezTo>
                      <a:pt x="0" y="112"/>
                      <a:pt x="0" y="183"/>
                      <a:pt x="36" y="243"/>
                    </a:cubicBezTo>
                    <a:lnTo>
                      <a:pt x="214" y="636"/>
                    </a:lnTo>
                    <a:cubicBezTo>
                      <a:pt x="500" y="1243"/>
                      <a:pt x="893" y="1707"/>
                      <a:pt x="1393" y="1993"/>
                    </a:cubicBezTo>
                    <a:cubicBezTo>
                      <a:pt x="1715" y="2183"/>
                      <a:pt x="2060" y="2267"/>
                      <a:pt x="2417" y="2267"/>
                    </a:cubicBezTo>
                    <a:lnTo>
                      <a:pt x="2560" y="2267"/>
                    </a:lnTo>
                    <a:cubicBezTo>
                      <a:pt x="3120" y="2231"/>
                      <a:pt x="3608" y="1993"/>
                      <a:pt x="3917" y="1779"/>
                    </a:cubicBezTo>
                    <a:lnTo>
                      <a:pt x="4155" y="1636"/>
                    </a:lnTo>
                    <a:cubicBezTo>
                      <a:pt x="4203" y="1600"/>
                      <a:pt x="4227" y="1552"/>
                      <a:pt x="4227" y="1493"/>
                    </a:cubicBezTo>
                    <a:cubicBezTo>
                      <a:pt x="4227" y="1421"/>
                      <a:pt x="4215" y="1362"/>
                      <a:pt x="4167" y="1338"/>
                    </a:cubicBezTo>
                    <a:lnTo>
                      <a:pt x="3965" y="1159"/>
                    </a:lnTo>
                    <a:cubicBezTo>
                      <a:pt x="3501" y="778"/>
                      <a:pt x="2762" y="326"/>
                      <a:pt x="1774" y="278"/>
                    </a:cubicBezTo>
                    <a:cubicBezTo>
                      <a:pt x="1357" y="266"/>
                      <a:pt x="965" y="207"/>
                      <a:pt x="631" y="112"/>
                    </a:cubicBezTo>
                    <a:lnTo>
                      <a:pt x="214" y="4"/>
                    </a:lnTo>
                    <a:cubicBezTo>
                      <a:pt x="201" y="2"/>
                      <a:pt x="188" y="0"/>
                      <a:pt x="17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a:off x="5928247" y="2463921"/>
                <a:ext cx="134821" cy="70957"/>
              </a:xfrm>
              <a:custGeom>
                <a:rect b="b" l="l" r="r" t="t"/>
                <a:pathLst>
                  <a:path extrusionOk="0" h="2231" w="4239">
                    <a:moveTo>
                      <a:pt x="3774" y="420"/>
                    </a:moveTo>
                    <a:lnTo>
                      <a:pt x="3727" y="480"/>
                    </a:lnTo>
                    <a:cubicBezTo>
                      <a:pt x="3477" y="1028"/>
                      <a:pt x="3120" y="1432"/>
                      <a:pt x="2691" y="1682"/>
                    </a:cubicBezTo>
                    <a:cubicBezTo>
                      <a:pt x="2416" y="1841"/>
                      <a:pt x="2122" y="1924"/>
                      <a:pt x="1810" y="1924"/>
                    </a:cubicBezTo>
                    <a:cubicBezTo>
                      <a:pt x="1770" y="1924"/>
                      <a:pt x="1731" y="1923"/>
                      <a:pt x="1691" y="1920"/>
                    </a:cubicBezTo>
                    <a:cubicBezTo>
                      <a:pt x="1215" y="1897"/>
                      <a:pt x="774" y="1670"/>
                      <a:pt x="488" y="1480"/>
                    </a:cubicBezTo>
                    <a:lnTo>
                      <a:pt x="441" y="1444"/>
                    </a:lnTo>
                    <a:lnTo>
                      <a:pt x="488" y="1420"/>
                    </a:lnTo>
                    <a:cubicBezTo>
                      <a:pt x="905" y="1075"/>
                      <a:pt x="1596" y="658"/>
                      <a:pt x="2489" y="611"/>
                    </a:cubicBezTo>
                    <a:cubicBezTo>
                      <a:pt x="2929" y="587"/>
                      <a:pt x="3334" y="527"/>
                      <a:pt x="3703" y="432"/>
                    </a:cubicBezTo>
                    <a:lnTo>
                      <a:pt x="3774" y="420"/>
                    </a:lnTo>
                    <a:close/>
                    <a:moveTo>
                      <a:pt x="4043" y="1"/>
                    </a:moveTo>
                    <a:cubicBezTo>
                      <a:pt x="4033" y="1"/>
                      <a:pt x="4023" y="2"/>
                      <a:pt x="4013" y="4"/>
                    </a:cubicBezTo>
                    <a:lnTo>
                      <a:pt x="3596" y="111"/>
                    </a:lnTo>
                    <a:cubicBezTo>
                      <a:pt x="3262" y="194"/>
                      <a:pt x="2870" y="254"/>
                      <a:pt x="2453" y="277"/>
                    </a:cubicBezTo>
                    <a:cubicBezTo>
                      <a:pt x="1476" y="313"/>
                      <a:pt x="726" y="777"/>
                      <a:pt x="262" y="1147"/>
                    </a:cubicBezTo>
                    <a:lnTo>
                      <a:pt x="60" y="1325"/>
                    </a:lnTo>
                    <a:cubicBezTo>
                      <a:pt x="12" y="1361"/>
                      <a:pt x="0" y="1420"/>
                      <a:pt x="0" y="1468"/>
                    </a:cubicBezTo>
                    <a:cubicBezTo>
                      <a:pt x="0" y="1504"/>
                      <a:pt x="24" y="1563"/>
                      <a:pt x="72" y="1599"/>
                    </a:cubicBezTo>
                    <a:lnTo>
                      <a:pt x="310" y="1742"/>
                    </a:lnTo>
                    <a:cubicBezTo>
                      <a:pt x="619" y="1956"/>
                      <a:pt x="1107" y="2194"/>
                      <a:pt x="1667" y="2230"/>
                    </a:cubicBezTo>
                    <a:lnTo>
                      <a:pt x="1810" y="2230"/>
                    </a:lnTo>
                    <a:cubicBezTo>
                      <a:pt x="2167" y="2230"/>
                      <a:pt x="2512" y="2147"/>
                      <a:pt x="2834" y="1956"/>
                    </a:cubicBezTo>
                    <a:cubicBezTo>
                      <a:pt x="3334" y="1670"/>
                      <a:pt x="3727" y="1230"/>
                      <a:pt x="4013" y="599"/>
                    </a:cubicBezTo>
                    <a:lnTo>
                      <a:pt x="4191" y="206"/>
                    </a:lnTo>
                    <a:cubicBezTo>
                      <a:pt x="4239" y="182"/>
                      <a:pt x="4227" y="111"/>
                      <a:pt x="4179" y="63"/>
                    </a:cubicBezTo>
                    <a:cubicBezTo>
                      <a:pt x="4140" y="24"/>
                      <a:pt x="4092" y="1"/>
                      <a:pt x="40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a:off x="5966859" y="2655642"/>
                <a:ext cx="28434" cy="113258"/>
              </a:xfrm>
              <a:custGeom>
                <a:rect b="b" l="l" r="r" t="t"/>
                <a:pathLst>
                  <a:path extrusionOk="0" h="3561" w="894">
                    <a:moveTo>
                      <a:pt x="560" y="1893"/>
                    </a:moveTo>
                    <a:lnTo>
                      <a:pt x="560" y="3120"/>
                    </a:lnTo>
                    <a:lnTo>
                      <a:pt x="572" y="3120"/>
                    </a:lnTo>
                    <a:cubicBezTo>
                      <a:pt x="572" y="3179"/>
                      <a:pt x="524" y="3239"/>
                      <a:pt x="453" y="3239"/>
                    </a:cubicBezTo>
                    <a:cubicBezTo>
                      <a:pt x="382" y="3239"/>
                      <a:pt x="334" y="3191"/>
                      <a:pt x="334" y="3120"/>
                    </a:cubicBezTo>
                    <a:lnTo>
                      <a:pt x="334" y="1893"/>
                    </a:lnTo>
                    <a:close/>
                    <a:moveTo>
                      <a:pt x="715" y="0"/>
                    </a:moveTo>
                    <a:cubicBezTo>
                      <a:pt x="632" y="0"/>
                      <a:pt x="560" y="83"/>
                      <a:pt x="560" y="167"/>
                    </a:cubicBezTo>
                    <a:lnTo>
                      <a:pt x="560" y="1572"/>
                    </a:lnTo>
                    <a:lnTo>
                      <a:pt x="334" y="1572"/>
                    </a:lnTo>
                    <a:lnTo>
                      <a:pt x="334" y="381"/>
                    </a:lnTo>
                    <a:cubicBezTo>
                      <a:pt x="334" y="286"/>
                      <a:pt x="262" y="214"/>
                      <a:pt x="167" y="214"/>
                    </a:cubicBezTo>
                    <a:cubicBezTo>
                      <a:pt x="84" y="214"/>
                      <a:pt x="1" y="286"/>
                      <a:pt x="1" y="381"/>
                    </a:cubicBezTo>
                    <a:lnTo>
                      <a:pt x="1" y="3120"/>
                    </a:lnTo>
                    <a:cubicBezTo>
                      <a:pt x="1" y="3358"/>
                      <a:pt x="203" y="3560"/>
                      <a:pt x="453" y="3560"/>
                    </a:cubicBezTo>
                    <a:cubicBezTo>
                      <a:pt x="703" y="3560"/>
                      <a:pt x="894" y="3370"/>
                      <a:pt x="894" y="3120"/>
                    </a:cubicBezTo>
                    <a:lnTo>
                      <a:pt x="894" y="167"/>
                    </a:lnTo>
                    <a:cubicBezTo>
                      <a:pt x="882" y="83"/>
                      <a:pt x="810" y="0"/>
                      <a:pt x="7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p:nvPr/>
            </p:nvSpPr>
            <p:spPr>
              <a:xfrm>
                <a:off x="6054704" y="2499988"/>
                <a:ext cx="27670" cy="271169"/>
              </a:xfrm>
              <a:custGeom>
                <a:rect b="b" l="l" r="r" t="t"/>
                <a:pathLst>
                  <a:path extrusionOk="0" h="8526" w="870">
                    <a:moveTo>
                      <a:pt x="548" y="6775"/>
                    </a:moveTo>
                    <a:lnTo>
                      <a:pt x="548" y="8097"/>
                    </a:lnTo>
                    <a:lnTo>
                      <a:pt x="560" y="8097"/>
                    </a:lnTo>
                    <a:cubicBezTo>
                      <a:pt x="560" y="8156"/>
                      <a:pt x="513" y="8216"/>
                      <a:pt x="441" y="8216"/>
                    </a:cubicBezTo>
                    <a:cubicBezTo>
                      <a:pt x="370" y="8216"/>
                      <a:pt x="322" y="8168"/>
                      <a:pt x="322" y="8097"/>
                    </a:cubicBezTo>
                    <a:lnTo>
                      <a:pt x="322" y="6775"/>
                    </a:lnTo>
                    <a:close/>
                    <a:moveTo>
                      <a:pt x="715" y="1"/>
                    </a:moveTo>
                    <a:cubicBezTo>
                      <a:pt x="620" y="1"/>
                      <a:pt x="548" y="72"/>
                      <a:pt x="548" y="167"/>
                    </a:cubicBezTo>
                    <a:lnTo>
                      <a:pt x="548" y="6442"/>
                    </a:lnTo>
                    <a:lnTo>
                      <a:pt x="322" y="6442"/>
                    </a:lnTo>
                    <a:lnTo>
                      <a:pt x="322" y="1167"/>
                    </a:lnTo>
                    <a:cubicBezTo>
                      <a:pt x="322" y="1072"/>
                      <a:pt x="251" y="1001"/>
                      <a:pt x="156" y="1001"/>
                    </a:cubicBezTo>
                    <a:cubicBezTo>
                      <a:pt x="72" y="1001"/>
                      <a:pt x="1" y="1072"/>
                      <a:pt x="1" y="1167"/>
                    </a:cubicBezTo>
                    <a:lnTo>
                      <a:pt x="1" y="8097"/>
                    </a:lnTo>
                    <a:cubicBezTo>
                      <a:pt x="1" y="8335"/>
                      <a:pt x="191" y="8526"/>
                      <a:pt x="441" y="8526"/>
                    </a:cubicBezTo>
                    <a:cubicBezTo>
                      <a:pt x="679" y="8526"/>
                      <a:pt x="870" y="8335"/>
                      <a:pt x="870" y="8097"/>
                    </a:cubicBezTo>
                    <a:lnTo>
                      <a:pt x="870" y="167"/>
                    </a:lnTo>
                    <a:cubicBezTo>
                      <a:pt x="870" y="72"/>
                      <a:pt x="810" y="1"/>
                      <a:pt x="7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5"/>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ADMINISTRACIÓ </a:t>
            </a:r>
            <a:r>
              <a:rPr lang="en"/>
              <a:t>D’ESDEVENIMENTS</a:t>
            </a:r>
            <a:endParaRPr/>
          </a:p>
        </p:txBody>
      </p:sp>
      <p:pic>
        <p:nvPicPr>
          <p:cNvPr id="376" name="Google Shape;376;p35"/>
          <p:cNvPicPr preferRelativeResize="0"/>
          <p:nvPr/>
        </p:nvPicPr>
        <p:blipFill>
          <a:blip r:embed="rId3">
            <a:alphaModFix/>
          </a:blip>
          <a:stretch>
            <a:fillRect/>
          </a:stretch>
        </p:blipFill>
        <p:spPr>
          <a:xfrm>
            <a:off x="2325548" y="1242718"/>
            <a:ext cx="4492900" cy="372943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6"/>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ADMINISTRACIÓ D’ESDEVENIMENTS</a:t>
            </a:r>
            <a:endParaRPr/>
          </a:p>
        </p:txBody>
      </p:sp>
      <p:sp>
        <p:nvSpPr>
          <p:cNvPr id="382" name="Google Shape;382;p36"/>
          <p:cNvSpPr txBox="1"/>
          <p:nvPr/>
        </p:nvSpPr>
        <p:spPr>
          <a:xfrm>
            <a:off x="1053600" y="2435450"/>
            <a:ext cx="7036800" cy="1108200"/>
          </a:xfrm>
          <a:prstGeom prst="rect">
            <a:avLst/>
          </a:prstGeom>
          <a:noFill/>
          <a:ln cap="flat" cmpd="sng" w="28575">
            <a:solidFill>
              <a:srgbClr val="000000"/>
            </a:solidFill>
            <a:prstDash val="solid"/>
            <a:round/>
            <a:headEnd len="sm" w="sm" type="none"/>
            <a:tailEnd len="sm" w="sm" type="none"/>
          </a:ln>
        </p:spPr>
        <p:txBody>
          <a:bodyPr anchorCtr="0" anchor="b" bIns="91425" lIns="91425" spcFirstLastPara="1" rIns="91425" wrap="square" tIns="91425">
            <a:spAutoFit/>
          </a:bodyPr>
          <a:lstStyle/>
          <a:p>
            <a:pPr indent="0" lvl="0" marL="0" rtl="0" algn="ctr">
              <a:spcBef>
                <a:spcPts val="0"/>
              </a:spcBef>
              <a:spcAft>
                <a:spcPts val="0"/>
              </a:spcAft>
              <a:buNone/>
            </a:pPr>
            <a:r>
              <a:rPr b="1" lang="en" sz="2000">
                <a:solidFill>
                  <a:schemeClr val="lt1"/>
                </a:solidFill>
                <a:latin typeface="Prata"/>
                <a:ea typeface="Prata"/>
                <a:cs typeface="Prata"/>
                <a:sym typeface="Prata"/>
              </a:rPr>
              <a:t>Com a</a:t>
            </a:r>
            <a:r>
              <a:rPr lang="en" sz="2000">
                <a:solidFill>
                  <a:schemeClr val="lt1"/>
                </a:solidFill>
                <a:latin typeface="Prata"/>
                <a:ea typeface="Prata"/>
                <a:cs typeface="Prata"/>
                <a:sym typeface="Prata"/>
              </a:rPr>
              <a:t> usuari autenticat al sistema, </a:t>
            </a:r>
            <a:r>
              <a:rPr b="1" lang="en" sz="2000">
                <a:solidFill>
                  <a:schemeClr val="lt1"/>
                </a:solidFill>
                <a:latin typeface="Prata"/>
                <a:ea typeface="Prata"/>
                <a:cs typeface="Prata"/>
                <a:sym typeface="Prata"/>
              </a:rPr>
              <a:t>vull </a:t>
            </a:r>
            <a:r>
              <a:rPr lang="en" sz="2000">
                <a:solidFill>
                  <a:schemeClr val="lt1"/>
                </a:solidFill>
                <a:latin typeface="Prata"/>
                <a:ea typeface="Prata"/>
                <a:cs typeface="Prata"/>
                <a:sym typeface="Prata"/>
              </a:rPr>
              <a:t>poder organitzar un showroom </a:t>
            </a:r>
            <a:r>
              <a:rPr b="1" lang="en" sz="2000">
                <a:solidFill>
                  <a:schemeClr val="lt1"/>
                </a:solidFill>
                <a:latin typeface="Prata"/>
                <a:ea typeface="Prata"/>
                <a:cs typeface="Prata"/>
                <a:sym typeface="Prata"/>
              </a:rPr>
              <a:t>per tal de </a:t>
            </a:r>
            <a:r>
              <a:rPr lang="en" sz="2000">
                <a:solidFill>
                  <a:schemeClr val="lt1"/>
                </a:solidFill>
                <a:latin typeface="Prata"/>
                <a:ea typeface="Prata"/>
                <a:cs typeface="Prata"/>
                <a:sym typeface="Prata"/>
              </a:rPr>
              <a:t>mostrar i promocionar els meus productes.</a:t>
            </a:r>
            <a:endParaRPr sz="2000">
              <a:solidFill>
                <a:schemeClr val="lt1"/>
              </a:solidFill>
              <a:latin typeface="Prata"/>
              <a:ea typeface="Prata"/>
              <a:cs typeface="Prata"/>
              <a:sym typeface="Prata"/>
            </a:endParaRPr>
          </a:p>
        </p:txBody>
      </p:sp>
      <p:sp>
        <p:nvSpPr>
          <p:cNvPr id="383" name="Google Shape;383;p36"/>
          <p:cNvSpPr txBox="1"/>
          <p:nvPr/>
        </p:nvSpPr>
        <p:spPr>
          <a:xfrm>
            <a:off x="2365054" y="1533250"/>
            <a:ext cx="4413900" cy="47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Organitzar Showroom</a:t>
            </a:r>
            <a:endParaRPr sz="2000">
              <a:solidFill>
                <a:schemeClr val="lt1"/>
              </a:solidFill>
              <a:latin typeface="Prata"/>
              <a:ea typeface="Prata"/>
              <a:cs typeface="Prata"/>
              <a:sym typeface="Prata"/>
            </a:endParaRPr>
          </a:p>
        </p:txBody>
      </p:sp>
      <p:sp>
        <p:nvSpPr>
          <p:cNvPr id="384" name="Google Shape;384;p36"/>
          <p:cNvSpPr txBox="1"/>
          <p:nvPr/>
        </p:nvSpPr>
        <p:spPr>
          <a:xfrm>
            <a:off x="1071000" y="4579300"/>
            <a:ext cx="7002000" cy="47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L’usuari vol organitzar un showroom.</a:t>
            </a:r>
            <a:endParaRPr sz="2000">
              <a:solidFill>
                <a:schemeClr val="lt1"/>
              </a:solidFill>
              <a:latin typeface="Prata"/>
              <a:ea typeface="Prata"/>
              <a:cs typeface="Prata"/>
              <a:sym typeface="Prat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7"/>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ADMINISTRACIÓ D’ESDEVENIMENTS</a:t>
            </a:r>
            <a:endParaRPr/>
          </a:p>
        </p:txBody>
      </p:sp>
      <p:sp>
        <p:nvSpPr>
          <p:cNvPr id="390" name="Google Shape;390;p37"/>
          <p:cNvSpPr txBox="1"/>
          <p:nvPr/>
        </p:nvSpPr>
        <p:spPr>
          <a:xfrm>
            <a:off x="1053600" y="2435450"/>
            <a:ext cx="7036800" cy="1416000"/>
          </a:xfrm>
          <a:prstGeom prst="rect">
            <a:avLst/>
          </a:prstGeom>
          <a:noFill/>
          <a:ln cap="flat" cmpd="sng" w="28575">
            <a:solidFill>
              <a:srgbClr val="000000"/>
            </a:solidFill>
            <a:prstDash val="solid"/>
            <a:round/>
            <a:headEnd len="sm" w="sm" type="none"/>
            <a:tailEnd len="sm" w="sm" type="none"/>
          </a:ln>
        </p:spPr>
        <p:txBody>
          <a:bodyPr anchorCtr="0" anchor="b" bIns="91425" lIns="91425" spcFirstLastPara="1" rIns="91425" wrap="square" tIns="91425">
            <a:spAutoFit/>
          </a:bodyPr>
          <a:lstStyle/>
          <a:p>
            <a:pPr indent="0" lvl="0" marL="0" rtl="0" algn="ctr">
              <a:spcBef>
                <a:spcPts val="0"/>
              </a:spcBef>
              <a:spcAft>
                <a:spcPts val="0"/>
              </a:spcAft>
              <a:buNone/>
            </a:pPr>
            <a:r>
              <a:rPr b="1" lang="en" sz="2000">
                <a:solidFill>
                  <a:schemeClr val="lt1"/>
                </a:solidFill>
                <a:latin typeface="Prata"/>
                <a:ea typeface="Prata"/>
                <a:cs typeface="Prata"/>
                <a:sym typeface="Prata"/>
              </a:rPr>
              <a:t>C</a:t>
            </a:r>
            <a:r>
              <a:rPr b="1" lang="en" sz="2000">
                <a:solidFill>
                  <a:schemeClr val="lt1"/>
                </a:solidFill>
                <a:latin typeface="Prata"/>
                <a:ea typeface="Prata"/>
                <a:cs typeface="Prata"/>
                <a:sym typeface="Prata"/>
              </a:rPr>
              <a:t>om a </a:t>
            </a:r>
            <a:r>
              <a:rPr lang="en" sz="2000">
                <a:solidFill>
                  <a:schemeClr val="lt1"/>
                </a:solidFill>
                <a:latin typeface="Prata"/>
                <a:ea typeface="Prata"/>
                <a:cs typeface="Prata"/>
                <a:sym typeface="Prata"/>
              </a:rPr>
              <a:t>usuari autenticat al sistema, </a:t>
            </a:r>
            <a:r>
              <a:rPr b="1" lang="en" sz="2000">
                <a:solidFill>
                  <a:schemeClr val="lt1"/>
                </a:solidFill>
                <a:latin typeface="Prata"/>
                <a:ea typeface="Prata"/>
                <a:cs typeface="Prata"/>
                <a:sym typeface="Prata"/>
              </a:rPr>
              <a:t>vull </a:t>
            </a:r>
            <a:r>
              <a:rPr lang="en" sz="2000">
                <a:solidFill>
                  <a:schemeClr val="lt1"/>
                </a:solidFill>
                <a:latin typeface="Prata"/>
                <a:ea typeface="Prata"/>
                <a:cs typeface="Prata"/>
                <a:sym typeface="Prata"/>
              </a:rPr>
              <a:t>participar en un showroom organitzat per altres usuaris</a:t>
            </a:r>
            <a:r>
              <a:rPr b="1" lang="en" sz="2000">
                <a:solidFill>
                  <a:schemeClr val="lt1"/>
                </a:solidFill>
                <a:latin typeface="Prata"/>
                <a:ea typeface="Prata"/>
                <a:cs typeface="Prata"/>
                <a:sym typeface="Prata"/>
              </a:rPr>
              <a:t> per tal de </a:t>
            </a:r>
            <a:r>
              <a:rPr lang="en" sz="2000">
                <a:solidFill>
                  <a:schemeClr val="lt1"/>
                </a:solidFill>
                <a:latin typeface="Prata"/>
                <a:ea typeface="Prata"/>
                <a:cs typeface="Prata"/>
                <a:sym typeface="Prata"/>
              </a:rPr>
              <a:t>poder gaudir dels articles exposats, guanyar punts i augmentar el meu nivell d’usuari.</a:t>
            </a:r>
            <a:endParaRPr sz="2000">
              <a:solidFill>
                <a:schemeClr val="lt1"/>
              </a:solidFill>
              <a:latin typeface="Prata"/>
              <a:ea typeface="Prata"/>
              <a:cs typeface="Prata"/>
              <a:sym typeface="Prata"/>
            </a:endParaRPr>
          </a:p>
        </p:txBody>
      </p:sp>
      <p:sp>
        <p:nvSpPr>
          <p:cNvPr id="391" name="Google Shape;391;p37"/>
          <p:cNvSpPr txBox="1"/>
          <p:nvPr/>
        </p:nvSpPr>
        <p:spPr>
          <a:xfrm>
            <a:off x="2365054" y="1533250"/>
            <a:ext cx="4413900" cy="47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Participar Showroom</a:t>
            </a:r>
            <a:endParaRPr sz="2000">
              <a:solidFill>
                <a:schemeClr val="lt1"/>
              </a:solidFill>
              <a:latin typeface="Prata"/>
              <a:ea typeface="Prata"/>
              <a:cs typeface="Prata"/>
              <a:sym typeface="Prata"/>
            </a:endParaRPr>
          </a:p>
        </p:txBody>
      </p:sp>
      <p:sp>
        <p:nvSpPr>
          <p:cNvPr id="392" name="Google Shape;392;p37"/>
          <p:cNvSpPr txBox="1"/>
          <p:nvPr/>
        </p:nvSpPr>
        <p:spPr>
          <a:xfrm>
            <a:off x="1071000" y="4579300"/>
            <a:ext cx="7002000" cy="47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L’usuari vol participar en un showroom organitzat per un altre usuari.</a:t>
            </a:r>
            <a:endParaRPr sz="2000">
              <a:solidFill>
                <a:schemeClr val="lt1"/>
              </a:solidFill>
              <a:latin typeface="Prata"/>
              <a:ea typeface="Prata"/>
              <a:cs typeface="Prata"/>
              <a:sym typeface="Prat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8"/>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ADMINISTRACIÓ D’ESDEVENIMENTS</a:t>
            </a:r>
            <a:endParaRPr/>
          </a:p>
        </p:txBody>
      </p:sp>
      <p:pic>
        <p:nvPicPr>
          <p:cNvPr id="398" name="Google Shape;398;p38"/>
          <p:cNvPicPr preferRelativeResize="0"/>
          <p:nvPr/>
        </p:nvPicPr>
        <p:blipFill>
          <a:blip r:embed="rId3">
            <a:alphaModFix/>
          </a:blip>
          <a:stretch>
            <a:fillRect/>
          </a:stretch>
        </p:blipFill>
        <p:spPr>
          <a:xfrm>
            <a:off x="3228762" y="1063500"/>
            <a:ext cx="2686475" cy="3884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9"/>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GESTIÓ DE PRODUCTES</a:t>
            </a:r>
            <a:endParaRPr/>
          </a:p>
        </p:txBody>
      </p:sp>
      <p:pic>
        <p:nvPicPr>
          <p:cNvPr id="404" name="Google Shape;404;p39"/>
          <p:cNvPicPr preferRelativeResize="0"/>
          <p:nvPr/>
        </p:nvPicPr>
        <p:blipFill>
          <a:blip r:embed="rId3">
            <a:alphaModFix/>
          </a:blip>
          <a:stretch>
            <a:fillRect/>
          </a:stretch>
        </p:blipFill>
        <p:spPr>
          <a:xfrm>
            <a:off x="2600950" y="1214318"/>
            <a:ext cx="3942093" cy="372943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0"/>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GESTIÓ DE PRODUCTES</a:t>
            </a:r>
            <a:endParaRPr/>
          </a:p>
        </p:txBody>
      </p:sp>
      <p:pic>
        <p:nvPicPr>
          <p:cNvPr id="410" name="Google Shape;410;p40"/>
          <p:cNvPicPr preferRelativeResize="0"/>
          <p:nvPr/>
        </p:nvPicPr>
        <p:blipFill>
          <a:blip r:embed="rId3">
            <a:alphaModFix/>
          </a:blip>
          <a:stretch>
            <a:fillRect/>
          </a:stretch>
        </p:blipFill>
        <p:spPr>
          <a:xfrm>
            <a:off x="326650" y="1411288"/>
            <a:ext cx="3914775" cy="3076575"/>
          </a:xfrm>
          <a:prstGeom prst="rect">
            <a:avLst/>
          </a:prstGeom>
          <a:noFill/>
          <a:ln>
            <a:noFill/>
          </a:ln>
        </p:spPr>
      </p:pic>
      <p:sp>
        <p:nvSpPr>
          <p:cNvPr id="411" name="Google Shape;411;p40"/>
          <p:cNvSpPr txBox="1"/>
          <p:nvPr/>
        </p:nvSpPr>
        <p:spPr>
          <a:xfrm>
            <a:off x="4530329" y="2710488"/>
            <a:ext cx="4413900" cy="47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Buscar producte</a:t>
            </a:r>
            <a:endParaRPr sz="2000">
              <a:solidFill>
                <a:schemeClr val="lt1"/>
              </a:solidFill>
              <a:latin typeface="Prata"/>
              <a:ea typeface="Prata"/>
              <a:cs typeface="Prata"/>
              <a:sym typeface="Prata"/>
            </a:endParaRPr>
          </a:p>
        </p:txBody>
      </p:sp>
      <p:sp>
        <p:nvSpPr>
          <p:cNvPr id="412" name="Google Shape;412;p40"/>
          <p:cNvSpPr txBox="1"/>
          <p:nvPr/>
        </p:nvSpPr>
        <p:spPr>
          <a:xfrm>
            <a:off x="1428748" y="4583825"/>
            <a:ext cx="6286500" cy="47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U</a:t>
            </a:r>
            <a:r>
              <a:rPr lang="en" sz="2000">
                <a:solidFill>
                  <a:schemeClr val="lt1"/>
                </a:solidFill>
                <a:latin typeface="Prata"/>
                <a:ea typeface="Prata"/>
                <a:cs typeface="Prata"/>
                <a:sym typeface="Prata"/>
              </a:rPr>
              <a:t>n usuari vol buscar un producte en específic</a:t>
            </a:r>
            <a:endParaRPr sz="2000">
              <a:solidFill>
                <a:schemeClr val="lt1"/>
              </a:solidFill>
              <a:latin typeface="Prata"/>
              <a:ea typeface="Prata"/>
              <a:cs typeface="Prata"/>
              <a:sym typeface="Prat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1"/>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GESTIÓ DE PRODUCTES</a:t>
            </a:r>
            <a:endParaRPr/>
          </a:p>
        </p:txBody>
      </p:sp>
      <p:sp>
        <p:nvSpPr>
          <p:cNvPr id="418" name="Google Shape;418;p41"/>
          <p:cNvSpPr txBox="1"/>
          <p:nvPr/>
        </p:nvSpPr>
        <p:spPr>
          <a:xfrm>
            <a:off x="4530329" y="2734300"/>
            <a:ext cx="4413900" cy="47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Penjar</a:t>
            </a:r>
            <a:r>
              <a:rPr lang="en" sz="2000">
                <a:solidFill>
                  <a:schemeClr val="lt1"/>
                </a:solidFill>
                <a:latin typeface="Prata"/>
                <a:ea typeface="Prata"/>
                <a:cs typeface="Prata"/>
                <a:sym typeface="Prata"/>
              </a:rPr>
              <a:t> producte</a:t>
            </a:r>
            <a:endParaRPr sz="2000">
              <a:solidFill>
                <a:schemeClr val="lt1"/>
              </a:solidFill>
              <a:latin typeface="Prata"/>
              <a:ea typeface="Prata"/>
              <a:cs typeface="Prata"/>
              <a:sym typeface="Prata"/>
            </a:endParaRPr>
          </a:p>
        </p:txBody>
      </p:sp>
      <p:sp>
        <p:nvSpPr>
          <p:cNvPr id="419" name="Google Shape;419;p41"/>
          <p:cNvSpPr txBox="1"/>
          <p:nvPr/>
        </p:nvSpPr>
        <p:spPr>
          <a:xfrm>
            <a:off x="1428748" y="4595450"/>
            <a:ext cx="6286500" cy="47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Un usuari vol penjar un producte al seu perfil</a:t>
            </a:r>
            <a:endParaRPr sz="2000">
              <a:solidFill>
                <a:schemeClr val="lt1"/>
              </a:solidFill>
              <a:latin typeface="Prata"/>
              <a:ea typeface="Prata"/>
              <a:cs typeface="Prata"/>
              <a:sym typeface="Prata"/>
            </a:endParaRPr>
          </a:p>
        </p:txBody>
      </p:sp>
      <p:pic>
        <p:nvPicPr>
          <p:cNvPr id="420" name="Google Shape;420;p41"/>
          <p:cNvPicPr preferRelativeResize="0"/>
          <p:nvPr/>
        </p:nvPicPr>
        <p:blipFill>
          <a:blip r:embed="rId3">
            <a:alphaModFix/>
          </a:blip>
          <a:stretch>
            <a:fillRect/>
          </a:stretch>
        </p:blipFill>
        <p:spPr>
          <a:xfrm>
            <a:off x="326650" y="1411300"/>
            <a:ext cx="3914775" cy="3124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2"/>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GESTIÓ DE PRODUCTES</a:t>
            </a:r>
            <a:endParaRPr/>
          </a:p>
        </p:txBody>
      </p:sp>
      <p:sp>
        <p:nvSpPr>
          <p:cNvPr id="426" name="Google Shape;426;p42"/>
          <p:cNvSpPr txBox="1"/>
          <p:nvPr/>
        </p:nvSpPr>
        <p:spPr>
          <a:xfrm>
            <a:off x="1053600" y="2435450"/>
            <a:ext cx="7036800" cy="1108200"/>
          </a:xfrm>
          <a:prstGeom prst="rect">
            <a:avLst/>
          </a:prstGeom>
          <a:noFill/>
          <a:ln cap="flat" cmpd="sng" w="28575">
            <a:solidFill>
              <a:srgbClr val="000000"/>
            </a:solidFill>
            <a:prstDash val="solid"/>
            <a:round/>
            <a:headEnd len="sm" w="sm" type="none"/>
            <a:tailEnd len="sm" w="sm" type="none"/>
          </a:ln>
        </p:spPr>
        <p:txBody>
          <a:bodyPr anchorCtr="0" anchor="b" bIns="91425" lIns="91425" spcFirstLastPara="1" rIns="91425" wrap="square" tIns="91425">
            <a:spAutoFit/>
          </a:bodyPr>
          <a:lstStyle/>
          <a:p>
            <a:pPr indent="0" lvl="0" marL="0" rtl="0" algn="ctr">
              <a:spcBef>
                <a:spcPts val="0"/>
              </a:spcBef>
              <a:spcAft>
                <a:spcPts val="0"/>
              </a:spcAft>
              <a:buNone/>
            </a:pPr>
            <a:r>
              <a:rPr b="1" lang="en" sz="2000">
                <a:solidFill>
                  <a:schemeClr val="lt1"/>
                </a:solidFill>
                <a:latin typeface="Prata"/>
                <a:ea typeface="Prata"/>
                <a:cs typeface="Prata"/>
                <a:sym typeface="Prata"/>
              </a:rPr>
              <a:t>Com a</a:t>
            </a:r>
            <a:r>
              <a:rPr lang="en" sz="2000">
                <a:solidFill>
                  <a:schemeClr val="lt1"/>
                </a:solidFill>
                <a:latin typeface="Prata"/>
                <a:ea typeface="Prata"/>
                <a:cs typeface="Prata"/>
                <a:sym typeface="Prata"/>
              </a:rPr>
              <a:t> usuari autenticat del sistema, </a:t>
            </a:r>
            <a:r>
              <a:rPr b="1" lang="en" sz="2000">
                <a:solidFill>
                  <a:schemeClr val="lt1"/>
                </a:solidFill>
                <a:latin typeface="Prata"/>
                <a:ea typeface="Prata"/>
                <a:cs typeface="Prata"/>
                <a:sym typeface="Prata"/>
              </a:rPr>
              <a:t>jo vull</a:t>
            </a:r>
            <a:r>
              <a:rPr lang="en" sz="2000">
                <a:solidFill>
                  <a:schemeClr val="lt1"/>
                </a:solidFill>
                <a:latin typeface="Prata"/>
                <a:ea typeface="Prata"/>
                <a:cs typeface="Prata"/>
                <a:sym typeface="Prata"/>
              </a:rPr>
              <a:t> poder llogar productes disponibles </a:t>
            </a:r>
            <a:r>
              <a:rPr b="1" lang="en" sz="2000">
                <a:solidFill>
                  <a:schemeClr val="lt1"/>
                </a:solidFill>
                <a:latin typeface="Prata"/>
                <a:ea typeface="Prata"/>
                <a:cs typeface="Prata"/>
                <a:sym typeface="Prata"/>
              </a:rPr>
              <a:t>per tal de</a:t>
            </a:r>
            <a:r>
              <a:rPr lang="en" sz="2000">
                <a:solidFill>
                  <a:schemeClr val="lt1"/>
                </a:solidFill>
                <a:latin typeface="Prata"/>
                <a:ea typeface="Prata"/>
                <a:cs typeface="Prata"/>
                <a:sym typeface="Prata"/>
              </a:rPr>
              <a:t> satisfer les meves necessitats temporals d'ús d'aquests productes.</a:t>
            </a:r>
            <a:endParaRPr sz="2000">
              <a:solidFill>
                <a:schemeClr val="lt1"/>
              </a:solidFill>
              <a:latin typeface="Prata"/>
              <a:ea typeface="Prata"/>
              <a:cs typeface="Prata"/>
              <a:sym typeface="Prata"/>
            </a:endParaRPr>
          </a:p>
        </p:txBody>
      </p:sp>
      <p:sp>
        <p:nvSpPr>
          <p:cNvPr id="427" name="Google Shape;427;p42"/>
          <p:cNvSpPr txBox="1"/>
          <p:nvPr/>
        </p:nvSpPr>
        <p:spPr>
          <a:xfrm>
            <a:off x="2365054" y="1533250"/>
            <a:ext cx="4413900" cy="47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Llogar </a:t>
            </a:r>
            <a:r>
              <a:rPr lang="en" sz="2000">
                <a:solidFill>
                  <a:schemeClr val="lt1"/>
                </a:solidFill>
                <a:latin typeface="Prata"/>
                <a:ea typeface="Prata"/>
                <a:cs typeface="Prata"/>
                <a:sym typeface="Prata"/>
              </a:rPr>
              <a:t>producte</a:t>
            </a:r>
            <a:endParaRPr sz="2000">
              <a:solidFill>
                <a:schemeClr val="lt1"/>
              </a:solidFill>
              <a:latin typeface="Prata"/>
              <a:ea typeface="Prata"/>
              <a:cs typeface="Prata"/>
              <a:sym typeface="Prata"/>
            </a:endParaRPr>
          </a:p>
        </p:txBody>
      </p:sp>
      <p:sp>
        <p:nvSpPr>
          <p:cNvPr id="428" name="Google Shape;428;p42"/>
          <p:cNvSpPr txBox="1"/>
          <p:nvPr/>
        </p:nvSpPr>
        <p:spPr>
          <a:xfrm>
            <a:off x="1428748" y="4595450"/>
            <a:ext cx="6286500" cy="47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Un usuari vol llogar un producte d’un altre perfil</a:t>
            </a:r>
            <a:endParaRPr sz="2000">
              <a:solidFill>
                <a:schemeClr val="lt1"/>
              </a:solidFill>
              <a:latin typeface="Prata"/>
              <a:ea typeface="Prata"/>
              <a:cs typeface="Prata"/>
              <a:sym typeface="Prat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3"/>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GESTIÓ DE PRODUCTES</a:t>
            </a:r>
            <a:endParaRPr/>
          </a:p>
        </p:txBody>
      </p:sp>
      <p:sp>
        <p:nvSpPr>
          <p:cNvPr id="434" name="Google Shape;434;p43"/>
          <p:cNvSpPr txBox="1"/>
          <p:nvPr/>
        </p:nvSpPr>
        <p:spPr>
          <a:xfrm>
            <a:off x="4530329" y="2590013"/>
            <a:ext cx="4413900" cy="47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Valoració de </a:t>
            </a:r>
            <a:r>
              <a:rPr lang="en" sz="2000">
                <a:solidFill>
                  <a:schemeClr val="lt1"/>
                </a:solidFill>
                <a:latin typeface="Prata"/>
                <a:ea typeface="Prata"/>
                <a:cs typeface="Prata"/>
                <a:sym typeface="Prata"/>
              </a:rPr>
              <a:t>producte</a:t>
            </a:r>
            <a:endParaRPr sz="2000">
              <a:solidFill>
                <a:schemeClr val="lt1"/>
              </a:solidFill>
              <a:latin typeface="Prata"/>
              <a:ea typeface="Prata"/>
              <a:cs typeface="Prata"/>
              <a:sym typeface="Prata"/>
            </a:endParaRPr>
          </a:p>
        </p:txBody>
      </p:sp>
      <p:sp>
        <p:nvSpPr>
          <p:cNvPr id="435" name="Google Shape;435;p43"/>
          <p:cNvSpPr txBox="1"/>
          <p:nvPr/>
        </p:nvSpPr>
        <p:spPr>
          <a:xfrm>
            <a:off x="1428750" y="4246925"/>
            <a:ext cx="6286500" cy="815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Un usuari vol </a:t>
            </a:r>
            <a:r>
              <a:rPr lang="en" sz="2000">
                <a:solidFill>
                  <a:schemeClr val="lt1"/>
                </a:solidFill>
                <a:latin typeface="Prata"/>
                <a:ea typeface="Prata"/>
                <a:cs typeface="Prata"/>
                <a:sym typeface="Prata"/>
              </a:rPr>
              <a:t>donar feedback sobre un article que han llogat o intercanviat</a:t>
            </a:r>
            <a:endParaRPr sz="2000">
              <a:solidFill>
                <a:schemeClr val="lt1"/>
              </a:solidFill>
              <a:latin typeface="Prata"/>
              <a:ea typeface="Prata"/>
              <a:cs typeface="Prata"/>
              <a:sym typeface="Prata"/>
            </a:endParaRPr>
          </a:p>
        </p:txBody>
      </p:sp>
      <p:pic>
        <p:nvPicPr>
          <p:cNvPr id="436" name="Google Shape;436;p43"/>
          <p:cNvPicPr preferRelativeResize="0"/>
          <p:nvPr/>
        </p:nvPicPr>
        <p:blipFill>
          <a:blip r:embed="rId3">
            <a:alphaModFix/>
          </a:blip>
          <a:stretch>
            <a:fillRect/>
          </a:stretch>
        </p:blipFill>
        <p:spPr>
          <a:xfrm>
            <a:off x="326650" y="1411300"/>
            <a:ext cx="3612966" cy="283561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4"/>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GESTIÓ DE PRODUCTES</a:t>
            </a:r>
            <a:endParaRPr/>
          </a:p>
        </p:txBody>
      </p:sp>
      <p:sp>
        <p:nvSpPr>
          <p:cNvPr id="442" name="Google Shape;442;p44"/>
          <p:cNvSpPr txBox="1"/>
          <p:nvPr/>
        </p:nvSpPr>
        <p:spPr>
          <a:xfrm>
            <a:off x="4241425" y="2191525"/>
            <a:ext cx="4702800" cy="1719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2000">
              <a:solidFill>
                <a:schemeClr val="lt1"/>
              </a:solidFill>
              <a:latin typeface="Prata"/>
              <a:ea typeface="Prata"/>
              <a:cs typeface="Prata"/>
              <a:sym typeface="Prata"/>
            </a:endParaRPr>
          </a:p>
          <a:p>
            <a:pPr indent="0" lvl="0" marL="0" rtl="0" algn="ctr">
              <a:spcBef>
                <a:spcPts val="0"/>
              </a:spcBef>
              <a:spcAft>
                <a:spcPts val="0"/>
              </a:spcAft>
              <a:buNone/>
            </a:pPr>
            <a:r>
              <a:t/>
            </a:r>
            <a:endParaRPr sz="2000">
              <a:solidFill>
                <a:schemeClr val="lt1"/>
              </a:solidFill>
              <a:latin typeface="Prata"/>
              <a:ea typeface="Prata"/>
              <a:cs typeface="Prata"/>
              <a:sym typeface="Prata"/>
            </a:endParaRPr>
          </a:p>
          <a:p>
            <a:pPr indent="0" lvl="0" marL="0" rtl="0" algn="ctr">
              <a:spcBef>
                <a:spcPts val="0"/>
              </a:spcBef>
              <a:spcAft>
                <a:spcPts val="0"/>
              </a:spcAft>
              <a:buNone/>
            </a:pPr>
            <a:r>
              <a:t/>
            </a:r>
            <a:endParaRPr sz="2000">
              <a:solidFill>
                <a:schemeClr val="lt1"/>
              </a:solidFill>
              <a:latin typeface="Prata"/>
              <a:ea typeface="Prata"/>
              <a:cs typeface="Prata"/>
              <a:sym typeface="Prata"/>
            </a:endParaRPr>
          </a:p>
        </p:txBody>
      </p:sp>
      <p:sp>
        <p:nvSpPr>
          <p:cNvPr id="443" name="Google Shape;443;p44"/>
          <p:cNvSpPr txBox="1"/>
          <p:nvPr/>
        </p:nvSpPr>
        <p:spPr>
          <a:xfrm>
            <a:off x="2365054" y="1564075"/>
            <a:ext cx="4413900" cy="47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Recomanacions personalitzades</a:t>
            </a:r>
            <a:endParaRPr sz="2000">
              <a:solidFill>
                <a:schemeClr val="lt1"/>
              </a:solidFill>
              <a:latin typeface="Prata"/>
              <a:ea typeface="Prata"/>
              <a:cs typeface="Prata"/>
              <a:sym typeface="Prata"/>
            </a:endParaRPr>
          </a:p>
        </p:txBody>
      </p:sp>
      <p:sp>
        <p:nvSpPr>
          <p:cNvPr id="444" name="Google Shape;444;p44"/>
          <p:cNvSpPr txBox="1"/>
          <p:nvPr/>
        </p:nvSpPr>
        <p:spPr>
          <a:xfrm>
            <a:off x="1428750" y="4270750"/>
            <a:ext cx="6286500" cy="791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 S’ofereix als usuaris suggeriments de productes basats en la seva activitat i preferències</a:t>
            </a:r>
            <a:endParaRPr sz="2000">
              <a:solidFill>
                <a:schemeClr val="lt1"/>
              </a:solidFill>
              <a:latin typeface="Prata"/>
              <a:ea typeface="Prata"/>
              <a:cs typeface="Prata"/>
              <a:sym typeface="Prata"/>
            </a:endParaRPr>
          </a:p>
        </p:txBody>
      </p:sp>
      <p:sp>
        <p:nvSpPr>
          <p:cNvPr id="445" name="Google Shape;445;p44"/>
          <p:cNvSpPr txBox="1"/>
          <p:nvPr/>
        </p:nvSpPr>
        <p:spPr>
          <a:xfrm>
            <a:off x="309000" y="2497075"/>
            <a:ext cx="8526000" cy="1108200"/>
          </a:xfrm>
          <a:prstGeom prst="rect">
            <a:avLst/>
          </a:prstGeom>
          <a:noFill/>
          <a:ln cap="flat" cmpd="sng" w="28575">
            <a:solidFill>
              <a:srgbClr val="000000"/>
            </a:solidFill>
            <a:prstDash val="solid"/>
            <a:round/>
            <a:headEnd len="sm" w="sm" type="none"/>
            <a:tailEnd len="sm" w="sm" type="none"/>
          </a:ln>
        </p:spPr>
        <p:txBody>
          <a:bodyPr anchorCtr="0" anchor="b" bIns="91425" lIns="91425" spcFirstLastPara="1" rIns="91425" wrap="square" tIns="91425">
            <a:spAutoFit/>
          </a:bodyPr>
          <a:lstStyle/>
          <a:p>
            <a:pPr indent="0" lvl="0" marL="0" rtl="0" algn="ctr">
              <a:spcBef>
                <a:spcPts val="0"/>
              </a:spcBef>
              <a:spcAft>
                <a:spcPts val="0"/>
              </a:spcAft>
              <a:buNone/>
            </a:pPr>
            <a:r>
              <a:rPr b="1" lang="en" sz="2000">
                <a:solidFill>
                  <a:schemeClr val="lt1"/>
                </a:solidFill>
                <a:latin typeface="Prata"/>
                <a:ea typeface="Prata"/>
                <a:cs typeface="Prata"/>
                <a:sym typeface="Prata"/>
              </a:rPr>
              <a:t>Com a</a:t>
            </a:r>
            <a:r>
              <a:rPr lang="en" sz="2000">
                <a:solidFill>
                  <a:schemeClr val="lt1"/>
                </a:solidFill>
                <a:latin typeface="Prata"/>
                <a:ea typeface="Prata"/>
                <a:cs typeface="Prata"/>
                <a:sym typeface="Prata"/>
              </a:rPr>
              <a:t> usuari autenticat del sistema, </a:t>
            </a:r>
            <a:r>
              <a:rPr b="1" lang="en" sz="2000">
                <a:solidFill>
                  <a:schemeClr val="lt1"/>
                </a:solidFill>
                <a:latin typeface="Prata"/>
                <a:ea typeface="Prata"/>
                <a:cs typeface="Prata"/>
                <a:sym typeface="Prata"/>
              </a:rPr>
              <a:t>jo vull</a:t>
            </a:r>
            <a:r>
              <a:rPr lang="en" sz="2000">
                <a:solidFill>
                  <a:schemeClr val="lt1"/>
                </a:solidFill>
                <a:latin typeface="Prata"/>
                <a:ea typeface="Prata"/>
                <a:cs typeface="Prata"/>
                <a:sym typeface="Prata"/>
              </a:rPr>
              <a:t> rebre recomanacions personalitzades de productes </a:t>
            </a:r>
            <a:r>
              <a:rPr b="1" lang="en" sz="2000">
                <a:solidFill>
                  <a:schemeClr val="lt1"/>
                </a:solidFill>
                <a:latin typeface="Prata"/>
                <a:ea typeface="Prata"/>
                <a:cs typeface="Prata"/>
                <a:sym typeface="Prata"/>
              </a:rPr>
              <a:t>per tal de</a:t>
            </a:r>
            <a:r>
              <a:rPr lang="en" sz="2000">
                <a:solidFill>
                  <a:schemeClr val="lt1"/>
                </a:solidFill>
                <a:latin typeface="Prata"/>
                <a:ea typeface="Prata"/>
                <a:cs typeface="Prata"/>
                <a:sym typeface="Prata"/>
              </a:rPr>
              <a:t> trobar més fàcilment productes que coincideixin amb les meves preferències i necessitats.</a:t>
            </a:r>
            <a:endParaRPr sz="2000">
              <a:solidFill>
                <a:schemeClr val="lt1"/>
              </a:solidFill>
              <a:latin typeface="Prata"/>
              <a:ea typeface="Prata"/>
              <a:cs typeface="Prata"/>
              <a:sym typeface="Prat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8"/>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sz="3000"/>
              <a:t>INTRODUCCIÓ</a:t>
            </a:r>
            <a:endParaRPr sz="3000"/>
          </a:p>
        </p:txBody>
      </p:sp>
      <p:pic>
        <p:nvPicPr>
          <p:cNvPr id="147" name="Google Shape;147;p18"/>
          <p:cNvPicPr preferRelativeResize="0"/>
          <p:nvPr/>
        </p:nvPicPr>
        <p:blipFill rotWithShape="1">
          <a:blip r:embed="rId3">
            <a:alphaModFix/>
          </a:blip>
          <a:srcRect b="0" l="2190" r="0" t="0"/>
          <a:stretch/>
        </p:blipFill>
        <p:spPr>
          <a:xfrm>
            <a:off x="512350" y="1743750"/>
            <a:ext cx="2057400" cy="2609850"/>
          </a:xfrm>
          <a:prstGeom prst="rect">
            <a:avLst/>
          </a:prstGeom>
          <a:noFill/>
          <a:ln>
            <a:noFill/>
          </a:ln>
        </p:spPr>
      </p:pic>
      <p:sp>
        <p:nvSpPr>
          <p:cNvPr id="148" name="Google Shape;148;p18"/>
          <p:cNvSpPr txBox="1"/>
          <p:nvPr/>
        </p:nvSpPr>
        <p:spPr>
          <a:xfrm>
            <a:off x="3290075" y="1218225"/>
            <a:ext cx="5214000" cy="15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solidFill>
                <a:schemeClr val="lt1"/>
              </a:solidFill>
              <a:latin typeface="Prata"/>
              <a:ea typeface="Prata"/>
              <a:cs typeface="Prata"/>
              <a:sym typeface="Prata"/>
            </a:endParaRPr>
          </a:p>
          <a:p>
            <a:pPr indent="0" lvl="0" marL="457200" rtl="0" algn="l">
              <a:spcBef>
                <a:spcPts val="0"/>
              </a:spcBef>
              <a:spcAft>
                <a:spcPts val="0"/>
              </a:spcAft>
              <a:buClr>
                <a:schemeClr val="lt1"/>
              </a:buClr>
              <a:buSzPts val="1100"/>
              <a:buFont typeface="Arial"/>
              <a:buNone/>
            </a:pPr>
            <a:r>
              <a:rPr b="1" lang="en" sz="2000">
                <a:solidFill>
                  <a:schemeClr val="lt1"/>
                </a:solidFill>
                <a:latin typeface="Prata"/>
                <a:ea typeface="Prata"/>
                <a:cs typeface="Prata"/>
                <a:sym typeface="Prata"/>
              </a:rPr>
              <a:t>Visió:</a:t>
            </a:r>
            <a:endParaRPr sz="2000">
              <a:solidFill>
                <a:schemeClr val="lt1"/>
              </a:solidFill>
              <a:latin typeface="Prata"/>
              <a:ea typeface="Prata"/>
              <a:cs typeface="Prata"/>
              <a:sym typeface="Prata"/>
            </a:endParaRPr>
          </a:p>
          <a:p>
            <a:pPr indent="0" lvl="0" marL="457200" rtl="0" algn="l">
              <a:spcBef>
                <a:spcPts val="0"/>
              </a:spcBef>
              <a:spcAft>
                <a:spcPts val="0"/>
              </a:spcAft>
              <a:buClr>
                <a:schemeClr val="lt1"/>
              </a:buClr>
              <a:buSzPts val="1100"/>
              <a:buFont typeface="Arial"/>
              <a:buNone/>
            </a:pPr>
            <a:r>
              <a:rPr lang="en" sz="2000">
                <a:solidFill>
                  <a:schemeClr val="lt1"/>
                </a:solidFill>
                <a:latin typeface="Prata"/>
                <a:ea typeface="Prata"/>
                <a:cs typeface="Prata"/>
                <a:sym typeface="Prata"/>
              </a:rPr>
              <a:t>"Transformar la moda de luxe cap a una major sostenibilitat i ètica."</a:t>
            </a:r>
            <a:endParaRPr sz="2000">
              <a:solidFill>
                <a:schemeClr val="lt1"/>
              </a:solidFill>
              <a:latin typeface="Prata"/>
              <a:ea typeface="Prata"/>
              <a:cs typeface="Prata"/>
              <a:sym typeface="Prata"/>
            </a:endParaRPr>
          </a:p>
          <a:p>
            <a:pPr indent="0" lvl="0" marL="457200" rtl="0" algn="l">
              <a:spcBef>
                <a:spcPts val="0"/>
              </a:spcBef>
              <a:spcAft>
                <a:spcPts val="0"/>
              </a:spcAft>
              <a:buNone/>
            </a:pPr>
            <a:r>
              <a:t/>
            </a:r>
            <a:endParaRPr sz="2000">
              <a:solidFill>
                <a:schemeClr val="lt1"/>
              </a:solidFill>
              <a:latin typeface="Prata"/>
              <a:ea typeface="Prata"/>
              <a:cs typeface="Prata"/>
              <a:sym typeface="Prata"/>
            </a:endParaRPr>
          </a:p>
        </p:txBody>
      </p:sp>
      <p:sp>
        <p:nvSpPr>
          <p:cNvPr id="149" name="Google Shape;149;p18"/>
          <p:cNvSpPr txBox="1"/>
          <p:nvPr/>
        </p:nvSpPr>
        <p:spPr>
          <a:xfrm>
            <a:off x="3290075" y="3205325"/>
            <a:ext cx="5214000" cy="15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solidFill>
                <a:schemeClr val="lt1"/>
              </a:solidFill>
              <a:latin typeface="Prata"/>
              <a:ea typeface="Prata"/>
              <a:cs typeface="Prata"/>
              <a:sym typeface="Prata"/>
            </a:endParaRPr>
          </a:p>
          <a:p>
            <a:pPr indent="0" lvl="0" marL="457200" rtl="0" algn="l">
              <a:spcBef>
                <a:spcPts val="0"/>
              </a:spcBef>
              <a:spcAft>
                <a:spcPts val="0"/>
              </a:spcAft>
              <a:buClr>
                <a:schemeClr val="lt1"/>
              </a:buClr>
              <a:buSzPts val="1100"/>
              <a:buFont typeface="Arial"/>
              <a:buNone/>
            </a:pPr>
            <a:r>
              <a:rPr b="1" lang="en" sz="2000">
                <a:solidFill>
                  <a:schemeClr val="lt1"/>
                </a:solidFill>
                <a:latin typeface="Prata"/>
                <a:ea typeface="Prata"/>
                <a:cs typeface="Prata"/>
                <a:sym typeface="Prata"/>
              </a:rPr>
              <a:t>Missió:</a:t>
            </a:r>
            <a:endParaRPr b="1" sz="2000">
              <a:solidFill>
                <a:schemeClr val="lt1"/>
              </a:solidFill>
              <a:latin typeface="Prata"/>
              <a:ea typeface="Prata"/>
              <a:cs typeface="Prata"/>
              <a:sym typeface="Prata"/>
            </a:endParaRPr>
          </a:p>
          <a:p>
            <a:pPr indent="0" lvl="0" marL="457200" rtl="0" algn="l">
              <a:spcBef>
                <a:spcPts val="0"/>
              </a:spcBef>
              <a:spcAft>
                <a:spcPts val="0"/>
              </a:spcAft>
              <a:buClr>
                <a:schemeClr val="lt1"/>
              </a:buClr>
              <a:buSzPts val="1100"/>
              <a:buFont typeface="Arial"/>
              <a:buNone/>
            </a:pPr>
            <a:r>
              <a:rPr lang="en" sz="2000">
                <a:solidFill>
                  <a:schemeClr val="lt1"/>
                </a:solidFill>
                <a:latin typeface="Prata"/>
                <a:ea typeface="Prata"/>
                <a:cs typeface="Prata"/>
                <a:sym typeface="Prata"/>
              </a:rPr>
              <a:t>"Connectar consumidors conscients amb marques responsables per facilitar el lloguer i intercanvi de productes de luxe."</a:t>
            </a:r>
            <a:endParaRPr sz="2000">
              <a:solidFill>
                <a:schemeClr val="lt1"/>
              </a:solidFill>
              <a:latin typeface="Prata"/>
              <a:ea typeface="Prata"/>
              <a:cs typeface="Prata"/>
              <a:sym typeface="Prata"/>
            </a:endParaRPr>
          </a:p>
          <a:p>
            <a:pPr indent="0" lvl="0" marL="457200" rtl="0" algn="l">
              <a:spcBef>
                <a:spcPts val="0"/>
              </a:spcBef>
              <a:spcAft>
                <a:spcPts val="0"/>
              </a:spcAft>
              <a:buClr>
                <a:schemeClr val="lt1"/>
              </a:buClr>
              <a:buSzPts val="1100"/>
              <a:buFont typeface="Arial"/>
              <a:buNone/>
            </a:pPr>
            <a:r>
              <a:t/>
            </a:r>
            <a:endParaRPr sz="2000">
              <a:solidFill>
                <a:schemeClr val="lt1"/>
              </a:solidFill>
              <a:latin typeface="Prata"/>
              <a:ea typeface="Prata"/>
              <a:cs typeface="Prata"/>
              <a:sym typeface="Prata"/>
            </a:endParaRPr>
          </a:p>
          <a:p>
            <a:pPr indent="0" lvl="0" marL="457200" rtl="0" algn="l">
              <a:spcBef>
                <a:spcPts val="0"/>
              </a:spcBef>
              <a:spcAft>
                <a:spcPts val="0"/>
              </a:spcAft>
              <a:buClr>
                <a:srgbClr val="000000"/>
              </a:buClr>
              <a:buSzPts val="1100"/>
              <a:buFont typeface="Arial"/>
              <a:buNone/>
            </a:pPr>
            <a:r>
              <a:t/>
            </a:r>
            <a:endParaRPr sz="2000">
              <a:solidFill>
                <a:schemeClr val="lt1"/>
              </a:solidFill>
              <a:latin typeface="Prata"/>
              <a:ea typeface="Prata"/>
              <a:cs typeface="Prata"/>
              <a:sym typeface="Prata"/>
            </a:endParaRPr>
          </a:p>
          <a:p>
            <a:pPr indent="0" lvl="0" marL="457200" rtl="0" algn="l">
              <a:spcBef>
                <a:spcPts val="0"/>
              </a:spcBef>
              <a:spcAft>
                <a:spcPts val="0"/>
              </a:spcAft>
              <a:buNone/>
            </a:pPr>
            <a:r>
              <a:t/>
            </a:r>
            <a:endParaRPr sz="2000">
              <a:solidFill>
                <a:schemeClr val="lt1"/>
              </a:solidFill>
              <a:latin typeface="Prata"/>
              <a:ea typeface="Prata"/>
              <a:cs typeface="Prata"/>
              <a:sym typeface="Prat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5"/>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GESTIÓ DE PRODUCTES</a:t>
            </a:r>
            <a:endParaRPr/>
          </a:p>
        </p:txBody>
      </p:sp>
      <p:pic>
        <p:nvPicPr>
          <p:cNvPr id="451" name="Google Shape;451;p45"/>
          <p:cNvPicPr preferRelativeResize="0"/>
          <p:nvPr/>
        </p:nvPicPr>
        <p:blipFill>
          <a:blip r:embed="rId3">
            <a:alphaModFix/>
          </a:blip>
          <a:stretch>
            <a:fillRect/>
          </a:stretch>
        </p:blipFill>
        <p:spPr>
          <a:xfrm>
            <a:off x="2075650" y="1109273"/>
            <a:ext cx="4992700" cy="39967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6"/>
          <p:cNvSpPr txBox="1"/>
          <p:nvPr>
            <p:ph idx="4294967295" type="title"/>
          </p:nvPr>
        </p:nvSpPr>
        <p:spPr>
          <a:xfrm>
            <a:off x="713250" y="393293"/>
            <a:ext cx="7717500" cy="57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sz="3000"/>
              <a:t>MODEL CONCEPTUAL</a:t>
            </a:r>
            <a:endParaRPr sz="3000"/>
          </a:p>
        </p:txBody>
      </p:sp>
      <p:pic>
        <p:nvPicPr>
          <p:cNvPr id="457" name="Google Shape;457;p46"/>
          <p:cNvPicPr preferRelativeResize="0"/>
          <p:nvPr/>
        </p:nvPicPr>
        <p:blipFill rotWithShape="1">
          <a:blip r:embed="rId3">
            <a:alphaModFix/>
          </a:blip>
          <a:srcRect b="5054" l="0" r="0" t="3387"/>
          <a:stretch/>
        </p:blipFill>
        <p:spPr>
          <a:xfrm>
            <a:off x="125450" y="967800"/>
            <a:ext cx="5903563" cy="4175700"/>
          </a:xfrm>
          <a:prstGeom prst="rect">
            <a:avLst/>
          </a:prstGeom>
          <a:noFill/>
          <a:ln>
            <a:noFill/>
          </a:ln>
        </p:spPr>
      </p:pic>
      <p:sp>
        <p:nvSpPr>
          <p:cNvPr id="458" name="Google Shape;458;p46"/>
          <p:cNvSpPr txBox="1"/>
          <p:nvPr/>
        </p:nvSpPr>
        <p:spPr>
          <a:xfrm>
            <a:off x="5970225" y="967800"/>
            <a:ext cx="3173700" cy="45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lt1"/>
              </a:buClr>
              <a:buSzPts val="1100"/>
              <a:buFont typeface="Arial"/>
              <a:buNone/>
            </a:pPr>
            <a:r>
              <a:rPr b="1" lang="en" sz="1000">
                <a:solidFill>
                  <a:schemeClr val="lt1"/>
                </a:solidFill>
                <a:latin typeface="Times New Roman"/>
                <a:ea typeface="Times New Roman"/>
                <a:cs typeface="Times New Roman"/>
                <a:sym typeface="Times New Roman"/>
              </a:rPr>
              <a:t>RI</a:t>
            </a:r>
            <a:r>
              <a:rPr lang="en" sz="1000">
                <a:solidFill>
                  <a:schemeClr val="lt1"/>
                </a:solidFill>
                <a:latin typeface="Times New Roman"/>
                <a:ea typeface="Times New Roman"/>
                <a:cs typeface="Times New Roman"/>
                <a:sym typeface="Times New Roman"/>
              </a:rPr>
              <a:t> Claus primàries: (Usuari, ID), (Article, ID), (Showroom, ID), (MarcaDeLuxe, ID)</a:t>
            </a:r>
            <a:endParaRPr sz="10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lt1"/>
              </a:buClr>
              <a:buSzPts val="1100"/>
              <a:buFont typeface="Arial"/>
              <a:buNone/>
            </a:pPr>
            <a:r>
              <a:rPr b="1" lang="en" sz="1000">
                <a:solidFill>
                  <a:schemeClr val="lt1"/>
                </a:solidFill>
                <a:latin typeface="Times New Roman"/>
                <a:ea typeface="Times New Roman"/>
                <a:cs typeface="Times New Roman"/>
                <a:sym typeface="Times New Roman"/>
              </a:rPr>
              <a:t>RI002</a:t>
            </a:r>
            <a:r>
              <a:rPr lang="en" sz="1000">
                <a:solidFill>
                  <a:schemeClr val="lt1"/>
                </a:solidFill>
                <a:latin typeface="Times New Roman"/>
                <a:ea typeface="Times New Roman"/>
                <a:cs typeface="Times New Roman"/>
                <a:sym typeface="Times New Roman"/>
              </a:rPr>
              <a:t> Un usuari no pot participar en dos showrooms el mateix dia.</a:t>
            </a:r>
            <a:endParaRPr sz="10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lt1"/>
              </a:buClr>
              <a:buSzPts val="1100"/>
              <a:buFont typeface="Arial"/>
              <a:buNone/>
            </a:pPr>
            <a:r>
              <a:rPr b="1" lang="en" sz="1000">
                <a:solidFill>
                  <a:schemeClr val="lt1"/>
                </a:solidFill>
                <a:latin typeface="Times New Roman"/>
                <a:ea typeface="Times New Roman"/>
                <a:cs typeface="Times New Roman"/>
                <a:sym typeface="Times New Roman"/>
              </a:rPr>
              <a:t>RI003 </a:t>
            </a:r>
            <a:r>
              <a:rPr lang="en" sz="1000">
                <a:solidFill>
                  <a:schemeClr val="lt1"/>
                </a:solidFill>
                <a:latin typeface="Times New Roman"/>
                <a:ea typeface="Times New Roman"/>
                <a:cs typeface="Times New Roman"/>
                <a:sym typeface="Times New Roman"/>
              </a:rPr>
              <a:t>No poden haver-hi reserves d'articles solapades temporalment.</a:t>
            </a:r>
            <a:endParaRPr sz="10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lt1"/>
              </a:buClr>
              <a:buSzPts val="1100"/>
              <a:buFont typeface="Arial"/>
              <a:buNone/>
            </a:pPr>
            <a:r>
              <a:rPr b="1" lang="en" sz="1000">
                <a:solidFill>
                  <a:schemeClr val="lt1"/>
                </a:solidFill>
                <a:latin typeface="Times New Roman"/>
                <a:ea typeface="Times New Roman"/>
                <a:cs typeface="Times New Roman"/>
                <a:sym typeface="Times New Roman"/>
              </a:rPr>
              <a:t>RI004 </a:t>
            </a:r>
            <a:r>
              <a:rPr lang="en" sz="1000">
                <a:solidFill>
                  <a:schemeClr val="lt1"/>
                </a:solidFill>
                <a:latin typeface="Times New Roman"/>
                <a:ea typeface="Times New Roman"/>
                <a:cs typeface="Times New Roman"/>
                <a:sym typeface="Times New Roman"/>
              </a:rPr>
              <a:t>No poden haver-hi dos o més showrooms en la mateixa data i localització.</a:t>
            </a:r>
            <a:endParaRPr sz="10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lt1"/>
              </a:buClr>
              <a:buSzPts val="1100"/>
              <a:buFont typeface="Arial"/>
              <a:buNone/>
            </a:pPr>
            <a:r>
              <a:rPr b="1" lang="en" sz="1000">
                <a:solidFill>
                  <a:schemeClr val="lt1"/>
                </a:solidFill>
                <a:latin typeface="Times New Roman"/>
                <a:ea typeface="Times New Roman"/>
                <a:cs typeface="Times New Roman"/>
                <a:sym typeface="Times New Roman"/>
              </a:rPr>
              <a:t>RI005 </a:t>
            </a:r>
            <a:r>
              <a:rPr lang="en" sz="1000">
                <a:solidFill>
                  <a:schemeClr val="lt1"/>
                </a:solidFill>
                <a:latin typeface="Times New Roman"/>
                <a:ea typeface="Times New Roman"/>
                <a:cs typeface="Times New Roman"/>
                <a:sym typeface="Times New Roman"/>
              </a:rPr>
              <a:t>Els articles exposats en un showroom han de ser de propietat d'usuaris que participen al showroom.</a:t>
            </a:r>
            <a:endParaRPr sz="10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lt1"/>
              </a:buClr>
              <a:buSzPts val="1100"/>
              <a:buFont typeface="Arial"/>
              <a:buNone/>
            </a:pPr>
            <a:r>
              <a:rPr b="1" lang="en" sz="1000">
                <a:solidFill>
                  <a:schemeClr val="lt1"/>
                </a:solidFill>
                <a:latin typeface="Times New Roman"/>
                <a:ea typeface="Times New Roman"/>
                <a:cs typeface="Times New Roman"/>
                <a:sym typeface="Times New Roman"/>
              </a:rPr>
              <a:t>RI006 </a:t>
            </a:r>
            <a:r>
              <a:rPr lang="en" sz="1000">
                <a:solidFill>
                  <a:schemeClr val="lt1"/>
                </a:solidFill>
                <a:latin typeface="Times New Roman"/>
                <a:ea typeface="Times New Roman"/>
                <a:cs typeface="Times New Roman"/>
                <a:sym typeface="Times New Roman"/>
              </a:rPr>
              <a:t>No poden haver-hi dos usuaris amb el mateix correu (clau alternativa)</a:t>
            </a:r>
            <a:endParaRPr sz="10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lt1"/>
              </a:buClr>
              <a:buSzPts val="1100"/>
              <a:buFont typeface="Arial"/>
              <a:buNone/>
            </a:pPr>
            <a:r>
              <a:rPr b="1" lang="en" sz="1000">
                <a:solidFill>
                  <a:schemeClr val="lt1"/>
                </a:solidFill>
                <a:latin typeface="Times New Roman"/>
                <a:ea typeface="Times New Roman"/>
                <a:cs typeface="Times New Roman"/>
                <a:sym typeface="Times New Roman"/>
              </a:rPr>
              <a:t>RI007 </a:t>
            </a:r>
            <a:r>
              <a:rPr lang="en" sz="1000">
                <a:solidFill>
                  <a:schemeClr val="lt1"/>
                </a:solidFill>
                <a:latin typeface="Times New Roman"/>
                <a:ea typeface="Times New Roman"/>
                <a:cs typeface="Times New Roman"/>
                <a:sym typeface="Times New Roman"/>
              </a:rPr>
              <a:t>Data inici de la reserva ha de ser anterior a la dataFi de la reserva si existeix.</a:t>
            </a:r>
            <a:endParaRPr sz="10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lt1"/>
              </a:buClr>
              <a:buSzPts val="1100"/>
              <a:buFont typeface="Arial"/>
              <a:buNone/>
            </a:pPr>
            <a:r>
              <a:rPr b="1" lang="en" sz="1000">
                <a:solidFill>
                  <a:schemeClr val="lt1"/>
                </a:solidFill>
                <a:latin typeface="Times New Roman"/>
                <a:ea typeface="Times New Roman"/>
                <a:cs typeface="Times New Roman"/>
                <a:sym typeface="Times New Roman"/>
              </a:rPr>
              <a:t>RI008 </a:t>
            </a:r>
            <a:r>
              <a:rPr lang="en" sz="1000">
                <a:solidFill>
                  <a:schemeClr val="lt1"/>
                </a:solidFill>
                <a:latin typeface="Times New Roman"/>
                <a:ea typeface="Times New Roman"/>
                <a:cs typeface="Times New Roman"/>
                <a:sym typeface="Times New Roman"/>
              </a:rPr>
              <a:t>En un xat; usr1 i usr2 han de ser usuaris diferents.</a:t>
            </a:r>
            <a:endParaRPr sz="10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lt1"/>
              </a:buClr>
              <a:buSzPts val="1100"/>
              <a:buFont typeface="Arial"/>
              <a:buNone/>
            </a:pPr>
            <a:r>
              <a:rPr b="1" lang="en" sz="1000">
                <a:solidFill>
                  <a:schemeClr val="lt1"/>
                </a:solidFill>
                <a:latin typeface="Times New Roman"/>
                <a:ea typeface="Times New Roman"/>
                <a:cs typeface="Times New Roman"/>
                <a:sym typeface="Times New Roman"/>
              </a:rPr>
              <a:t>RI009 </a:t>
            </a:r>
            <a:r>
              <a:rPr lang="en" sz="1000">
                <a:solidFill>
                  <a:schemeClr val="lt1"/>
                </a:solidFill>
                <a:latin typeface="Times New Roman"/>
                <a:ea typeface="Times New Roman"/>
                <a:cs typeface="Times New Roman"/>
                <a:sym typeface="Times New Roman"/>
              </a:rPr>
              <a:t>Un usuari sols pot xatejar amb usuaris del mateix equip.</a:t>
            </a:r>
            <a:endParaRPr sz="10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lt1"/>
              </a:buClr>
              <a:buSzPts val="1100"/>
              <a:buFont typeface="Arial"/>
              <a:buNone/>
            </a:pPr>
            <a:r>
              <a:rPr b="1" lang="en" sz="1000">
                <a:solidFill>
                  <a:schemeClr val="lt1"/>
                </a:solidFill>
                <a:latin typeface="Times New Roman"/>
                <a:ea typeface="Times New Roman"/>
                <a:cs typeface="Times New Roman"/>
                <a:sym typeface="Times New Roman"/>
              </a:rPr>
              <a:t>RI010 </a:t>
            </a:r>
            <a:r>
              <a:rPr lang="en" sz="1000">
                <a:solidFill>
                  <a:schemeClr val="lt1"/>
                </a:solidFill>
                <a:latin typeface="Times New Roman"/>
                <a:ea typeface="Times New Roman"/>
                <a:cs typeface="Times New Roman"/>
                <a:sym typeface="Times New Roman"/>
              </a:rPr>
              <a:t>Els organitzadors d'un showroom han de ser de tipus Elit.</a:t>
            </a:r>
            <a:endParaRPr sz="10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lt1"/>
              </a:buClr>
              <a:buSzPts val="1100"/>
              <a:buFont typeface="Arial"/>
              <a:buNone/>
            </a:pPr>
            <a:r>
              <a:rPr b="1" lang="en" sz="1000">
                <a:solidFill>
                  <a:schemeClr val="lt1"/>
                </a:solidFill>
                <a:latin typeface="Times New Roman"/>
                <a:ea typeface="Times New Roman"/>
                <a:cs typeface="Times New Roman"/>
                <a:sym typeface="Times New Roman"/>
              </a:rPr>
              <a:t>RI011 </a:t>
            </a:r>
            <a:r>
              <a:rPr lang="en" sz="1000">
                <a:solidFill>
                  <a:schemeClr val="lt1"/>
                </a:solidFill>
                <a:latin typeface="Times New Roman"/>
                <a:ea typeface="Times New Roman"/>
                <a:cs typeface="Times New Roman"/>
                <a:sym typeface="Times New Roman"/>
              </a:rPr>
              <a:t>Les reserves dels articles sol les poden dur a terme els usuaris de tipus elit o medium.</a:t>
            </a:r>
            <a:endParaRPr sz="10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lt1"/>
              </a:buClr>
              <a:buSzPts val="1100"/>
              <a:buFont typeface="Arial"/>
              <a:buNone/>
            </a:pPr>
            <a:r>
              <a:rPr b="1" lang="en" sz="1000">
                <a:solidFill>
                  <a:schemeClr val="lt1"/>
                </a:solidFill>
                <a:latin typeface="Times New Roman"/>
                <a:ea typeface="Times New Roman"/>
                <a:cs typeface="Times New Roman"/>
                <a:sym typeface="Times New Roman"/>
              </a:rPr>
              <a:t>RI012 </a:t>
            </a:r>
            <a:r>
              <a:rPr lang="en" sz="1000">
                <a:solidFill>
                  <a:schemeClr val="lt1"/>
                </a:solidFill>
                <a:latin typeface="Times New Roman"/>
                <a:ea typeface="Times New Roman"/>
                <a:cs typeface="Times New Roman"/>
                <a:sym typeface="Times New Roman"/>
              </a:rPr>
              <a:t>Els propietaris d'articles penjats només podran ser usuaris de tipus Èlit o medium.</a:t>
            </a:r>
            <a:endParaRPr sz="1300">
              <a:solidFill>
                <a:schemeClr val="lt1"/>
              </a:solidFill>
              <a:latin typeface="DM Sans"/>
              <a:ea typeface="DM Sans"/>
              <a:cs typeface="DM Sans"/>
              <a:sym typeface="DM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7"/>
          <p:cNvSpPr txBox="1"/>
          <p:nvPr>
            <p:ph type="title"/>
          </p:nvPr>
        </p:nvSpPr>
        <p:spPr>
          <a:xfrm>
            <a:off x="713250" y="377043"/>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CONCLUSIÓ</a:t>
            </a:r>
            <a:endParaRPr/>
          </a:p>
        </p:txBody>
      </p:sp>
      <p:sp>
        <p:nvSpPr>
          <p:cNvPr id="464" name="Google Shape;464;p47"/>
          <p:cNvSpPr txBox="1"/>
          <p:nvPr/>
        </p:nvSpPr>
        <p:spPr>
          <a:xfrm>
            <a:off x="713250" y="1459725"/>
            <a:ext cx="7717500" cy="31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Prata"/>
                <a:ea typeface="Prata"/>
                <a:cs typeface="Prata"/>
                <a:sym typeface="Prata"/>
              </a:rPr>
              <a:t>Model conceptual</a:t>
            </a:r>
            <a:endParaRPr sz="1800">
              <a:solidFill>
                <a:schemeClr val="lt1"/>
              </a:solidFill>
              <a:latin typeface="Prata"/>
              <a:ea typeface="Prata"/>
              <a:cs typeface="Prata"/>
              <a:sym typeface="Prata"/>
            </a:endParaRPr>
          </a:p>
          <a:p>
            <a:pPr indent="-342900" lvl="0" marL="457200" rtl="0" algn="l">
              <a:spcBef>
                <a:spcPts val="1000"/>
              </a:spcBef>
              <a:spcAft>
                <a:spcPts val="0"/>
              </a:spcAft>
              <a:buClr>
                <a:schemeClr val="lt1"/>
              </a:buClr>
              <a:buSzPts val="1800"/>
              <a:buFont typeface="Prata"/>
              <a:buChar char="-"/>
            </a:pPr>
            <a:r>
              <a:rPr lang="en" sz="1500">
                <a:solidFill>
                  <a:schemeClr val="lt1"/>
                </a:solidFill>
                <a:latin typeface="Prata"/>
                <a:ea typeface="Prata"/>
                <a:cs typeface="Prata"/>
                <a:sym typeface="Prata"/>
              </a:rPr>
              <a:t>Ens proporciona una visió estructurada de com el centre del sistema (l’usuari) es relaciona amb els diferents elements.</a:t>
            </a:r>
            <a:r>
              <a:rPr lang="en" sz="1800">
                <a:solidFill>
                  <a:schemeClr val="lt1"/>
                </a:solidFill>
                <a:latin typeface="Prata"/>
                <a:ea typeface="Prata"/>
                <a:cs typeface="Prata"/>
                <a:sym typeface="Prata"/>
              </a:rPr>
              <a:t> </a:t>
            </a:r>
            <a:endParaRPr sz="1800">
              <a:solidFill>
                <a:schemeClr val="lt1"/>
              </a:solidFill>
              <a:latin typeface="Prata"/>
              <a:ea typeface="Prata"/>
              <a:cs typeface="Prata"/>
              <a:sym typeface="Prata"/>
            </a:endParaRPr>
          </a:p>
          <a:p>
            <a:pPr indent="0" lvl="0" marL="0" rtl="0" algn="l">
              <a:spcBef>
                <a:spcPts val="1000"/>
              </a:spcBef>
              <a:spcAft>
                <a:spcPts val="0"/>
              </a:spcAft>
              <a:buNone/>
            </a:pPr>
            <a:r>
              <a:rPr lang="en" sz="1800">
                <a:solidFill>
                  <a:schemeClr val="lt1"/>
                </a:solidFill>
                <a:latin typeface="Prata"/>
                <a:ea typeface="Prata"/>
                <a:cs typeface="Prata"/>
                <a:sym typeface="Prata"/>
              </a:rPr>
              <a:t>Històries d’usuari</a:t>
            </a:r>
            <a:endParaRPr sz="1500">
              <a:solidFill>
                <a:schemeClr val="lt1"/>
              </a:solidFill>
              <a:latin typeface="Prata"/>
              <a:ea typeface="Prata"/>
              <a:cs typeface="Prata"/>
              <a:sym typeface="Prata"/>
            </a:endParaRPr>
          </a:p>
          <a:p>
            <a:pPr indent="-323850" lvl="0" marL="457200" rtl="0" algn="l">
              <a:spcBef>
                <a:spcPts val="1000"/>
              </a:spcBef>
              <a:spcAft>
                <a:spcPts val="0"/>
              </a:spcAft>
              <a:buClr>
                <a:schemeClr val="lt1"/>
              </a:buClr>
              <a:buSzPts val="1500"/>
              <a:buFont typeface="Prata"/>
              <a:buChar char="-"/>
            </a:pPr>
            <a:r>
              <a:rPr lang="en" sz="1500">
                <a:solidFill>
                  <a:schemeClr val="lt1"/>
                </a:solidFill>
                <a:latin typeface="Prata"/>
                <a:ea typeface="Prata"/>
                <a:cs typeface="Prata"/>
                <a:sym typeface="Prata"/>
              </a:rPr>
              <a:t>Ajuden a prioritzem les necessitats de l'usuari. </a:t>
            </a:r>
            <a:endParaRPr sz="1500">
              <a:solidFill>
                <a:schemeClr val="lt1"/>
              </a:solidFill>
              <a:latin typeface="Prata"/>
              <a:ea typeface="Prata"/>
              <a:cs typeface="Prata"/>
              <a:sym typeface="Prata"/>
            </a:endParaRPr>
          </a:p>
          <a:p>
            <a:pPr indent="-323850" lvl="0" marL="457200" rtl="0" algn="l">
              <a:spcBef>
                <a:spcPts val="0"/>
              </a:spcBef>
              <a:spcAft>
                <a:spcPts val="0"/>
              </a:spcAft>
              <a:buClr>
                <a:schemeClr val="lt1"/>
              </a:buClr>
              <a:buSzPts val="1500"/>
              <a:buFont typeface="Prata"/>
              <a:buChar char="-"/>
            </a:pPr>
            <a:r>
              <a:rPr lang="en" sz="1500">
                <a:solidFill>
                  <a:schemeClr val="lt1"/>
                </a:solidFill>
                <a:latin typeface="Prata"/>
                <a:ea typeface="Prata"/>
                <a:cs typeface="Prata"/>
                <a:sym typeface="Prata"/>
              </a:rPr>
              <a:t>Permeten una gestió dels requisits.</a:t>
            </a:r>
            <a:endParaRPr sz="1500">
              <a:solidFill>
                <a:schemeClr val="lt1"/>
              </a:solidFill>
              <a:latin typeface="Prata"/>
              <a:ea typeface="Prata"/>
              <a:cs typeface="Prata"/>
              <a:sym typeface="Prata"/>
            </a:endParaRPr>
          </a:p>
          <a:p>
            <a:pPr indent="0" lvl="0" marL="0" rtl="0" algn="l">
              <a:spcBef>
                <a:spcPts val="1000"/>
              </a:spcBef>
              <a:spcAft>
                <a:spcPts val="0"/>
              </a:spcAft>
              <a:buNone/>
            </a:pPr>
            <a:r>
              <a:rPr lang="en" sz="1800">
                <a:solidFill>
                  <a:schemeClr val="lt1"/>
                </a:solidFill>
                <a:latin typeface="Prata"/>
                <a:ea typeface="Prata"/>
                <a:cs typeface="Prata"/>
                <a:sym typeface="Prata"/>
              </a:rPr>
              <a:t>Ocl</a:t>
            </a:r>
            <a:endParaRPr sz="1500">
              <a:solidFill>
                <a:schemeClr val="lt1"/>
              </a:solidFill>
              <a:latin typeface="Prata"/>
              <a:ea typeface="Prata"/>
              <a:cs typeface="Prata"/>
              <a:sym typeface="Prata"/>
            </a:endParaRPr>
          </a:p>
          <a:p>
            <a:pPr indent="-323850" lvl="0" marL="457200" rtl="0" algn="l">
              <a:spcBef>
                <a:spcPts val="1000"/>
              </a:spcBef>
              <a:spcAft>
                <a:spcPts val="0"/>
              </a:spcAft>
              <a:buClr>
                <a:schemeClr val="lt1"/>
              </a:buClr>
              <a:buSzPts val="1500"/>
              <a:buFont typeface="Prata"/>
              <a:buChar char="-"/>
            </a:pPr>
            <a:r>
              <a:rPr lang="en" sz="1500">
                <a:solidFill>
                  <a:schemeClr val="lt1"/>
                </a:solidFill>
                <a:latin typeface="Prata"/>
                <a:ea typeface="Prata"/>
                <a:cs typeface="Prata"/>
                <a:sym typeface="Prata"/>
              </a:rPr>
              <a:t>Permet la verificació automàtica de models.</a:t>
            </a:r>
            <a:endParaRPr sz="1500">
              <a:solidFill>
                <a:schemeClr val="lt1"/>
              </a:solidFill>
              <a:latin typeface="Prata"/>
              <a:ea typeface="Prata"/>
              <a:cs typeface="Prata"/>
              <a:sym typeface="Prata"/>
            </a:endParaRPr>
          </a:p>
          <a:p>
            <a:pPr indent="-323850" lvl="0" marL="457200" rtl="0" algn="l">
              <a:spcBef>
                <a:spcPts val="0"/>
              </a:spcBef>
              <a:spcAft>
                <a:spcPts val="0"/>
              </a:spcAft>
              <a:buClr>
                <a:schemeClr val="lt1"/>
              </a:buClr>
              <a:buSzPts val="1500"/>
              <a:buFont typeface="Prata"/>
              <a:buChar char="-"/>
            </a:pPr>
            <a:r>
              <a:rPr lang="en" sz="1500">
                <a:solidFill>
                  <a:schemeClr val="lt1"/>
                </a:solidFill>
                <a:latin typeface="Prata"/>
                <a:ea typeface="Prata"/>
                <a:cs typeface="Prata"/>
                <a:sym typeface="Prata"/>
              </a:rPr>
              <a:t>Permet </a:t>
            </a:r>
            <a:r>
              <a:rPr lang="en" sz="1500">
                <a:solidFill>
                  <a:schemeClr val="lt1"/>
                </a:solidFill>
                <a:latin typeface="Prata"/>
                <a:ea typeface="Prata"/>
                <a:cs typeface="Prata"/>
                <a:sym typeface="Prata"/>
              </a:rPr>
              <a:t>aclarir</a:t>
            </a:r>
            <a:r>
              <a:rPr lang="en" sz="1500">
                <a:solidFill>
                  <a:schemeClr val="lt1"/>
                </a:solidFill>
                <a:latin typeface="Prata"/>
                <a:ea typeface="Prata"/>
                <a:cs typeface="Prata"/>
                <a:sym typeface="Prata"/>
              </a:rPr>
              <a:t> aspectes específics de les especificacions.</a:t>
            </a:r>
            <a:endParaRPr sz="2000">
              <a:solidFill>
                <a:schemeClr val="lt1"/>
              </a:solidFill>
              <a:latin typeface="Prata"/>
              <a:ea typeface="Prata"/>
              <a:cs typeface="Prata"/>
              <a:sym typeface="Prat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8"/>
          <p:cNvSpPr txBox="1"/>
          <p:nvPr>
            <p:ph type="title"/>
          </p:nvPr>
        </p:nvSpPr>
        <p:spPr>
          <a:xfrm>
            <a:off x="2005351" y="1594050"/>
            <a:ext cx="5133300" cy="195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MOLTES GRÀCIES</a:t>
            </a:r>
            <a:endParaRPr sz="6000"/>
          </a:p>
        </p:txBody>
      </p:sp>
      <p:sp>
        <p:nvSpPr>
          <p:cNvPr id="470" name="Google Shape;470;p48"/>
          <p:cNvSpPr txBox="1"/>
          <p:nvPr>
            <p:ph idx="4294967295" type="subTitle"/>
          </p:nvPr>
        </p:nvSpPr>
        <p:spPr>
          <a:xfrm>
            <a:off x="381475" y="4386900"/>
            <a:ext cx="4118400" cy="473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900"/>
              <a:t>ALÈXIA MAYOR, CATERINA MOLL, GUILLERMO NAVAS, MARC GUITART</a:t>
            </a:r>
            <a:r>
              <a:rPr lang="en"/>
              <a:t> </a:t>
            </a:r>
            <a:endParaRPr/>
          </a:p>
        </p:txBody>
      </p:sp>
      <p:sp>
        <p:nvSpPr>
          <p:cNvPr id="471" name="Google Shape;471;p48"/>
          <p:cNvSpPr txBox="1"/>
          <p:nvPr>
            <p:ph idx="4294967295" type="subTitle"/>
          </p:nvPr>
        </p:nvSpPr>
        <p:spPr>
          <a:xfrm>
            <a:off x="7138650" y="3730800"/>
            <a:ext cx="1435500" cy="1129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900"/>
              <a:t>Grup 3</a:t>
            </a:r>
            <a:endParaRPr sz="900"/>
          </a:p>
          <a:p>
            <a:pPr indent="0" lvl="0" marL="0" rtl="0" algn="r">
              <a:spcBef>
                <a:spcPts val="1200"/>
              </a:spcBef>
              <a:spcAft>
                <a:spcPts val="0"/>
              </a:spcAft>
              <a:buNone/>
            </a:pPr>
            <a:r>
              <a:rPr lang="en" sz="900"/>
              <a:t>Enginyeria de Requisits</a:t>
            </a:r>
            <a:endParaRPr sz="900"/>
          </a:p>
          <a:p>
            <a:pPr indent="0" lvl="0" marL="0" rtl="0" algn="r">
              <a:spcBef>
                <a:spcPts val="1200"/>
              </a:spcBef>
              <a:spcAft>
                <a:spcPts val="1200"/>
              </a:spcAft>
              <a:buNone/>
            </a:pPr>
            <a:r>
              <a:rPr lang="en" sz="900"/>
              <a:t>Quadrimestre de primavera 23-24</a:t>
            </a:r>
            <a:endParaRPr sz="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9"/>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VALORS</a:t>
            </a:r>
            <a:endParaRPr sz="3000"/>
          </a:p>
        </p:txBody>
      </p:sp>
      <p:sp>
        <p:nvSpPr>
          <p:cNvPr id="155" name="Google Shape;155;p19"/>
          <p:cNvSpPr txBox="1"/>
          <p:nvPr/>
        </p:nvSpPr>
        <p:spPr>
          <a:xfrm>
            <a:off x="1329875" y="2756920"/>
            <a:ext cx="697500" cy="57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000000"/>
                </a:solidFill>
                <a:latin typeface="Prata"/>
                <a:ea typeface="Prata"/>
                <a:cs typeface="Prata"/>
                <a:sym typeface="Prata"/>
              </a:rPr>
              <a:t>01</a:t>
            </a:r>
            <a:endParaRPr sz="3000">
              <a:solidFill>
                <a:srgbClr val="000000"/>
              </a:solidFill>
              <a:latin typeface="Prata"/>
              <a:ea typeface="Prata"/>
              <a:cs typeface="Prata"/>
              <a:sym typeface="Prata"/>
            </a:endParaRPr>
          </a:p>
        </p:txBody>
      </p:sp>
      <p:sp>
        <p:nvSpPr>
          <p:cNvPr id="156" name="Google Shape;156;p19"/>
          <p:cNvSpPr txBox="1"/>
          <p:nvPr/>
        </p:nvSpPr>
        <p:spPr>
          <a:xfrm>
            <a:off x="2294329" y="2756920"/>
            <a:ext cx="697500" cy="57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000000"/>
                </a:solidFill>
                <a:latin typeface="Prata"/>
                <a:ea typeface="Prata"/>
                <a:cs typeface="Prata"/>
                <a:sym typeface="Prata"/>
              </a:rPr>
              <a:t>02</a:t>
            </a:r>
            <a:endParaRPr sz="3000">
              <a:solidFill>
                <a:srgbClr val="000000"/>
              </a:solidFill>
              <a:latin typeface="Prata"/>
              <a:ea typeface="Prata"/>
              <a:cs typeface="Prata"/>
              <a:sym typeface="Prata"/>
            </a:endParaRPr>
          </a:p>
        </p:txBody>
      </p:sp>
      <p:sp>
        <p:nvSpPr>
          <p:cNvPr id="157" name="Google Shape;157;p19"/>
          <p:cNvSpPr txBox="1"/>
          <p:nvPr/>
        </p:nvSpPr>
        <p:spPr>
          <a:xfrm>
            <a:off x="714588" y="3622635"/>
            <a:ext cx="1928100" cy="44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latin typeface="Prata"/>
                <a:ea typeface="Prata"/>
                <a:cs typeface="Prata"/>
                <a:sym typeface="Prata"/>
              </a:rPr>
              <a:t>SOSTENIBILITAT</a:t>
            </a:r>
            <a:endParaRPr b="1" sz="1500">
              <a:solidFill>
                <a:srgbClr val="000000"/>
              </a:solidFill>
              <a:latin typeface="Prata"/>
              <a:ea typeface="Prata"/>
              <a:cs typeface="Prata"/>
              <a:sym typeface="Prata"/>
            </a:endParaRPr>
          </a:p>
        </p:txBody>
      </p:sp>
      <p:sp>
        <p:nvSpPr>
          <p:cNvPr id="158" name="Google Shape;158;p19"/>
          <p:cNvSpPr txBox="1"/>
          <p:nvPr/>
        </p:nvSpPr>
        <p:spPr>
          <a:xfrm>
            <a:off x="6501313" y="3622635"/>
            <a:ext cx="1928100" cy="44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latin typeface="Prata"/>
                <a:ea typeface="Prata"/>
                <a:cs typeface="Prata"/>
                <a:sym typeface="Prata"/>
              </a:rPr>
              <a:t>TRANSPARÈNCIA</a:t>
            </a:r>
            <a:endParaRPr b="1" sz="2000">
              <a:solidFill>
                <a:srgbClr val="000000"/>
              </a:solidFill>
              <a:latin typeface="Prata"/>
              <a:ea typeface="Prata"/>
              <a:cs typeface="Prata"/>
              <a:sym typeface="Prata"/>
            </a:endParaRPr>
          </a:p>
        </p:txBody>
      </p:sp>
      <p:sp>
        <p:nvSpPr>
          <p:cNvPr id="159" name="Google Shape;159;p19"/>
          <p:cNvSpPr txBox="1"/>
          <p:nvPr/>
        </p:nvSpPr>
        <p:spPr>
          <a:xfrm>
            <a:off x="7116600" y="2756920"/>
            <a:ext cx="697500" cy="57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000000"/>
                </a:solidFill>
                <a:latin typeface="Prata"/>
                <a:ea typeface="Prata"/>
                <a:cs typeface="Prata"/>
                <a:sym typeface="Prata"/>
              </a:rPr>
              <a:t>07</a:t>
            </a:r>
            <a:endParaRPr sz="3000">
              <a:solidFill>
                <a:srgbClr val="000000"/>
              </a:solidFill>
              <a:latin typeface="Prata"/>
              <a:ea typeface="Prata"/>
              <a:cs typeface="Prata"/>
              <a:sym typeface="Prata"/>
            </a:endParaRPr>
          </a:p>
        </p:txBody>
      </p:sp>
      <p:sp>
        <p:nvSpPr>
          <p:cNvPr id="160" name="Google Shape;160;p19"/>
          <p:cNvSpPr txBox="1"/>
          <p:nvPr/>
        </p:nvSpPr>
        <p:spPr>
          <a:xfrm>
            <a:off x="2643496" y="3622635"/>
            <a:ext cx="1928100" cy="440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500">
                <a:latin typeface="Prata"/>
                <a:ea typeface="Prata"/>
                <a:cs typeface="Prata"/>
                <a:sym typeface="Prata"/>
              </a:rPr>
              <a:t>COL·LABORACIÓ</a:t>
            </a:r>
            <a:endParaRPr sz="2000">
              <a:solidFill>
                <a:srgbClr val="000000"/>
              </a:solidFill>
              <a:latin typeface="Prata"/>
              <a:ea typeface="Prata"/>
              <a:cs typeface="Prata"/>
              <a:sym typeface="Prata"/>
            </a:endParaRPr>
          </a:p>
        </p:txBody>
      </p:sp>
      <p:sp>
        <p:nvSpPr>
          <p:cNvPr id="161" name="Google Shape;161;p19"/>
          <p:cNvSpPr txBox="1"/>
          <p:nvPr/>
        </p:nvSpPr>
        <p:spPr>
          <a:xfrm>
            <a:off x="3258783" y="2756920"/>
            <a:ext cx="697500" cy="57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000000"/>
                </a:solidFill>
                <a:latin typeface="Prata"/>
                <a:ea typeface="Prata"/>
                <a:cs typeface="Prata"/>
                <a:sym typeface="Prata"/>
              </a:rPr>
              <a:t>03</a:t>
            </a:r>
            <a:endParaRPr sz="3000">
              <a:solidFill>
                <a:srgbClr val="000000"/>
              </a:solidFill>
              <a:latin typeface="Prata"/>
              <a:ea typeface="Prata"/>
              <a:cs typeface="Prata"/>
              <a:sym typeface="Prata"/>
            </a:endParaRPr>
          </a:p>
        </p:txBody>
      </p:sp>
      <p:sp>
        <p:nvSpPr>
          <p:cNvPr id="162" name="Google Shape;162;p19"/>
          <p:cNvSpPr txBox="1"/>
          <p:nvPr/>
        </p:nvSpPr>
        <p:spPr>
          <a:xfrm>
            <a:off x="4573338" y="3622625"/>
            <a:ext cx="1928100" cy="44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Prata"/>
                <a:ea typeface="Prata"/>
                <a:cs typeface="Prata"/>
                <a:sym typeface="Prata"/>
              </a:rPr>
              <a:t>INNOVACIÓ</a:t>
            </a:r>
            <a:endParaRPr sz="2000">
              <a:solidFill>
                <a:srgbClr val="000000"/>
              </a:solidFill>
              <a:latin typeface="Prata"/>
              <a:ea typeface="Prata"/>
              <a:cs typeface="Prata"/>
              <a:sym typeface="Prata"/>
            </a:endParaRPr>
          </a:p>
        </p:txBody>
      </p:sp>
      <p:sp>
        <p:nvSpPr>
          <p:cNvPr id="163" name="Google Shape;163;p19"/>
          <p:cNvSpPr txBox="1"/>
          <p:nvPr/>
        </p:nvSpPr>
        <p:spPr>
          <a:xfrm>
            <a:off x="5187692" y="2756920"/>
            <a:ext cx="697500" cy="57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000000"/>
                </a:solidFill>
                <a:latin typeface="Prata"/>
                <a:ea typeface="Prata"/>
                <a:cs typeface="Prata"/>
                <a:sym typeface="Prata"/>
              </a:rPr>
              <a:t>05</a:t>
            </a:r>
            <a:endParaRPr sz="3000">
              <a:solidFill>
                <a:srgbClr val="000000"/>
              </a:solidFill>
              <a:latin typeface="Prata"/>
              <a:ea typeface="Prata"/>
              <a:cs typeface="Prata"/>
              <a:sym typeface="Prata"/>
            </a:endParaRPr>
          </a:p>
        </p:txBody>
      </p:sp>
      <p:sp>
        <p:nvSpPr>
          <p:cNvPr id="164" name="Google Shape;164;p19"/>
          <p:cNvSpPr txBox="1"/>
          <p:nvPr/>
        </p:nvSpPr>
        <p:spPr>
          <a:xfrm>
            <a:off x="5536838" y="2025322"/>
            <a:ext cx="1928100" cy="44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Prata"/>
                <a:ea typeface="Prata"/>
                <a:cs typeface="Prata"/>
                <a:sym typeface="Prata"/>
              </a:rPr>
              <a:t>EMPATIA</a:t>
            </a:r>
            <a:endParaRPr sz="2000">
              <a:solidFill>
                <a:srgbClr val="000000"/>
              </a:solidFill>
              <a:latin typeface="Prata"/>
              <a:ea typeface="Prata"/>
              <a:cs typeface="Prata"/>
              <a:sym typeface="Prata"/>
            </a:endParaRPr>
          </a:p>
        </p:txBody>
      </p:sp>
      <p:sp>
        <p:nvSpPr>
          <p:cNvPr id="165" name="Google Shape;165;p19"/>
          <p:cNvSpPr txBox="1"/>
          <p:nvPr/>
        </p:nvSpPr>
        <p:spPr>
          <a:xfrm>
            <a:off x="1679029" y="2025322"/>
            <a:ext cx="1928100" cy="44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Prata"/>
                <a:ea typeface="Prata"/>
                <a:cs typeface="Prata"/>
                <a:sym typeface="Prata"/>
              </a:rPr>
              <a:t>COMPROMÍS</a:t>
            </a:r>
            <a:endParaRPr sz="2000">
              <a:solidFill>
                <a:srgbClr val="000000"/>
              </a:solidFill>
              <a:latin typeface="Prata"/>
              <a:ea typeface="Prata"/>
              <a:cs typeface="Prata"/>
              <a:sym typeface="Prata"/>
            </a:endParaRPr>
          </a:p>
        </p:txBody>
      </p:sp>
      <p:sp>
        <p:nvSpPr>
          <p:cNvPr id="166" name="Google Shape;166;p19"/>
          <p:cNvSpPr txBox="1"/>
          <p:nvPr/>
        </p:nvSpPr>
        <p:spPr>
          <a:xfrm>
            <a:off x="3517476" y="2025325"/>
            <a:ext cx="2109000" cy="44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latin typeface="Prata"/>
                <a:ea typeface="Prata"/>
                <a:cs typeface="Prata"/>
                <a:sym typeface="Prata"/>
              </a:rPr>
              <a:t>RESPONSABILITAT</a:t>
            </a:r>
            <a:endParaRPr b="1" sz="2000">
              <a:solidFill>
                <a:srgbClr val="000000"/>
              </a:solidFill>
              <a:latin typeface="Prata"/>
              <a:ea typeface="Prata"/>
              <a:cs typeface="Prata"/>
              <a:sym typeface="Prata"/>
            </a:endParaRPr>
          </a:p>
        </p:txBody>
      </p:sp>
      <p:sp>
        <p:nvSpPr>
          <p:cNvPr id="167" name="Google Shape;167;p19"/>
          <p:cNvSpPr txBox="1"/>
          <p:nvPr/>
        </p:nvSpPr>
        <p:spPr>
          <a:xfrm>
            <a:off x="6152146" y="2756920"/>
            <a:ext cx="697500" cy="57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000000"/>
                </a:solidFill>
                <a:latin typeface="Prata"/>
                <a:ea typeface="Prata"/>
                <a:cs typeface="Prata"/>
                <a:sym typeface="Prata"/>
              </a:rPr>
              <a:t>06</a:t>
            </a:r>
            <a:endParaRPr sz="3000">
              <a:solidFill>
                <a:srgbClr val="000000"/>
              </a:solidFill>
              <a:latin typeface="Prata"/>
              <a:ea typeface="Prata"/>
              <a:cs typeface="Prata"/>
              <a:sym typeface="Prata"/>
            </a:endParaRPr>
          </a:p>
        </p:txBody>
      </p:sp>
      <p:sp>
        <p:nvSpPr>
          <p:cNvPr id="168" name="Google Shape;168;p19"/>
          <p:cNvSpPr txBox="1"/>
          <p:nvPr/>
        </p:nvSpPr>
        <p:spPr>
          <a:xfrm>
            <a:off x="4223238" y="2756920"/>
            <a:ext cx="697500" cy="57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000000"/>
                </a:solidFill>
                <a:latin typeface="Prata"/>
                <a:ea typeface="Prata"/>
                <a:cs typeface="Prata"/>
                <a:sym typeface="Prata"/>
              </a:rPr>
              <a:t>04</a:t>
            </a:r>
            <a:endParaRPr sz="3000">
              <a:solidFill>
                <a:srgbClr val="000000"/>
              </a:solidFill>
              <a:latin typeface="Prata"/>
              <a:ea typeface="Prata"/>
              <a:cs typeface="Prata"/>
              <a:sym typeface="Prata"/>
            </a:endParaRPr>
          </a:p>
        </p:txBody>
      </p:sp>
      <p:cxnSp>
        <p:nvCxnSpPr>
          <p:cNvPr id="169" name="Google Shape;169;p19"/>
          <p:cNvCxnSpPr>
            <a:stCxn id="155" idx="3"/>
            <a:endCxn id="156" idx="1"/>
          </p:cNvCxnSpPr>
          <p:nvPr/>
        </p:nvCxnSpPr>
        <p:spPr>
          <a:xfrm>
            <a:off x="2027375" y="3044170"/>
            <a:ext cx="267000" cy="0"/>
          </a:xfrm>
          <a:prstGeom prst="straightConnector1">
            <a:avLst/>
          </a:prstGeom>
          <a:noFill/>
          <a:ln cap="flat" cmpd="sng" w="38100">
            <a:solidFill>
              <a:srgbClr val="000000"/>
            </a:solidFill>
            <a:prstDash val="solid"/>
            <a:round/>
            <a:headEnd len="med" w="med" type="none"/>
            <a:tailEnd len="med" w="med" type="none"/>
          </a:ln>
        </p:spPr>
      </p:cxnSp>
      <p:cxnSp>
        <p:nvCxnSpPr>
          <p:cNvPr id="170" name="Google Shape;170;p19"/>
          <p:cNvCxnSpPr>
            <a:stCxn id="156" idx="3"/>
            <a:endCxn id="161" idx="1"/>
          </p:cNvCxnSpPr>
          <p:nvPr/>
        </p:nvCxnSpPr>
        <p:spPr>
          <a:xfrm>
            <a:off x="2991829" y="3044170"/>
            <a:ext cx="267000" cy="0"/>
          </a:xfrm>
          <a:prstGeom prst="straightConnector1">
            <a:avLst/>
          </a:prstGeom>
          <a:noFill/>
          <a:ln cap="flat" cmpd="sng" w="38100">
            <a:solidFill>
              <a:srgbClr val="000000"/>
            </a:solidFill>
            <a:prstDash val="solid"/>
            <a:round/>
            <a:headEnd len="med" w="med" type="none"/>
            <a:tailEnd len="med" w="med" type="none"/>
          </a:ln>
        </p:spPr>
      </p:cxnSp>
      <p:cxnSp>
        <p:nvCxnSpPr>
          <p:cNvPr id="171" name="Google Shape;171;p19"/>
          <p:cNvCxnSpPr>
            <a:stCxn id="161" idx="3"/>
            <a:endCxn id="168" idx="1"/>
          </p:cNvCxnSpPr>
          <p:nvPr/>
        </p:nvCxnSpPr>
        <p:spPr>
          <a:xfrm>
            <a:off x="3956283" y="3044170"/>
            <a:ext cx="267000" cy="0"/>
          </a:xfrm>
          <a:prstGeom prst="straightConnector1">
            <a:avLst/>
          </a:prstGeom>
          <a:noFill/>
          <a:ln cap="flat" cmpd="sng" w="38100">
            <a:solidFill>
              <a:srgbClr val="000000"/>
            </a:solidFill>
            <a:prstDash val="solid"/>
            <a:round/>
            <a:headEnd len="med" w="med" type="none"/>
            <a:tailEnd len="med" w="med" type="none"/>
          </a:ln>
        </p:spPr>
      </p:cxnSp>
      <p:cxnSp>
        <p:nvCxnSpPr>
          <p:cNvPr id="172" name="Google Shape;172;p19"/>
          <p:cNvCxnSpPr>
            <a:stCxn id="168" idx="3"/>
            <a:endCxn id="163" idx="1"/>
          </p:cNvCxnSpPr>
          <p:nvPr/>
        </p:nvCxnSpPr>
        <p:spPr>
          <a:xfrm>
            <a:off x="4920738" y="3044170"/>
            <a:ext cx="267000" cy="0"/>
          </a:xfrm>
          <a:prstGeom prst="straightConnector1">
            <a:avLst/>
          </a:prstGeom>
          <a:noFill/>
          <a:ln cap="flat" cmpd="sng" w="38100">
            <a:solidFill>
              <a:srgbClr val="000000"/>
            </a:solidFill>
            <a:prstDash val="solid"/>
            <a:round/>
            <a:headEnd len="med" w="med" type="none"/>
            <a:tailEnd len="med" w="med" type="none"/>
          </a:ln>
        </p:spPr>
      </p:cxnSp>
      <p:cxnSp>
        <p:nvCxnSpPr>
          <p:cNvPr id="173" name="Google Shape;173;p19"/>
          <p:cNvCxnSpPr>
            <a:stCxn id="163" idx="3"/>
            <a:endCxn id="167" idx="1"/>
          </p:cNvCxnSpPr>
          <p:nvPr/>
        </p:nvCxnSpPr>
        <p:spPr>
          <a:xfrm>
            <a:off x="5885192" y="3044170"/>
            <a:ext cx="267000" cy="0"/>
          </a:xfrm>
          <a:prstGeom prst="straightConnector1">
            <a:avLst/>
          </a:prstGeom>
          <a:noFill/>
          <a:ln cap="flat" cmpd="sng" w="38100">
            <a:solidFill>
              <a:srgbClr val="000000"/>
            </a:solidFill>
            <a:prstDash val="solid"/>
            <a:round/>
            <a:headEnd len="med" w="med" type="none"/>
            <a:tailEnd len="med" w="med" type="none"/>
          </a:ln>
        </p:spPr>
      </p:cxnSp>
      <p:cxnSp>
        <p:nvCxnSpPr>
          <p:cNvPr id="174" name="Google Shape;174;p19"/>
          <p:cNvCxnSpPr>
            <a:stCxn id="167" idx="3"/>
            <a:endCxn id="159" idx="1"/>
          </p:cNvCxnSpPr>
          <p:nvPr/>
        </p:nvCxnSpPr>
        <p:spPr>
          <a:xfrm>
            <a:off x="6849646" y="3044170"/>
            <a:ext cx="267000" cy="0"/>
          </a:xfrm>
          <a:prstGeom prst="straightConnector1">
            <a:avLst/>
          </a:prstGeom>
          <a:noFill/>
          <a:ln cap="flat" cmpd="sng" w="38100">
            <a:solidFill>
              <a:srgbClr val="000000"/>
            </a:solidFill>
            <a:prstDash val="solid"/>
            <a:round/>
            <a:headEnd len="med" w="med" type="none"/>
            <a:tailEnd len="med" w="med" type="none"/>
          </a:ln>
        </p:spPr>
      </p:cxnSp>
      <p:cxnSp>
        <p:nvCxnSpPr>
          <p:cNvPr id="175" name="Google Shape;175;p19"/>
          <p:cNvCxnSpPr>
            <a:stCxn id="163" idx="2"/>
            <a:endCxn id="162" idx="0"/>
          </p:cNvCxnSpPr>
          <p:nvPr/>
        </p:nvCxnSpPr>
        <p:spPr>
          <a:xfrm>
            <a:off x="5536442" y="3331420"/>
            <a:ext cx="900" cy="291300"/>
          </a:xfrm>
          <a:prstGeom prst="straightConnector1">
            <a:avLst/>
          </a:prstGeom>
          <a:noFill/>
          <a:ln cap="flat" cmpd="sng" w="38100">
            <a:solidFill>
              <a:srgbClr val="000000"/>
            </a:solidFill>
            <a:prstDash val="solid"/>
            <a:round/>
            <a:headEnd len="med" w="med" type="none"/>
            <a:tailEnd len="med" w="med" type="none"/>
          </a:ln>
        </p:spPr>
      </p:cxnSp>
      <p:cxnSp>
        <p:nvCxnSpPr>
          <p:cNvPr id="176" name="Google Shape;176;p19"/>
          <p:cNvCxnSpPr>
            <a:stCxn id="159" idx="2"/>
            <a:endCxn id="158" idx="0"/>
          </p:cNvCxnSpPr>
          <p:nvPr/>
        </p:nvCxnSpPr>
        <p:spPr>
          <a:xfrm>
            <a:off x="7465350" y="3331420"/>
            <a:ext cx="0" cy="291300"/>
          </a:xfrm>
          <a:prstGeom prst="straightConnector1">
            <a:avLst/>
          </a:prstGeom>
          <a:noFill/>
          <a:ln cap="flat" cmpd="sng" w="38100">
            <a:solidFill>
              <a:srgbClr val="000000"/>
            </a:solidFill>
            <a:prstDash val="solid"/>
            <a:round/>
            <a:headEnd len="med" w="med" type="none"/>
            <a:tailEnd len="med" w="med" type="none"/>
          </a:ln>
        </p:spPr>
      </p:cxnSp>
      <p:cxnSp>
        <p:nvCxnSpPr>
          <p:cNvPr id="177" name="Google Shape;177;p19"/>
          <p:cNvCxnSpPr>
            <a:stCxn id="164" idx="2"/>
            <a:endCxn id="167" idx="0"/>
          </p:cNvCxnSpPr>
          <p:nvPr/>
        </p:nvCxnSpPr>
        <p:spPr>
          <a:xfrm>
            <a:off x="6500888" y="2465722"/>
            <a:ext cx="0" cy="291300"/>
          </a:xfrm>
          <a:prstGeom prst="straightConnector1">
            <a:avLst/>
          </a:prstGeom>
          <a:noFill/>
          <a:ln cap="flat" cmpd="sng" w="38100">
            <a:solidFill>
              <a:srgbClr val="000000"/>
            </a:solidFill>
            <a:prstDash val="solid"/>
            <a:round/>
            <a:headEnd len="med" w="med" type="none"/>
            <a:tailEnd len="med" w="med" type="none"/>
          </a:ln>
        </p:spPr>
      </p:cxnSp>
      <p:cxnSp>
        <p:nvCxnSpPr>
          <p:cNvPr id="178" name="Google Shape;178;p19"/>
          <p:cNvCxnSpPr>
            <a:stCxn id="155" idx="2"/>
            <a:endCxn id="157" idx="0"/>
          </p:cNvCxnSpPr>
          <p:nvPr/>
        </p:nvCxnSpPr>
        <p:spPr>
          <a:xfrm>
            <a:off x="1678625" y="3331420"/>
            <a:ext cx="0" cy="291300"/>
          </a:xfrm>
          <a:prstGeom prst="straightConnector1">
            <a:avLst/>
          </a:prstGeom>
          <a:noFill/>
          <a:ln cap="flat" cmpd="sng" w="38100">
            <a:solidFill>
              <a:srgbClr val="000000"/>
            </a:solidFill>
            <a:prstDash val="solid"/>
            <a:round/>
            <a:headEnd len="med" w="med" type="none"/>
            <a:tailEnd len="med" w="med" type="none"/>
          </a:ln>
        </p:spPr>
      </p:cxnSp>
      <p:cxnSp>
        <p:nvCxnSpPr>
          <p:cNvPr id="179" name="Google Shape;179;p19"/>
          <p:cNvCxnSpPr>
            <a:stCxn id="156" idx="0"/>
            <a:endCxn id="165" idx="2"/>
          </p:cNvCxnSpPr>
          <p:nvPr/>
        </p:nvCxnSpPr>
        <p:spPr>
          <a:xfrm rot="10800000">
            <a:off x="2643079" y="2465620"/>
            <a:ext cx="0" cy="291300"/>
          </a:xfrm>
          <a:prstGeom prst="straightConnector1">
            <a:avLst/>
          </a:prstGeom>
          <a:noFill/>
          <a:ln cap="flat" cmpd="sng" w="38100">
            <a:solidFill>
              <a:srgbClr val="000000"/>
            </a:solidFill>
            <a:prstDash val="solid"/>
            <a:round/>
            <a:headEnd len="med" w="med" type="none"/>
            <a:tailEnd len="med" w="med" type="none"/>
          </a:ln>
        </p:spPr>
      </p:cxnSp>
      <p:cxnSp>
        <p:nvCxnSpPr>
          <p:cNvPr id="180" name="Google Shape;180;p19"/>
          <p:cNvCxnSpPr>
            <a:stCxn id="161" idx="2"/>
            <a:endCxn id="160" idx="0"/>
          </p:cNvCxnSpPr>
          <p:nvPr/>
        </p:nvCxnSpPr>
        <p:spPr>
          <a:xfrm>
            <a:off x="3607533" y="3331420"/>
            <a:ext cx="0" cy="291300"/>
          </a:xfrm>
          <a:prstGeom prst="straightConnector1">
            <a:avLst/>
          </a:prstGeom>
          <a:noFill/>
          <a:ln cap="flat" cmpd="sng" w="38100">
            <a:solidFill>
              <a:srgbClr val="000000"/>
            </a:solidFill>
            <a:prstDash val="solid"/>
            <a:round/>
            <a:headEnd len="med" w="med" type="none"/>
            <a:tailEnd len="med" w="med" type="none"/>
          </a:ln>
        </p:spPr>
      </p:cxnSp>
      <p:cxnSp>
        <p:nvCxnSpPr>
          <p:cNvPr id="181" name="Google Shape;181;p19"/>
          <p:cNvCxnSpPr>
            <a:stCxn id="166" idx="2"/>
            <a:endCxn id="168" idx="0"/>
          </p:cNvCxnSpPr>
          <p:nvPr/>
        </p:nvCxnSpPr>
        <p:spPr>
          <a:xfrm>
            <a:off x="4571976" y="2465725"/>
            <a:ext cx="0" cy="291300"/>
          </a:xfrm>
          <a:prstGeom prst="straightConnector1">
            <a:avLst/>
          </a:prstGeom>
          <a:noFill/>
          <a:ln cap="flat" cmpd="sng" w="38100">
            <a:solidFill>
              <a:srgbClr val="000000"/>
            </a:solidFill>
            <a:prstDash val="solid"/>
            <a:round/>
            <a:headEnd len="med" w="med" type="none"/>
            <a:tailEnd len="med" w="med" type="none"/>
          </a:ln>
        </p:spPr>
      </p:cxnSp>
      <p:sp>
        <p:nvSpPr>
          <p:cNvPr id="182" name="Google Shape;182;p19"/>
          <p:cNvSpPr txBox="1"/>
          <p:nvPr/>
        </p:nvSpPr>
        <p:spPr>
          <a:xfrm>
            <a:off x="714588" y="3622635"/>
            <a:ext cx="1928100" cy="440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latin typeface="Prata"/>
                <a:ea typeface="Prata"/>
                <a:cs typeface="Prata"/>
                <a:sym typeface="Prata"/>
              </a:rPr>
              <a:t>SOSTENIBILITAT</a:t>
            </a:r>
            <a:endParaRPr b="1" sz="1500">
              <a:solidFill>
                <a:srgbClr val="000000"/>
              </a:solidFill>
              <a:latin typeface="Prata"/>
              <a:ea typeface="Prata"/>
              <a:cs typeface="Prata"/>
              <a:sym typeface="Prata"/>
            </a:endParaRPr>
          </a:p>
        </p:txBody>
      </p:sp>
      <p:sp>
        <p:nvSpPr>
          <p:cNvPr id="183" name="Google Shape;183;p19"/>
          <p:cNvSpPr txBox="1"/>
          <p:nvPr/>
        </p:nvSpPr>
        <p:spPr>
          <a:xfrm>
            <a:off x="6501313" y="3622635"/>
            <a:ext cx="1928100" cy="44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latin typeface="Prata"/>
                <a:ea typeface="Prata"/>
                <a:cs typeface="Prata"/>
                <a:sym typeface="Prata"/>
              </a:rPr>
              <a:t>TRANSPARÈNCIA</a:t>
            </a:r>
            <a:endParaRPr b="1" sz="2000">
              <a:solidFill>
                <a:srgbClr val="000000"/>
              </a:solidFill>
              <a:latin typeface="Prata"/>
              <a:ea typeface="Prata"/>
              <a:cs typeface="Prata"/>
              <a:sym typeface="Prata"/>
            </a:endParaRPr>
          </a:p>
        </p:txBody>
      </p:sp>
      <p:sp>
        <p:nvSpPr>
          <p:cNvPr id="184" name="Google Shape;184;p19"/>
          <p:cNvSpPr txBox="1"/>
          <p:nvPr/>
        </p:nvSpPr>
        <p:spPr>
          <a:xfrm>
            <a:off x="3517476" y="2025325"/>
            <a:ext cx="2109000" cy="440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latin typeface="Prata"/>
                <a:ea typeface="Prata"/>
                <a:cs typeface="Prata"/>
                <a:sym typeface="Prata"/>
              </a:rPr>
              <a:t>RESPONSABILITAT</a:t>
            </a:r>
            <a:endParaRPr b="1" sz="2000">
              <a:solidFill>
                <a:srgbClr val="000000"/>
              </a:solidFill>
              <a:latin typeface="Prata"/>
              <a:ea typeface="Prata"/>
              <a:cs typeface="Prata"/>
              <a:sym typeface="Prata"/>
            </a:endParaRPr>
          </a:p>
        </p:txBody>
      </p:sp>
      <p:sp>
        <p:nvSpPr>
          <p:cNvPr id="185" name="Google Shape;185;p19"/>
          <p:cNvSpPr txBox="1"/>
          <p:nvPr/>
        </p:nvSpPr>
        <p:spPr>
          <a:xfrm>
            <a:off x="6501313" y="3622635"/>
            <a:ext cx="1928100" cy="440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latin typeface="Prata"/>
                <a:ea typeface="Prata"/>
                <a:cs typeface="Prata"/>
                <a:sym typeface="Prata"/>
              </a:rPr>
              <a:t>TRANSPARÈNCIA</a:t>
            </a:r>
            <a:endParaRPr b="1" sz="2000">
              <a:solidFill>
                <a:srgbClr val="000000"/>
              </a:solidFill>
              <a:latin typeface="Prata"/>
              <a:ea typeface="Prata"/>
              <a:cs typeface="Prata"/>
              <a:sym typeface="Prat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0"/>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OBJECTIUS CLAU</a:t>
            </a:r>
            <a:endParaRPr/>
          </a:p>
        </p:txBody>
      </p:sp>
      <p:grpSp>
        <p:nvGrpSpPr>
          <p:cNvPr id="191" name="Google Shape;191;p20"/>
          <p:cNvGrpSpPr/>
          <p:nvPr/>
        </p:nvGrpSpPr>
        <p:grpSpPr>
          <a:xfrm>
            <a:off x="813225" y="1521975"/>
            <a:ext cx="3530763" cy="773100"/>
            <a:chOff x="813225" y="1521975"/>
            <a:chExt cx="3530763" cy="773100"/>
          </a:xfrm>
        </p:grpSpPr>
        <p:sp>
          <p:nvSpPr>
            <p:cNvPr id="192" name="Google Shape;192;p20"/>
            <p:cNvSpPr txBox="1"/>
            <p:nvPr/>
          </p:nvSpPr>
          <p:spPr>
            <a:xfrm>
              <a:off x="813225" y="1580623"/>
              <a:ext cx="2488200" cy="655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100">
                  <a:latin typeface="DM Sans"/>
                  <a:ea typeface="DM Sans"/>
                  <a:cs typeface="DM Sans"/>
                  <a:sym typeface="DM Sans"/>
                </a:rPr>
                <a:t>CONSCIÈNCIA</a:t>
              </a:r>
              <a:endParaRPr b="1" sz="2100">
                <a:solidFill>
                  <a:srgbClr val="000000"/>
                </a:solidFill>
                <a:latin typeface="DM Sans"/>
                <a:ea typeface="DM Sans"/>
                <a:cs typeface="DM Sans"/>
                <a:sym typeface="DM Sans"/>
              </a:endParaRPr>
            </a:p>
          </p:txBody>
        </p:sp>
        <p:sp>
          <p:nvSpPr>
            <p:cNvPr id="193" name="Google Shape;193;p20"/>
            <p:cNvSpPr/>
            <p:nvPr/>
          </p:nvSpPr>
          <p:spPr>
            <a:xfrm>
              <a:off x="3570888" y="1521975"/>
              <a:ext cx="773100" cy="773100"/>
            </a:xfrm>
            <a:prstGeom prst="ellipse">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sz="3000">
                <a:solidFill>
                  <a:srgbClr val="000000"/>
                </a:solidFill>
                <a:latin typeface="Prata"/>
                <a:ea typeface="Prata"/>
                <a:cs typeface="Prata"/>
                <a:sym typeface="Prata"/>
              </a:endParaRPr>
            </a:p>
          </p:txBody>
        </p:sp>
      </p:grpSp>
      <p:grpSp>
        <p:nvGrpSpPr>
          <p:cNvPr id="194" name="Google Shape;194;p20"/>
          <p:cNvGrpSpPr/>
          <p:nvPr/>
        </p:nvGrpSpPr>
        <p:grpSpPr>
          <a:xfrm>
            <a:off x="4800013" y="2165224"/>
            <a:ext cx="3624017" cy="773100"/>
            <a:chOff x="4800013" y="2165224"/>
            <a:chExt cx="3624017" cy="773100"/>
          </a:xfrm>
        </p:grpSpPr>
        <p:sp>
          <p:nvSpPr>
            <p:cNvPr id="195" name="Google Shape;195;p20"/>
            <p:cNvSpPr txBox="1"/>
            <p:nvPr/>
          </p:nvSpPr>
          <p:spPr>
            <a:xfrm>
              <a:off x="5935829" y="2223567"/>
              <a:ext cx="2488200" cy="65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200">
                  <a:latin typeface="DM Sans"/>
                  <a:ea typeface="DM Sans"/>
                  <a:cs typeface="DM Sans"/>
                  <a:sym typeface="DM Sans"/>
                </a:rPr>
                <a:t>ÚS PLATAFORMA</a:t>
              </a:r>
              <a:endParaRPr b="1" sz="2200">
                <a:solidFill>
                  <a:srgbClr val="000000"/>
                </a:solidFill>
                <a:latin typeface="DM Sans"/>
                <a:ea typeface="DM Sans"/>
                <a:cs typeface="DM Sans"/>
                <a:sym typeface="DM Sans"/>
              </a:endParaRPr>
            </a:p>
          </p:txBody>
        </p:sp>
        <p:sp>
          <p:nvSpPr>
            <p:cNvPr id="196" name="Google Shape;196;p20"/>
            <p:cNvSpPr/>
            <p:nvPr/>
          </p:nvSpPr>
          <p:spPr>
            <a:xfrm>
              <a:off x="4800013" y="2165224"/>
              <a:ext cx="773100" cy="773100"/>
            </a:xfrm>
            <a:prstGeom prst="ellipse">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sz="2000">
                <a:solidFill>
                  <a:srgbClr val="000000"/>
                </a:solidFill>
                <a:latin typeface="Prata"/>
                <a:ea typeface="Prata"/>
                <a:cs typeface="Prata"/>
                <a:sym typeface="Prata"/>
              </a:endParaRPr>
            </a:p>
          </p:txBody>
        </p:sp>
      </p:grpSp>
      <p:grpSp>
        <p:nvGrpSpPr>
          <p:cNvPr id="197" name="Google Shape;197;p20"/>
          <p:cNvGrpSpPr/>
          <p:nvPr/>
        </p:nvGrpSpPr>
        <p:grpSpPr>
          <a:xfrm>
            <a:off x="215600" y="2808473"/>
            <a:ext cx="4128388" cy="773100"/>
            <a:chOff x="215600" y="2808473"/>
            <a:chExt cx="4128388" cy="773100"/>
          </a:xfrm>
        </p:grpSpPr>
        <p:sp>
          <p:nvSpPr>
            <p:cNvPr id="198" name="Google Shape;198;p20"/>
            <p:cNvSpPr txBox="1"/>
            <p:nvPr/>
          </p:nvSpPr>
          <p:spPr>
            <a:xfrm>
              <a:off x="215600" y="2867425"/>
              <a:ext cx="2992500" cy="655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b="1" lang="en" sz="2000">
                  <a:latin typeface="DM Sans"/>
                  <a:ea typeface="DM Sans"/>
                  <a:cs typeface="DM Sans"/>
                  <a:sym typeface="DM Sans"/>
                </a:rPr>
                <a:t>IMPACTE</a:t>
              </a:r>
              <a:r>
                <a:rPr lang="en" sz="1200">
                  <a:latin typeface="DM Sans"/>
                  <a:ea typeface="DM Sans"/>
                  <a:cs typeface="DM Sans"/>
                  <a:sym typeface="DM Sans"/>
                </a:rPr>
                <a:t> </a:t>
              </a:r>
              <a:r>
                <a:rPr b="1" lang="en" sz="2000">
                  <a:latin typeface="DM Sans"/>
                  <a:ea typeface="DM Sans"/>
                  <a:cs typeface="DM Sans"/>
                  <a:sym typeface="DM Sans"/>
                </a:rPr>
                <a:t>AMBIENTAL</a:t>
              </a:r>
              <a:endParaRPr sz="1200">
                <a:solidFill>
                  <a:srgbClr val="000000"/>
                </a:solidFill>
                <a:latin typeface="DM Sans"/>
                <a:ea typeface="DM Sans"/>
                <a:cs typeface="DM Sans"/>
                <a:sym typeface="DM Sans"/>
              </a:endParaRPr>
            </a:p>
          </p:txBody>
        </p:sp>
        <p:sp>
          <p:nvSpPr>
            <p:cNvPr id="199" name="Google Shape;199;p20"/>
            <p:cNvSpPr/>
            <p:nvPr/>
          </p:nvSpPr>
          <p:spPr>
            <a:xfrm>
              <a:off x="3570888" y="2808473"/>
              <a:ext cx="773100" cy="773100"/>
            </a:xfrm>
            <a:prstGeom prst="ellipse">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sz="2000">
                <a:solidFill>
                  <a:srgbClr val="000000"/>
                </a:solidFill>
                <a:latin typeface="Prata"/>
                <a:ea typeface="Prata"/>
                <a:cs typeface="Prata"/>
                <a:sym typeface="Prata"/>
              </a:endParaRPr>
            </a:p>
          </p:txBody>
        </p:sp>
      </p:grpSp>
      <p:grpSp>
        <p:nvGrpSpPr>
          <p:cNvPr id="200" name="Google Shape;200;p20"/>
          <p:cNvGrpSpPr/>
          <p:nvPr/>
        </p:nvGrpSpPr>
        <p:grpSpPr>
          <a:xfrm>
            <a:off x="4800013" y="3413521"/>
            <a:ext cx="3624017" cy="773100"/>
            <a:chOff x="4800013" y="3451721"/>
            <a:chExt cx="3624017" cy="773100"/>
          </a:xfrm>
        </p:grpSpPr>
        <p:sp>
          <p:nvSpPr>
            <p:cNvPr id="201" name="Google Shape;201;p20"/>
            <p:cNvSpPr txBox="1"/>
            <p:nvPr/>
          </p:nvSpPr>
          <p:spPr>
            <a:xfrm>
              <a:off x="5935829" y="3510081"/>
              <a:ext cx="2488200" cy="65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200">
                  <a:latin typeface="DM Sans"/>
                  <a:ea typeface="DM Sans"/>
                  <a:cs typeface="DM Sans"/>
                  <a:sym typeface="DM Sans"/>
                </a:rPr>
                <a:t>SATISFACCIÓ</a:t>
              </a:r>
              <a:endParaRPr b="1" sz="2200">
                <a:solidFill>
                  <a:srgbClr val="000000"/>
                </a:solidFill>
                <a:latin typeface="DM Sans"/>
                <a:ea typeface="DM Sans"/>
                <a:cs typeface="DM Sans"/>
                <a:sym typeface="DM Sans"/>
              </a:endParaRPr>
            </a:p>
          </p:txBody>
        </p:sp>
        <p:sp>
          <p:nvSpPr>
            <p:cNvPr id="202" name="Google Shape;202;p20"/>
            <p:cNvSpPr/>
            <p:nvPr/>
          </p:nvSpPr>
          <p:spPr>
            <a:xfrm>
              <a:off x="4800013" y="3451721"/>
              <a:ext cx="773100" cy="773100"/>
            </a:xfrm>
            <a:prstGeom prst="ellipse">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sz="2000">
                <a:solidFill>
                  <a:srgbClr val="000000"/>
                </a:solidFill>
                <a:latin typeface="Prata"/>
                <a:ea typeface="Prata"/>
                <a:cs typeface="Prata"/>
                <a:sym typeface="Prata"/>
              </a:endParaRPr>
            </a:p>
          </p:txBody>
        </p:sp>
      </p:grpSp>
      <p:cxnSp>
        <p:nvCxnSpPr>
          <p:cNvPr id="203" name="Google Shape;203;p20"/>
          <p:cNvCxnSpPr>
            <a:stCxn id="193" idx="2"/>
            <a:endCxn id="204" idx="3"/>
          </p:cNvCxnSpPr>
          <p:nvPr/>
        </p:nvCxnSpPr>
        <p:spPr>
          <a:xfrm flipH="1">
            <a:off x="3208188" y="1908525"/>
            <a:ext cx="362700" cy="600"/>
          </a:xfrm>
          <a:prstGeom prst="bentConnector3">
            <a:avLst>
              <a:gd fmla="val 50000" name="adj1"/>
            </a:avLst>
          </a:prstGeom>
          <a:noFill/>
          <a:ln cap="flat" cmpd="sng" w="38100">
            <a:solidFill>
              <a:srgbClr val="000000"/>
            </a:solidFill>
            <a:prstDash val="solid"/>
            <a:round/>
            <a:headEnd len="med" w="med" type="none"/>
            <a:tailEnd len="med" w="med" type="none"/>
          </a:ln>
        </p:spPr>
      </p:cxnSp>
      <p:cxnSp>
        <p:nvCxnSpPr>
          <p:cNvPr id="205" name="Google Shape;205;p20"/>
          <p:cNvCxnSpPr>
            <a:stCxn id="206" idx="1"/>
            <a:endCxn id="196" idx="6"/>
          </p:cNvCxnSpPr>
          <p:nvPr/>
        </p:nvCxnSpPr>
        <p:spPr>
          <a:xfrm flipH="1">
            <a:off x="5573113" y="2551174"/>
            <a:ext cx="362700" cy="600"/>
          </a:xfrm>
          <a:prstGeom prst="bentConnector3">
            <a:avLst>
              <a:gd fmla="val 50000" name="adj1"/>
            </a:avLst>
          </a:prstGeom>
          <a:noFill/>
          <a:ln cap="flat" cmpd="sng" w="38100">
            <a:solidFill>
              <a:srgbClr val="000000"/>
            </a:solidFill>
            <a:prstDash val="solid"/>
            <a:round/>
            <a:headEnd len="med" w="med" type="none"/>
            <a:tailEnd len="med" w="med" type="none"/>
          </a:ln>
        </p:spPr>
      </p:cxnSp>
      <p:cxnSp>
        <p:nvCxnSpPr>
          <p:cNvPr id="207" name="Google Shape;207;p20"/>
          <p:cNvCxnSpPr>
            <a:stCxn id="199" idx="2"/>
            <a:endCxn id="208" idx="3"/>
          </p:cNvCxnSpPr>
          <p:nvPr/>
        </p:nvCxnSpPr>
        <p:spPr>
          <a:xfrm flipH="1">
            <a:off x="3208188" y="3195023"/>
            <a:ext cx="362700" cy="600"/>
          </a:xfrm>
          <a:prstGeom prst="bentConnector3">
            <a:avLst>
              <a:gd fmla="val 50000" name="adj1"/>
            </a:avLst>
          </a:prstGeom>
          <a:noFill/>
          <a:ln cap="flat" cmpd="sng" w="38100">
            <a:solidFill>
              <a:srgbClr val="000000"/>
            </a:solidFill>
            <a:prstDash val="solid"/>
            <a:round/>
            <a:headEnd len="med" w="med" type="none"/>
            <a:tailEnd len="med" w="med" type="none"/>
          </a:ln>
        </p:spPr>
      </p:cxnSp>
      <p:cxnSp>
        <p:nvCxnSpPr>
          <p:cNvPr id="209" name="Google Shape;209;p20"/>
          <p:cNvCxnSpPr>
            <a:stCxn id="210" idx="1"/>
            <a:endCxn id="202" idx="6"/>
          </p:cNvCxnSpPr>
          <p:nvPr/>
        </p:nvCxnSpPr>
        <p:spPr>
          <a:xfrm flipH="1">
            <a:off x="5573113" y="3799471"/>
            <a:ext cx="362700" cy="600"/>
          </a:xfrm>
          <a:prstGeom prst="bentConnector3">
            <a:avLst>
              <a:gd fmla="val 50000" name="adj1"/>
            </a:avLst>
          </a:prstGeom>
          <a:noFill/>
          <a:ln cap="flat" cmpd="sng" w="38100">
            <a:solidFill>
              <a:srgbClr val="000000"/>
            </a:solidFill>
            <a:prstDash val="solid"/>
            <a:round/>
            <a:headEnd len="med" w="med" type="none"/>
            <a:tailEnd len="med" w="med" type="none"/>
          </a:ln>
        </p:spPr>
      </p:cxnSp>
      <p:cxnSp>
        <p:nvCxnSpPr>
          <p:cNvPr id="211" name="Google Shape;211;p20"/>
          <p:cNvCxnSpPr>
            <a:stCxn id="193" idx="6"/>
            <a:endCxn id="196" idx="0"/>
          </p:cNvCxnSpPr>
          <p:nvPr/>
        </p:nvCxnSpPr>
        <p:spPr>
          <a:xfrm>
            <a:off x="4343988" y="1908525"/>
            <a:ext cx="842700" cy="256800"/>
          </a:xfrm>
          <a:prstGeom prst="bentConnector2">
            <a:avLst/>
          </a:prstGeom>
          <a:noFill/>
          <a:ln cap="flat" cmpd="sng" w="38100">
            <a:solidFill>
              <a:srgbClr val="000000"/>
            </a:solidFill>
            <a:prstDash val="solid"/>
            <a:round/>
            <a:headEnd len="med" w="med" type="none"/>
            <a:tailEnd len="med" w="med" type="none"/>
          </a:ln>
        </p:spPr>
      </p:cxnSp>
      <p:cxnSp>
        <p:nvCxnSpPr>
          <p:cNvPr id="212" name="Google Shape;212;p20"/>
          <p:cNvCxnSpPr>
            <a:stCxn id="196" idx="4"/>
            <a:endCxn id="199" idx="6"/>
          </p:cNvCxnSpPr>
          <p:nvPr/>
        </p:nvCxnSpPr>
        <p:spPr>
          <a:xfrm rot="5400000">
            <a:off x="4636813" y="2645374"/>
            <a:ext cx="256800" cy="842700"/>
          </a:xfrm>
          <a:prstGeom prst="bentConnector2">
            <a:avLst/>
          </a:prstGeom>
          <a:noFill/>
          <a:ln cap="flat" cmpd="sng" w="38100">
            <a:solidFill>
              <a:srgbClr val="000000"/>
            </a:solidFill>
            <a:prstDash val="solid"/>
            <a:round/>
            <a:headEnd len="med" w="med" type="none"/>
            <a:tailEnd len="med" w="med" type="none"/>
          </a:ln>
        </p:spPr>
      </p:cxnSp>
      <p:cxnSp>
        <p:nvCxnSpPr>
          <p:cNvPr id="213" name="Google Shape;213;p20"/>
          <p:cNvCxnSpPr>
            <a:stCxn id="199" idx="4"/>
            <a:endCxn id="202" idx="4"/>
          </p:cNvCxnSpPr>
          <p:nvPr/>
        </p:nvCxnSpPr>
        <p:spPr>
          <a:xfrm flipH="1" rot="-5400000">
            <a:off x="4269438" y="3269573"/>
            <a:ext cx="605100" cy="1229100"/>
          </a:xfrm>
          <a:prstGeom prst="bentConnector3">
            <a:avLst>
              <a:gd fmla="val 139345" name="adj1"/>
            </a:avLst>
          </a:prstGeom>
          <a:noFill/>
          <a:ln cap="flat" cmpd="sng" w="38100">
            <a:solidFill>
              <a:srgbClr val="000000"/>
            </a:solidFill>
            <a:prstDash val="solid"/>
            <a:round/>
            <a:headEnd len="med" w="med" type="none"/>
            <a:tailEnd len="med" w="med" type="none"/>
          </a:ln>
        </p:spPr>
      </p:cxnSp>
      <p:grpSp>
        <p:nvGrpSpPr>
          <p:cNvPr id="214" name="Google Shape;214;p20"/>
          <p:cNvGrpSpPr/>
          <p:nvPr/>
        </p:nvGrpSpPr>
        <p:grpSpPr>
          <a:xfrm>
            <a:off x="4950481" y="3560969"/>
            <a:ext cx="479065" cy="478210"/>
            <a:chOff x="1421638" y="4125629"/>
            <a:chExt cx="374709" cy="374010"/>
          </a:xfrm>
        </p:grpSpPr>
        <p:sp>
          <p:nvSpPr>
            <p:cNvPr id="215" name="Google Shape;215;p20"/>
            <p:cNvSpPr/>
            <p:nvPr/>
          </p:nvSpPr>
          <p:spPr>
            <a:xfrm>
              <a:off x="1421638" y="4265954"/>
              <a:ext cx="374709" cy="233685"/>
            </a:xfrm>
            <a:custGeom>
              <a:rect b="b" l="l" r="r" t="t"/>
              <a:pathLst>
                <a:path extrusionOk="0" h="7359" w="11800">
                  <a:moveTo>
                    <a:pt x="3180" y="3298"/>
                  </a:moveTo>
                  <a:lnTo>
                    <a:pt x="3180" y="7001"/>
                  </a:lnTo>
                  <a:lnTo>
                    <a:pt x="1691" y="7001"/>
                  </a:lnTo>
                  <a:lnTo>
                    <a:pt x="1691" y="3298"/>
                  </a:lnTo>
                  <a:close/>
                  <a:moveTo>
                    <a:pt x="6680" y="2370"/>
                  </a:moveTo>
                  <a:lnTo>
                    <a:pt x="6680" y="7001"/>
                  </a:lnTo>
                  <a:lnTo>
                    <a:pt x="5192" y="7001"/>
                  </a:lnTo>
                  <a:lnTo>
                    <a:pt x="5192" y="2370"/>
                  </a:lnTo>
                  <a:close/>
                  <a:moveTo>
                    <a:pt x="10180" y="345"/>
                  </a:moveTo>
                  <a:lnTo>
                    <a:pt x="10180" y="7001"/>
                  </a:lnTo>
                  <a:lnTo>
                    <a:pt x="8692" y="7001"/>
                  </a:lnTo>
                  <a:lnTo>
                    <a:pt x="8692" y="345"/>
                  </a:lnTo>
                  <a:close/>
                  <a:moveTo>
                    <a:pt x="8502" y="0"/>
                  </a:moveTo>
                  <a:cubicBezTo>
                    <a:pt x="8406" y="0"/>
                    <a:pt x="8323" y="84"/>
                    <a:pt x="8323" y="179"/>
                  </a:cubicBezTo>
                  <a:lnTo>
                    <a:pt x="8323" y="7001"/>
                  </a:lnTo>
                  <a:lnTo>
                    <a:pt x="7013" y="7001"/>
                  </a:lnTo>
                  <a:lnTo>
                    <a:pt x="7013" y="2203"/>
                  </a:lnTo>
                  <a:cubicBezTo>
                    <a:pt x="7013" y="2120"/>
                    <a:pt x="6930" y="2024"/>
                    <a:pt x="6835" y="2024"/>
                  </a:cubicBezTo>
                  <a:lnTo>
                    <a:pt x="4989" y="2024"/>
                  </a:lnTo>
                  <a:cubicBezTo>
                    <a:pt x="4894" y="2024"/>
                    <a:pt x="4811" y="2108"/>
                    <a:pt x="4811" y="2203"/>
                  </a:cubicBezTo>
                  <a:lnTo>
                    <a:pt x="4811" y="7001"/>
                  </a:lnTo>
                  <a:lnTo>
                    <a:pt x="3501" y="7001"/>
                  </a:lnTo>
                  <a:lnTo>
                    <a:pt x="3501" y="3132"/>
                  </a:lnTo>
                  <a:cubicBezTo>
                    <a:pt x="3501" y="3036"/>
                    <a:pt x="3418" y="2953"/>
                    <a:pt x="3322" y="2953"/>
                  </a:cubicBezTo>
                  <a:lnTo>
                    <a:pt x="1477" y="2953"/>
                  </a:lnTo>
                  <a:cubicBezTo>
                    <a:pt x="1382" y="2953"/>
                    <a:pt x="1298" y="3024"/>
                    <a:pt x="1298" y="3132"/>
                  </a:cubicBezTo>
                  <a:lnTo>
                    <a:pt x="1298" y="7001"/>
                  </a:lnTo>
                  <a:lnTo>
                    <a:pt x="179" y="7001"/>
                  </a:lnTo>
                  <a:cubicBezTo>
                    <a:pt x="84" y="7001"/>
                    <a:pt x="1" y="7073"/>
                    <a:pt x="1" y="7180"/>
                  </a:cubicBezTo>
                  <a:cubicBezTo>
                    <a:pt x="1" y="7287"/>
                    <a:pt x="72" y="7358"/>
                    <a:pt x="179" y="7358"/>
                  </a:cubicBezTo>
                  <a:lnTo>
                    <a:pt x="11597" y="7358"/>
                  </a:lnTo>
                  <a:cubicBezTo>
                    <a:pt x="11681" y="7358"/>
                    <a:pt x="11776" y="7287"/>
                    <a:pt x="11776" y="7180"/>
                  </a:cubicBezTo>
                  <a:cubicBezTo>
                    <a:pt x="11800" y="7073"/>
                    <a:pt x="11728" y="7001"/>
                    <a:pt x="11633" y="7001"/>
                  </a:cubicBezTo>
                  <a:lnTo>
                    <a:pt x="10526" y="7001"/>
                  </a:lnTo>
                  <a:lnTo>
                    <a:pt x="10526" y="179"/>
                  </a:lnTo>
                  <a:cubicBezTo>
                    <a:pt x="10526" y="95"/>
                    <a:pt x="10442" y="0"/>
                    <a:pt x="1034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0"/>
            <p:cNvSpPr/>
            <p:nvPr/>
          </p:nvSpPr>
          <p:spPr>
            <a:xfrm>
              <a:off x="1428052" y="4125629"/>
              <a:ext cx="356958" cy="215585"/>
            </a:xfrm>
            <a:custGeom>
              <a:rect b="b" l="l" r="r" t="t"/>
              <a:pathLst>
                <a:path extrusionOk="0" h="6789" w="11241">
                  <a:moveTo>
                    <a:pt x="10668" y="0"/>
                  </a:moveTo>
                  <a:cubicBezTo>
                    <a:pt x="10653" y="0"/>
                    <a:pt x="10637" y="1"/>
                    <a:pt x="10621" y="2"/>
                  </a:cubicBezTo>
                  <a:lnTo>
                    <a:pt x="9145" y="181"/>
                  </a:lnTo>
                  <a:cubicBezTo>
                    <a:pt x="8847" y="216"/>
                    <a:pt x="8633" y="490"/>
                    <a:pt x="8669" y="788"/>
                  </a:cubicBezTo>
                  <a:cubicBezTo>
                    <a:pt x="8691" y="1064"/>
                    <a:pt x="8938" y="1268"/>
                    <a:pt x="9211" y="1268"/>
                  </a:cubicBezTo>
                  <a:cubicBezTo>
                    <a:pt x="9232" y="1268"/>
                    <a:pt x="9254" y="1267"/>
                    <a:pt x="9276" y="1264"/>
                  </a:cubicBezTo>
                  <a:lnTo>
                    <a:pt x="9395" y="1252"/>
                  </a:lnTo>
                  <a:lnTo>
                    <a:pt x="9395" y="1252"/>
                  </a:lnTo>
                  <a:cubicBezTo>
                    <a:pt x="7597" y="3348"/>
                    <a:pt x="5442" y="4443"/>
                    <a:pt x="3918" y="4979"/>
                  </a:cubicBezTo>
                  <a:cubicBezTo>
                    <a:pt x="2025" y="5657"/>
                    <a:pt x="561" y="5717"/>
                    <a:pt x="537" y="5717"/>
                  </a:cubicBezTo>
                  <a:cubicBezTo>
                    <a:pt x="239" y="5729"/>
                    <a:pt x="1" y="5967"/>
                    <a:pt x="25" y="6265"/>
                  </a:cubicBezTo>
                  <a:cubicBezTo>
                    <a:pt x="37" y="6562"/>
                    <a:pt x="275" y="6789"/>
                    <a:pt x="561" y="6789"/>
                  </a:cubicBezTo>
                  <a:lnTo>
                    <a:pt x="572" y="6789"/>
                  </a:lnTo>
                  <a:cubicBezTo>
                    <a:pt x="632" y="6789"/>
                    <a:pt x="2192" y="6729"/>
                    <a:pt x="4263" y="6003"/>
                  </a:cubicBezTo>
                  <a:cubicBezTo>
                    <a:pt x="5418" y="5586"/>
                    <a:pt x="6514" y="5050"/>
                    <a:pt x="7490" y="4383"/>
                  </a:cubicBezTo>
                  <a:cubicBezTo>
                    <a:pt x="7561" y="4324"/>
                    <a:pt x="7597" y="4217"/>
                    <a:pt x="7538" y="4145"/>
                  </a:cubicBezTo>
                  <a:cubicBezTo>
                    <a:pt x="7501" y="4093"/>
                    <a:pt x="7445" y="4065"/>
                    <a:pt x="7391" y="4065"/>
                  </a:cubicBezTo>
                  <a:cubicBezTo>
                    <a:pt x="7358" y="4065"/>
                    <a:pt x="7326" y="4075"/>
                    <a:pt x="7299" y="4098"/>
                  </a:cubicBezTo>
                  <a:cubicBezTo>
                    <a:pt x="6335" y="4753"/>
                    <a:pt x="5275" y="5288"/>
                    <a:pt x="4144" y="5693"/>
                  </a:cubicBezTo>
                  <a:cubicBezTo>
                    <a:pt x="2132" y="6408"/>
                    <a:pt x="632" y="6467"/>
                    <a:pt x="561" y="6467"/>
                  </a:cubicBezTo>
                  <a:cubicBezTo>
                    <a:pt x="453" y="6467"/>
                    <a:pt x="358" y="6372"/>
                    <a:pt x="358" y="6265"/>
                  </a:cubicBezTo>
                  <a:cubicBezTo>
                    <a:pt x="358" y="6169"/>
                    <a:pt x="441" y="6074"/>
                    <a:pt x="561" y="6062"/>
                  </a:cubicBezTo>
                  <a:cubicBezTo>
                    <a:pt x="572" y="6062"/>
                    <a:pt x="2085" y="6003"/>
                    <a:pt x="4037" y="5300"/>
                  </a:cubicBezTo>
                  <a:cubicBezTo>
                    <a:pt x="5680" y="4717"/>
                    <a:pt x="8026" y="3514"/>
                    <a:pt x="9943" y="1133"/>
                  </a:cubicBezTo>
                  <a:cubicBezTo>
                    <a:pt x="10035" y="1018"/>
                    <a:pt x="9949" y="847"/>
                    <a:pt x="9813" y="847"/>
                  </a:cubicBezTo>
                  <a:cubicBezTo>
                    <a:pt x="9809" y="847"/>
                    <a:pt x="9804" y="847"/>
                    <a:pt x="9800" y="847"/>
                  </a:cubicBezTo>
                  <a:lnTo>
                    <a:pt x="9252" y="931"/>
                  </a:lnTo>
                  <a:cubicBezTo>
                    <a:pt x="9244" y="932"/>
                    <a:pt x="9236" y="932"/>
                    <a:pt x="9228" y="932"/>
                  </a:cubicBezTo>
                  <a:cubicBezTo>
                    <a:pt x="9139" y="932"/>
                    <a:pt x="9049" y="874"/>
                    <a:pt x="9038" y="776"/>
                  </a:cubicBezTo>
                  <a:cubicBezTo>
                    <a:pt x="9014" y="657"/>
                    <a:pt x="9085" y="550"/>
                    <a:pt x="9204" y="538"/>
                  </a:cubicBezTo>
                  <a:lnTo>
                    <a:pt x="10681" y="359"/>
                  </a:lnTo>
                  <a:cubicBezTo>
                    <a:pt x="10688" y="358"/>
                    <a:pt x="10696" y="358"/>
                    <a:pt x="10703" y="358"/>
                  </a:cubicBezTo>
                  <a:cubicBezTo>
                    <a:pt x="10812" y="358"/>
                    <a:pt x="10895" y="438"/>
                    <a:pt x="10895" y="550"/>
                  </a:cubicBezTo>
                  <a:lnTo>
                    <a:pt x="10895" y="2026"/>
                  </a:lnTo>
                  <a:cubicBezTo>
                    <a:pt x="10895" y="2133"/>
                    <a:pt x="10812" y="2217"/>
                    <a:pt x="10705" y="2217"/>
                  </a:cubicBezTo>
                  <a:cubicBezTo>
                    <a:pt x="10598" y="2217"/>
                    <a:pt x="10514" y="2133"/>
                    <a:pt x="10514" y="2026"/>
                  </a:cubicBezTo>
                  <a:lnTo>
                    <a:pt x="10514" y="1586"/>
                  </a:lnTo>
                  <a:cubicBezTo>
                    <a:pt x="10514" y="1502"/>
                    <a:pt x="10467" y="1443"/>
                    <a:pt x="10407" y="1419"/>
                  </a:cubicBezTo>
                  <a:cubicBezTo>
                    <a:pt x="10387" y="1409"/>
                    <a:pt x="10368" y="1405"/>
                    <a:pt x="10349" y="1405"/>
                  </a:cubicBezTo>
                  <a:cubicBezTo>
                    <a:pt x="10298" y="1405"/>
                    <a:pt x="10251" y="1435"/>
                    <a:pt x="10217" y="1478"/>
                  </a:cubicBezTo>
                  <a:cubicBezTo>
                    <a:pt x="9574" y="2264"/>
                    <a:pt x="8835" y="2979"/>
                    <a:pt x="8026" y="3610"/>
                  </a:cubicBezTo>
                  <a:cubicBezTo>
                    <a:pt x="7954" y="3669"/>
                    <a:pt x="7942" y="3764"/>
                    <a:pt x="8002" y="3848"/>
                  </a:cubicBezTo>
                  <a:cubicBezTo>
                    <a:pt x="8036" y="3888"/>
                    <a:pt x="8081" y="3910"/>
                    <a:pt x="8129" y="3910"/>
                  </a:cubicBezTo>
                  <a:cubicBezTo>
                    <a:pt x="8166" y="3910"/>
                    <a:pt x="8204" y="3897"/>
                    <a:pt x="8240" y="3872"/>
                  </a:cubicBezTo>
                  <a:cubicBezTo>
                    <a:pt x="8931" y="3336"/>
                    <a:pt x="9585" y="2729"/>
                    <a:pt x="10169" y="2062"/>
                  </a:cubicBezTo>
                  <a:cubicBezTo>
                    <a:pt x="10181" y="2336"/>
                    <a:pt x="10419" y="2574"/>
                    <a:pt x="10705" y="2574"/>
                  </a:cubicBezTo>
                  <a:cubicBezTo>
                    <a:pt x="11002" y="2574"/>
                    <a:pt x="11240" y="2336"/>
                    <a:pt x="11240" y="2038"/>
                  </a:cubicBezTo>
                  <a:lnTo>
                    <a:pt x="11240" y="573"/>
                  </a:lnTo>
                  <a:cubicBezTo>
                    <a:pt x="11240" y="395"/>
                    <a:pt x="11169" y="240"/>
                    <a:pt x="11050" y="133"/>
                  </a:cubicBezTo>
                  <a:cubicBezTo>
                    <a:pt x="10943" y="47"/>
                    <a:pt x="10807" y="0"/>
                    <a:pt x="106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 name="Google Shape;217;p20"/>
          <p:cNvSpPr/>
          <p:nvPr/>
        </p:nvSpPr>
        <p:spPr>
          <a:xfrm>
            <a:off x="4948259" y="2311075"/>
            <a:ext cx="483510" cy="481493"/>
          </a:xfrm>
          <a:custGeom>
            <a:rect b="b" l="l" r="r" t="t"/>
            <a:pathLst>
              <a:path extrusionOk="0" h="11300" w="11348">
                <a:moveTo>
                  <a:pt x="7752" y="846"/>
                </a:moveTo>
                <a:cubicBezTo>
                  <a:pt x="7978" y="846"/>
                  <a:pt x="8133" y="1025"/>
                  <a:pt x="8133" y="1239"/>
                </a:cubicBezTo>
                <a:lnTo>
                  <a:pt x="8133" y="4001"/>
                </a:lnTo>
                <a:lnTo>
                  <a:pt x="4252" y="4001"/>
                </a:lnTo>
                <a:cubicBezTo>
                  <a:pt x="3763" y="4001"/>
                  <a:pt x="3359" y="4406"/>
                  <a:pt x="3359" y="4894"/>
                </a:cubicBezTo>
                <a:lnTo>
                  <a:pt x="3359" y="4990"/>
                </a:lnTo>
                <a:lnTo>
                  <a:pt x="1168" y="4990"/>
                </a:lnTo>
                <a:lnTo>
                  <a:pt x="1168" y="5001"/>
                </a:lnTo>
                <a:cubicBezTo>
                  <a:pt x="942" y="5001"/>
                  <a:pt x="787" y="4823"/>
                  <a:pt x="787" y="4609"/>
                </a:cubicBezTo>
                <a:lnTo>
                  <a:pt x="787" y="1239"/>
                </a:lnTo>
                <a:cubicBezTo>
                  <a:pt x="787" y="1013"/>
                  <a:pt x="965" y="846"/>
                  <a:pt x="1168" y="846"/>
                </a:cubicBezTo>
                <a:close/>
                <a:moveTo>
                  <a:pt x="3370" y="6621"/>
                </a:moveTo>
                <a:lnTo>
                  <a:pt x="3370" y="6978"/>
                </a:lnTo>
                <a:lnTo>
                  <a:pt x="3180" y="6978"/>
                </a:lnTo>
                <a:lnTo>
                  <a:pt x="3370" y="6621"/>
                </a:lnTo>
                <a:close/>
                <a:moveTo>
                  <a:pt x="3382" y="7335"/>
                </a:moveTo>
                <a:lnTo>
                  <a:pt x="3382" y="7490"/>
                </a:lnTo>
                <a:lnTo>
                  <a:pt x="2644" y="7490"/>
                </a:lnTo>
                <a:cubicBezTo>
                  <a:pt x="2597" y="7490"/>
                  <a:pt x="2573" y="7454"/>
                  <a:pt x="2573" y="7407"/>
                </a:cubicBezTo>
                <a:cubicBezTo>
                  <a:pt x="2573" y="7383"/>
                  <a:pt x="2585" y="7371"/>
                  <a:pt x="2597" y="7347"/>
                </a:cubicBezTo>
                <a:cubicBezTo>
                  <a:pt x="2620" y="7335"/>
                  <a:pt x="2632" y="7335"/>
                  <a:pt x="2656" y="7335"/>
                </a:cubicBezTo>
                <a:close/>
                <a:moveTo>
                  <a:pt x="8966" y="8276"/>
                </a:moveTo>
                <a:cubicBezTo>
                  <a:pt x="9062" y="8276"/>
                  <a:pt x="9133" y="8347"/>
                  <a:pt x="9133" y="8442"/>
                </a:cubicBezTo>
                <a:lnTo>
                  <a:pt x="9133" y="8573"/>
                </a:lnTo>
                <a:cubicBezTo>
                  <a:pt x="9109" y="8573"/>
                  <a:pt x="9074" y="8561"/>
                  <a:pt x="9038" y="8561"/>
                </a:cubicBezTo>
                <a:lnTo>
                  <a:pt x="7454" y="8561"/>
                </a:lnTo>
                <a:cubicBezTo>
                  <a:pt x="7419" y="8561"/>
                  <a:pt x="7395" y="8561"/>
                  <a:pt x="7359" y="8573"/>
                </a:cubicBezTo>
                <a:lnTo>
                  <a:pt x="7359" y="8442"/>
                </a:lnTo>
                <a:cubicBezTo>
                  <a:pt x="7359" y="8347"/>
                  <a:pt x="7430" y="8276"/>
                  <a:pt x="7526" y="8276"/>
                </a:cubicBezTo>
                <a:close/>
                <a:moveTo>
                  <a:pt x="9883" y="4347"/>
                </a:moveTo>
                <a:cubicBezTo>
                  <a:pt x="10193" y="4347"/>
                  <a:pt x="10443" y="4597"/>
                  <a:pt x="10443" y="4906"/>
                </a:cubicBezTo>
                <a:lnTo>
                  <a:pt x="10443" y="9276"/>
                </a:lnTo>
                <a:lnTo>
                  <a:pt x="9478" y="9276"/>
                </a:lnTo>
                <a:lnTo>
                  <a:pt x="9478" y="9109"/>
                </a:lnTo>
                <a:lnTo>
                  <a:pt x="9764" y="9109"/>
                </a:lnTo>
                <a:cubicBezTo>
                  <a:pt x="10038" y="9109"/>
                  <a:pt x="10264" y="8883"/>
                  <a:pt x="10264" y="8597"/>
                </a:cubicBezTo>
                <a:lnTo>
                  <a:pt x="10264" y="5942"/>
                </a:lnTo>
                <a:cubicBezTo>
                  <a:pt x="10264" y="5847"/>
                  <a:pt x="10193" y="5775"/>
                  <a:pt x="10097" y="5775"/>
                </a:cubicBezTo>
                <a:cubicBezTo>
                  <a:pt x="10014" y="5775"/>
                  <a:pt x="9931" y="5847"/>
                  <a:pt x="9931" y="5942"/>
                </a:cubicBezTo>
                <a:lnTo>
                  <a:pt x="9931" y="8585"/>
                </a:lnTo>
                <a:cubicBezTo>
                  <a:pt x="9931" y="8680"/>
                  <a:pt x="9859" y="8752"/>
                  <a:pt x="9764" y="8752"/>
                </a:cubicBezTo>
                <a:lnTo>
                  <a:pt x="9478" y="8752"/>
                </a:lnTo>
                <a:lnTo>
                  <a:pt x="9478" y="8419"/>
                </a:lnTo>
                <a:cubicBezTo>
                  <a:pt x="9478" y="8157"/>
                  <a:pt x="9252" y="7918"/>
                  <a:pt x="8966" y="7918"/>
                </a:cubicBezTo>
                <a:lnTo>
                  <a:pt x="7526" y="7918"/>
                </a:lnTo>
                <a:cubicBezTo>
                  <a:pt x="7264" y="7918"/>
                  <a:pt x="7026" y="8145"/>
                  <a:pt x="7026" y="8419"/>
                </a:cubicBezTo>
                <a:lnTo>
                  <a:pt x="7026" y="8752"/>
                </a:lnTo>
                <a:lnTo>
                  <a:pt x="4382" y="8752"/>
                </a:lnTo>
                <a:cubicBezTo>
                  <a:pt x="4299" y="8752"/>
                  <a:pt x="4204" y="8680"/>
                  <a:pt x="4204" y="8585"/>
                </a:cubicBezTo>
                <a:lnTo>
                  <a:pt x="4204" y="5121"/>
                </a:lnTo>
                <a:cubicBezTo>
                  <a:pt x="4204" y="5025"/>
                  <a:pt x="4287" y="4942"/>
                  <a:pt x="4382" y="4942"/>
                </a:cubicBezTo>
                <a:lnTo>
                  <a:pt x="9740" y="4942"/>
                </a:lnTo>
                <a:cubicBezTo>
                  <a:pt x="9836" y="4942"/>
                  <a:pt x="9919" y="5013"/>
                  <a:pt x="9919" y="5121"/>
                </a:cubicBezTo>
                <a:lnTo>
                  <a:pt x="9919" y="5251"/>
                </a:lnTo>
                <a:cubicBezTo>
                  <a:pt x="9919" y="5347"/>
                  <a:pt x="10002" y="5418"/>
                  <a:pt x="10086" y="5418"/>
                </a:cubicBezTo>
                <a:cubicBezTo>
                  <a:pt x="10181" y="5418"/>
                  <a:pt x="10252" y="5347"/>
                  <a:pt x="10252" y="5251"/>
                </a:cubicBezTo>
                <a:lnTo>
                  <a:pt x="10252" y="5121"/>
                </a:lnTo>
                <a:cubicBezTo>
                  <a:pt x="10252" y="4835"/>
                  <a:pt x="10026" y="4609"/>
                  <a:pt x="9740" y="4609"/>
                </a:cubicBezTo>
                <a:lnTo>
                  <a:pt x="4382" y="4609"/>
                </a:lnTo>
                <a:cubicBezTo>
                  <a:pt x="4109" y="4609"/>
                  <a:pt x="3882" y="4835"/>
                  <a:pt x="3882" y="5121"/>
                </a:cubicBezTo>
                <a:lnTo>
                  <a:pt x="3882" y="8585"/>
                </a:lnTo>
                <a:cubicBezTo>
                  <a:pt x="3882" y="8871"/>
                  <a:pt x="4109" y="9097"/>
                  <a:pt x="4382" y="9097"/>
                </a:cubicBezTo>
                <a:lnTo>
                  <a:pt x="7026" y="9097"/>
                </a:lnTo>
                <a:lnTo>
                  <a:pt x="7026" y="9252"/>
                </a:lnTo>
                <a:lnTo>
                  <a:pt x="3716" y="9252"/>
                </a:lnTo>
                <a:lnTo>
                  <a:pt x="3716" y="4906"/>
                </a:lnTo>
                <a:cubicBezTo>
                  <a:pt x="3716" y="4597"/>
                  <a:pt x="3966" y="4347"/>
                  <a:pt x="4287" y="4347"/>
                </a:cubicBezTo>
                <a:close/>
                <a:moveTo>
                  <a:pt x="7038" y="9597"/>
                </a:moveTo>
                <a:lnTo>
                  <a:pt x="7038" y="10002"/>
                </a:lnTo>
                <a:lnTo>
                  <a:pt x="3549" y="10002"/>
                </a:lnTo>
                <a:cubicBezTo>
                  <a:pt x="3539" y="10003"/>
                  <a:pt x="3529" y="10004"/>
                  <a:pt x="3520" y="10004"/>
                </a:cubicBezTo>
                <a:cubicBezTo>
                  <a:pt x="3434" y="10004"/>
                  <a:pt x="3351" y="9959"/>
                  <a:pt x="3287" y="9895"/>
                </a:cubicBezTo>
                <a:cubicBezTo>
                  <a:pt x="3216" y="9823"/>
                  <a:pt x="3168" y="9716"/>
                  <a:pt x="3168" y="9609"/>
                </a:cubicBezTo>
                <a:cubicBezTo>
                  <a:pt x="3168" y="9597"/>
                  <a:pt x="3168" y="9597"/>
                  <a:pt x="3180" y="9597"/>
                </a:cubicBezTo>
                <a:close/>
                <a:moveTo>
                  <a:pt x="10990" y="9609"/>
                </a:moveTo>
                <a:lnTo>
                  <a:pt x="10990" y="9633"/>
                </a:lnTo>
                <a:cubicBezTo>
                  <a:pt x="10979" y="9835"/>
                  <a:pt x="10812" y="10014"/>
                  <a:pt x="10598" y="10014"/>
                </a:cubicBezTo>
                <a:lnTo>
                  <a:pt x="9478" y="10014"/>
                </a:lnTo>
                <a:lnTo>
                  <a:pt x="9478" y="9609"/>
                </a:lnTo>
                <a:close/>
                <a:moveTo>
                  <a:pt x="9050" y="8883"/>
                </a:moveTo>
                <a:cubicBezTo>
                  <a:pt x="9085" y="8883"/>
                  <a:pt x="9133" y="8931"/>
                  <a:pt x="9133" y="8978"/>
                </a:cubicBezTo>
                <a:lnTo>
                  <a:pt x="9133" y="10240"/>
                </a:lnTo>
                <a:cubicBezTo>
                  <a:pt x="9133" y="10288"/>
                  <a:pt x="9085" y="10324"/>
                  <a:pt x="9050" y="10324"/>
                </a:cubicBezTo>
                <a:lnTo>
                  <a:pt x="7454" y="10324"/>
                </a:lnTo>
                <a:cubicBezTo>
                  <a:pt x="7407" y="10324"/>
                  <a:pt x="7359" y="10288"/>
                  <a:pt x="7359" y="10240"/>
                </a:cubicBezTo>
                <a:lnTo>
                  <a:pt x="7359" y="10181"/>
                </a:lnTo>
                <a:lnTo>
                  <a:pt x="7359" y="8978"/>
                </a:lnTo>
                <a:cubicBezTo>
                  <a:pt x="7359" y="8931"/>
                  <a:pt x="7407" y="8883"/>
                  <a:pt x="7454" y="8883"/>
                </a:cubicBezTo>
                <a:close/>
                <a:moveTo>
                  <a:pt x="9133" y="10645"/>
                </a:moveTo>
                <a:lnTo>
                  <a:pt x="9133" y="10776"/>
                </a:lnTo>
                <a:cubicBezTo>
                  <a:pt x="9133" y="10859"/>
                  <a:pt x="9062" y="10943"/>
                  <a:pt x="8966" y="10943"/>
                </a:cubicBezTo>
                <a:lnTo>
                  <a:pt x="7526" y="10943"/>
                </a:lnTo>
                <a:cubicBezTo>
                  <a:pt x="7442" y="10943"/>
                  <a:pt x="7359" y="10859"/>
                  <a:pt x="7359" y="10776"/>
                </a:cubicBezTo>
                <a:lnTo>
                  <a:pt x="7359" y="10645"/>
                </a:lnTo>
                <a:cubicBezTo>
                  <a:pt x="7395" y="10645"/>
                  <a:pt x="7419" y="10657"/>
                  <a:pt x="7454" y="10657"/>
                </a:cubicBezTo>
                <a:lnTo>
                  <a:pt x="9050" y="10657"/>
                </a:lnTo>
                <a:cubicBezTo>
                  <a:pt x="9074" y="10657"/>
                  <a:pt x="9109" y="10657"/>
                  <a:pt x="9133" y="10645"/>
                </a:cubicBezTo>
                <a:close/>
                <a:moveTo>
                  <a:pt x="858" y="1"/>
                </a:moveTo>
                <a:cubicBezTo>
                  <a:pt x="382" y="1"/>
                  <a:pt x="1" y="382"/>
                  <a:pt x="1" y="858"/>
                </a:cubicBezTo>
                <a:lnTo>
                  <a:pt x="1" y="5561"/>
                </a:lnTo>
                <a:cubicBezTo>
                  <a:pt x="1" y="6037"/>
                  <a:pt x="382" y="6430"/>
                  <a:pt x="858" y="6430"/>
                </a:cubicBezTo>
                <a:lnTo>
                  <a:pt x="1334" y="6430"/>
                </a:lnTo>
                <a:cubicBezTo>
                  <a:pt x="1430" y="6430"/>
                  <a:pt x="1501" y="6359"/>
                  <a:pt x="1501" y="6264"/>
                </a:cubicBezTo>
                <a:cubicBezTo>
                  <a:pt x="1501" y="6180"/>
                  <a:pt x="1430" y="6097"/>
                  <a:pt x="1334" y="6097"/>
                </a:cubicBezTo>
                <a:lnTo>
                  <a:pt x="858" y="6097"/>
                </a:lnTo>
                <a:cubicBezTo>
                  <a:pt x="572" y="6097"/>
                  <a:pt x="334" y="5859"/>
                  <a:pt x="334" y="5585"/>
                </a:cubicBezTo>
                <a:lnTo>
                  <a:pt x="334" y="882"/>
                </a:lnTo>
                <a:cubicBezTo>
                  <a:pt x="334" y="596"/>
                  <a:pt x="572" y="358"/>
                  <a:pt x="858" y="358"/>
                </a:cubicBezTo>
                <a:lnTo>
                  <a:pt x="8062" y="358"/>
                </a:lnTo>
                <a:cubicBezTo>
                  <a:pt x="8347" y="358"/>
                  <a:pt x="8585" y="596"/>
                  <a:pt x="8585" y="882"/>
                </a:cubicBezTo>
                <a:lnTo>
                  <a:pt x="8585" y="4001"/>
                </a:lnTo>
                <a:lnTo>
                  <a:pt x="8478" y="4001"/>
                </a:lnTo>
                <a:lnTo>
                  <a:pt x="8478" y="1215"/>
                </a:lnTo>
                <a:cubicBezTo>
                  <a:pt x="8478" y="822"/>
                  <a:pt x="8157" y="489"/>
                  <a:pt x="7752" y="489"/>
                </a:cubicBezTo>
                <a:lnTo>
                  <a:pt x="1168" y="489"/>
                </a:lnTo>
                <a:cubicBezTo>
                  <a:pt x="775" y="489"/>
                  <a:pt x="442" y="822"/>
                  <a:pt x="442" y="1215"/>
                </a:cubicBezTo>
                <a:lnTo>
                  <a:pt x="442" y="4597"/>
                </a:lnTo>
                <a:cubicBezTo>
                  <a:pt x="442" y="5001"/>
                  <a:pt x="775" y="5323"/>
                  <a:pt x="1168" y="5323"/>
                </a:cubicBezTo>
                <a:lnTo>
                  <a:pt x="3370" y="5323"/>
                </a:lnTo>
                <a:lnTo>
                  <a:pt x="3370" y="6085"/>
                </a:lnTo>
                <a:lnTo>
                  <a:pt x="2001" y="6085"/>
                </a:lnTo>
                <a:cubicBezTo>
                  <a:pt x="1918" y="6085"/>
                  <a:pt x="1846" y="6156"/>
                  <a:pt x="1846" y="6252"/>
                </a:cubicBezTo>
                <a:cubicBezTo>
                  <a:pt x="1846" y="6335"/>
                  <a:pt x="1918" y="6418"/>
                  <a:pt x="2001" y="6418"/>
                </a:cubicBezTo>
                <a:lnTo>
                  <a:pt x="3109" y="6418"/>
                </a:lnTo>
                <a:lnTo>
                  <a:pt x="2811" y="6978"/>
                </a:lnTo>
                <a:lnTo>
                  <a:pt x="2656" y="6978"/>
                </a:lnTo>
                <a:cubicBezTo>
                  <a:pt x="2561" y="6978"/>
                  <a:pt x="2454" y="7026"/>
                  <a:pt x="2358" y="7097"/>
                </a:cubicBezTo>
                <a:cubicBezTo>
                  <a:pt x="2287" y="7168"/>
                  <a:pt x="2239" y="7276"/>
                  <a:pt x="2239" y="7395"/>
                </a:cubicBezTo>
                <a:cubicBezTo>
                  <a:pt x="2239" y="7621"/>
                  <a:pt x="2418" y="7811"/>
                  <a:pt x="2656" y="7811"/>
                </a:cubicBezTo>
                <a:lnTo>
                  <a:pt x="3394" y="7811"/>
                </a:lnTo>
                <a:lnTo>
                  <a:pt x="3394" y="9276"/>
                </a:lnTo>
                <a:lnTo>
                  <a:pt x="3192" y="9276"/>
                </a:lnTo>
                <a:cubicBezTo>
                  <a:pt x="3001" y="9276"/>
                  <a:pt x="2835" y="9431"/>
                  <a:pt x="2835" y="9633"/>
                </a:cubicBezTo>
                <a:cubicBezTo>
                  <a:pt x="2835" y="9823"/>
                  <a:pt x="2918" y="10002"/>
                  <a:pt x="3049" y="10145"/>
                </a:cubicBezTo>
                <a:cubicBezTo>
                  <a:pt x="3180" y="10288"/>
                  <a:pt x="3370" y="10359"/>
                  <a:pt x="3573" y="10359"/>
                </a:cubicBezTo>
                <a:lnTo>
                  <a:pt x="7049" y="10359"/>
                </a:lnTo>
                <a:lnTo>
                  <a:pt x="7049" y="10788"/>
                </a:lnTo>
                <a:cubicBezTo>
                  <a:pt x="7049" y="11062"/>
                  <a:pt x="7276" y="11300"/>
                  <a:pt x="7550" y="11300"/>
                </a:cubicBezTo>
                <a:lnTo>
                  <a:pt x="9002" y="11300"/>
                </a:lnTo>
                <a:cubicBezTo>
                  <a:pt x="9264" y="11300"/>
                  <a:pt x="9502" y="11074"/>
                  <a:pt x="9502" y="10788"/>
                </a:cubicBezTo>
                <a:lnTo>
                  <a:pt x="9502" y="10359"/>
                </a:lnTo>
                <a:lnTo>
                  <a:pt x="10621" y="10359"/>
                </a:lnTo>
                <a:cubicBezTo>
                  <a:pt x="11026" y="10359"/>
                  <a:pt x="11348" y="10026"/>
                  <a:pt x="11348" y="9633"/>
                </a:cubicBezTo>
                <a:cubicBezTo>
                  <a:pt x="11324" y="9526"/>
                  <a:pt x="11276" y="9431"/>
                  <a:pt x="11217" y="9371"/>
                </a:cubicBezTo>
                <a:cubicBezTo>
                  <a:pt x="11157" y="9312"/>
                  <a:pt x="11074" y="9276"/>
                  <a:pt x="10967" y="9276"/>
                </a:cubicBezTo>
                <a:lnTo>
                  <a:pt x="10776" y="9276"/>
                </a:lnTo>
                <a:lnTo>
                  <a:pt x="10776" y="4906"/>
                </a:lnTo>
                <a:cubicBezTo>
                  <a:pt x="10776" y="4418"/>
                  <a:pt x="10371" y="4013"/>
                  <a:pt x="9883" y="4013"/>
                </a:cubicBezTo>
                <a:lnTo>
                  <a:pt x="8931" y="4013"/>
                </a:lnTo>
                <a:lnTo>
                  <a:pt x="8931" y="858"/>
                </a:lnTo>
                <a:cubicBezTo>
                  <a:pt x="8931" y="382"/>
                  <a:pt x="8538" y="1"/>
                  <a:pt x="80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 name="Google Shape;218;p20"/>
          <p:cNvGrpSpPr/>
          <p:nvPr/>
        </p:nvGrpSpPr>
        <p:grpSpPr>
          <a:xfrm>
            <a:off x="3690891" y="2929286"/>
            <a:ext cx="479081" cy="478215"/>
            <a:chOff x="2640993" y="3357835"/>
            <a:chExt cx="365348" cy="364966"/>
          </a:xfrm>
        </p:grpSpPr>
        <p:sp>
          <p:nvSpPr>
            <p:cNvPr id="219" name="Google Shape;219;p20"/>
            <p:cNvSpPr/>
            <p:nvPr/>
          </p:nvSpPr>
          <p:spPr>
            <a:xfrm>
              <a:off x="2640993" y="3455227"/>
              <a:ext cx="365348" cy="267574"/>
            </a:xfrm>
            <a:custGeom>
              <a:rect b="b" l="l" r="r" t="t"/>
              <a:pathLst>
                <a:path extrusionOk="0" h="8407" w="11479">
                  <a:moveTo>
                    <a:pt x="5168" y="2311"/>
                  </a:moveTo>
                  <a:lnTo>
                    <a:pt x="5335" y="4859"/>
                  </a:lnTo>
                  <a:lnTo>
                    <a:pt x="4620" y="4859"/>
                  </a:lnTo>
                  <a:lnTo>
                    <a:pt x="4763" y="2311"/>
                  </a:lnTo>
                  <a:close/>
                  <a:moveTo>
                    <a:pt x="6966" y="2311"/>
                  </a:moveTo>
                  <a:lnTo>
                    <a:pt x="7133" y="4859"/>
                  </a:lnTo>
                  <a:lnTo>
                    <a:pt x="6418" y="4859"/>
                  </a:lnTo>
                  <a:lnTo>
                    <a:pt x="6561" y="2311"/>
                  </a:lnTo>
                  <a:close/>
                  <a:moveTo>
                    <a:pt x="8764" y="2311"/>
                  </a:moveTo>
                  <a:lnTo>
                    <a:pt x="8931" y="4859"/>
                  </a:lnTo>
                  <a:lnTo>
                    <a:pt x="8216" y="4859"/>
                  </a:lnTo>
                  <a:lnTo>
                    <a:pt x="8371" y="2311"/>
                  </a:lnTo>
                  <a:close/>
                  <a:moveTo>
                    <a:pt x="2156" y="5894"/>
                  </a:moveTo>
                  <a:lnTo>
                    <a:pt x="2144" y="6287"/>
                  </a:lnTo>
                  <a:lnTo>
                    <a:pt x="1549" y="6287"/>
                  </a:lnTo>
                  <a:cubicBezTo>
                    <a:pt x="1453" y="6287"/>
                    <a:pt x="1382" y="6359"/>
                    <a:pt x="1382" y="6442"/>
                  </a:cubicBezTo>
                  <a:cubicBezTo>
                    <a:pt x="1382" y="6537"/>
                    <a:pt x="1453" y="6609"/>
                    <a:pt x="1549" y="6609"/>
                  </a:cubicBezTo>
                  <a:lnTo>
                    <a:pt x="2132" y="6609"/>
                  </a:lnTo>
                  <a:lnTo>
                    <a:pt x="2096" y="8073"/>
                  </a:lnTo>
                  <a:lnTo>
                    <a:pt x="822" y="8073"/>
                  </a:lnTo>
                  <a:lnTo>
                    <a:pt x="822" y="6609"/>
                  </a:lnTo>
                  <a:lnTo>
                    <a:pt x="834" y="6609"/>
                  </a:lnTo>
                  <a:cubicBezTo>
                    <a:pt x="918" y="6609"/>
                    <a:pt x="1001" y="6537"/>
                    <a:pt x="1001" y="6442"/>
                  </a:cubicBezTo>
                  <a:cubicBezTo>
                    <a:pt x="1001" y="6359"/>
                    <a:pt x="918" y="6287"/>
                    <a:pt x="834" y="6287"/>
                  </a:cubicBezTo>
                  <a:cubicBezTo>
                    <a:pt x="727" y="6287"/>
                    <a:pt x="644" y="6192"/>
                    <a:pt x="644" y="6085"/>
                  </a:cubicBezTo>
                  <a:cubicBezTo>
                    <a:pt x="644" y="5990"/>
                    <a:pt x="727" y="5894"/>
                    <a:pt x="834" y="5894"/>
                  </a:cubicBezTo>
                  <a:close/>
                  <a:moveTo>
                    <a:pt x="3382" y="334"/>
                  </a:moveTo>
                  <a:lnTo>
                    <a:pt x="3489" y="4859"/>
                  </a:lnTo>
                  <a:lnTo>
                    <a:pt x="3192" y="4859"/>
                  </a:lnTo>
                  <a:cubicBezTo>
                    <a:pt x="2894" y="4859"/>
                    <a:pt x="2668" y="5097"/>
                    <a:pt x="2668" y="5371"/>
                  </a:cubicBezTo>
                  <a:cubicBezTo>
                    <a:pt x="2668" y="5537"/>
                    <a:pt x="2739" y="5668"/>
                    <a:pt x="2846" y="5775"/>
                  </a:cubicBezTo>
                  <a:lnTo>
                    <a:pt x="2846" y="8085"/>
                  </a:lnTo>
                  <a:lnTo>
                    <a:pt x="2454" y="8085"/>
                  </a:lnTo>
                  <a:lnTo>
                    <a:pt x="2632" y="334"/>
                  </a:lnTo>
                  <a:close/>
                  <a:moveTo>
                    <a:pt x="10359" y="5180"/>
                  </a:moveTo>
                  <a:cubicBezTo>
                    <a:pt x="10466" y="5180"/>
                    <a:pt x="10550" y="5275"/>
                    <a:pt x="10550" y="5371"/>
                  </a:cubicBezTo>
                  <a:cubicBezTo>
                    <a:pt x="10550" y="5478"/>
                    <a:pt x="10466" y="5573"/>
                    <a:pt x="10359" y="5573"/>
                  </a:cubicBezTo>
                  <a:lnTo>
                    <a:pt x="10002" y="5573"/>
                  </a:lnTo>
                  <a:cubicBezTo>
                    <a:pt x="9919" y="5573"/>
                    <a:pt x="9835" y="5644"/>
                    <a:pt x="9835" y="5728"/>
                  </a:cubicBezTo>
                  <a:cubicBezTo>
                    <a:pt x="9835" y="5823"/>
                    <a:pt x="9919" y="5894"/>
                    <a:pt x="10002" y="5894"/>
                  </a:cubicBezTo>
                  <a:lnTo>
                    <a:pt x="10371" y="5894"/>
                  </a:lnTo>
                  <a:lnTo>
                    <a:pt x="10371" y="8085"/>
                  </a:lnTo>
                  <a:lnTo>
                    <a:pt x="3156" y="8085"/>
                  </a:lnTo>
                  <a:lnTo>
                    <a:pt x="3156" y="5894"/>
                  </a:lnTo>
                  <a:lnTo>
                    <a:pt x="9288" y="5894"/>
                  </a:lnTo>
                  <a:cubicBezTo>
                    <a:pt x="9383" y="5894"/>
                    <a:pt x="9454" y="5823"/>
                    <a:pt x="9454" y="5728"/>
                  </a:cubicBezTo>
                  <a:cubicBezTo>
                    <a:pt x="9454" y="5644"/>
                    <a:pt x="9383" y="5573"/>
                    <a:pt x="9288" y="5573"/>
                  </a:cubicBezTo>
                  <a:lnTo>
                    <a:pt x="3168" y="5573"/>
                  </a:lnTo>
                  <a:cubicBezTo>
                    <a:pt x="3073" y="5573"/>
                    <a:pt x="2977" y="5478"/>
                    <a:pt x="2977" y="5371"/>
                  </a:cubicBezTo>
                  <a:cubicBezTo>
                    <a:pt x="2977" y="5275"/>
                    <a:pt x="3073" y="5180"/>
                    <a:pt x="3168" y="5180"/>
                  </a:cubicBezTo>
                  <a:close/>
                  <a:moveTo>
                    <a:pt x="2489" y="1"/>
                  </a:moveTo>
                  <a:cubicBezTo>
                    <a:pt x="2394" y="1"/>
                    <a:pt x="2323" y="72"/>
                    <a:pt x="2323" y="168"/>
                  </a:cubicBezTo>
                  <a:lnTo>
                    <a:pt x="2203" y="5561"/>
                  </a:lnTo>
                  <a:lnTo>
                    <a:pt x="882" y="5561"/>
                  </a:lnTo>
                  <a:cubicBezTo>
                    <a:pt x="584" y="5561"/>
                    <a:pt x="358" y="5799"/>
                    <a:pt x="358" y="6085"/>
                  </a:cubicBezTo>
                  <a:cubicBezTo>
                    <a:pt x="358" y="6252"/>
                    <a:pt x="429" y="6383"/>
                    <a:pt x="537" y="6490"/>
                  </a:cubicBezTo>
                  <a:lnTo>
                    <a:pt x="537" y="8085"/>
                  </a:lnTo>
                  <a:lnTo>
                    <a:pt x="168" y="8085"/>
                  </a:lnTo>
                  <a:cubicBezTo>
                    <a:pt x="72" y="8085"/>
                    <a:pt x="1" y="8157"/>
                    <a:pt x="1" y="8252"/>
                  </a:cubicBezTo>
                  <a:cubicBezTo>
                    <a:pt x="1" y="8335"/>
                    <a:pt x="72" y="8407"/>
                    <a:pt x="168" y="8407"/>
                  </a:cubicBezTo>
                  <a:lnTo>
                    <a:pt x="11312" y="8407"/>
                  </a:lnTo>
                  <a:cubicBezTo>
                    <a:pt x="11395" y="8407"/>
                    <a:pt x="11478" y="8335"/>
                    <a:pt x="11478" y="8252"/>
                  </a:cubicBezTo>
                  <a:cubicBezTo>
                    <a:pt x="11431" y="8157"/>
                    <a:pt x="11359" y="8085"/>
                    <a:pt x="11264" y="8085"/>
                  </a:cubicBezTo>
                  <a:lnTo>
                    <a:pt x="10716" y="8085"/>
                  </a:lnTo>
                  <a:lnTo>
                    <a:pt x="10716" y="5775"/>
                  </a:lnTo>
                  <a:cubicBezTo>
                    <a:pt x="10824" y="5668"/>
                    <a:pt x="10895" y="5537"/>
                    <a:pt x="10895" y="5371"/>
                  </a:cubicBezTo>
                  <a:cubicBezTo>
                    <a:pt x="10895" y="5073"/>
                    <a:pt x="10657" y="4859"/>
                    <a:pt x="10371" y="4859"/>
                  </a:cubicBezTo>
                  <a:lnTo>
                    <a:pt x="9276" y="4859"/>
                  </a:lnTo>
                  <a:lnTo>
                    <a:pt x="9109" y="2132"/>
                  </a:lnTo>
                  <a:cubicBezTo>
                    <a:pt x="9109" y="2037"/>
                    <a:pt x="9038" y="1965"/>
                    <a:pt x="8942" y="1965"/>
                  </a:cubicBezTo>
                  <a:lnTo>
                    <a:pt x="8228" y="1965"/>
                  </a:lnTo>
                  <a:cubicBezTo>
                    <a:pt x="8145" y="1965"/>
                    <a:pt x="8073" y="2037"/>
                    <a:pt x="8073" y="2132"/>
                  </a:cubicBezTo>
                  <a:lnTo>
                    <a:pt x="7907" y="4859"/>
                  </a:lnTo>
                  <a:lnTo>
                    <a:pt x="7502" y="4859"/>
                  </a:lnTo>
                  <a:lnTo>
                    <a:pt x="7335" y="2132"/>
                  </a:lnTo>
                  <a:cubicBezTo>
                    <a:pt x="7335" y="2037"/>
                    <a:pt x="7264" y="1965"/>
                    <a:pt x="7168" y="1965"/>
                  </a:cubicBezTo>
                  <a:lnTo>
                    <a:pt x="6466" y="1965"/>
                  </a:lnTo>
                  <a:cubicBezTo>
                    <a:pt x="6371" y="1965"/>
                    <a:pt x="6299" y="2037"/>
                    <a:pt x="6299" y="2132"/>
                  </a:cubicBezTo>
                  <a:lnTo>
                    <a:pt x="6133" y="4859"/>
                  </a:lnTo>
                  <a:lnTo>
                    <a:pt x="5728" y="4859"/>
                  </a:lnTo>
                  <a:lnTo>
                    <a:pt x="5561" y="2132"/>
                  </a:lnTo>
                  <a:cubicBezTo>
                    <a:pt x="5561" y="2037"/>
                    <a:pt x="5490" y="1965"/>
                    <a:pt x="5406" y="1965"/>
                  </a:cubicBezTo>
                  <a:lnTo>
                    <a:pt x="4620" y="1965"/>
                  </a:lnTo>
                  <a:cubicBezTo>
                    <a:pt x="4525" y="1965"/>
                    <a:pt x="4454" y="2037"/>
                    <a:pt x="4454" y="2132"/>
                  </a:cubicBezTo>
                  <a:lnTo>
                    <a:pt x="4287" y="4859"/>
                  </a:lnTo>
                  <a:lnTo>
                    <a:pt x="3823" y="4859"/>
                  </a:lnTo>
                  <a:lnTo>
                    <a:pt x="3716" y="168"/>
                  </a:lnTo>
                  <a:cubicBezTo>
                    <a:pt x="3716" y="72"/>
                    <a:pt x="3644" y="1"/>
                    <a:pt x="35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0"/>
            <p:cNvSpPr/>
            <p:nvPr/>
          </p:nvSpPr>
          <p:spPr>
            <a:xfrm>
              <a:off x="2724763" y="3357835"/>
              <a:ext cx="280050" cy="136476"/>
            </a:xfrm>
            <a:custGeom>
              <a:rect b="b" l="l" r="r" t="t"/>
              <a:pathLst>
                <a:path extrusionOk="0" h="4288" w="8799">
                  <a:moveTo>
                    <a:pt x="6656" y="1"/>
                  </a:moveTo>
                  <a:cubicBezTo>
                    <a:pt x="6156" y="1"/>
                    <a:pt x="5656" y="180"/>
                    <a:pt x="5286" y="501"/>
                  </a:cubicBezTo>
                  <a:cubicBezTo>
                    <a:pt x="5001" y="299"/>
                    <a:pt x="4679" y="168"/>
                    <a:pt x="4322" y="168"/>
                  </a:cubicBezTo>
                  <a:cubicBezTo>
                    <a:pt x="3905" y="168"/>
                    <a:pt x="3501" y="334"/>
                    <a:pt x="3191" y="632"/>
                  </a:cubicBezTo>
                  <a:cubicBezTo>
                    <a:pt x="3036" y="561"/>
                    <a:pt x="2858" y="525"/>
                    <a:pt x="2691" y="525"/>
                  </a:cubicBezTo>
                  <a:cubicBezTo>
                    <a:pt x="2191" y="525"/>
                    <a:pt x="1750" y="822"/>
                    <a:pt x="1548" y="1275"/>
                  </a:cubicBezTo>
                  <a:cubicBezTo>
                    <a:pt x="1476" y="1263"/>
                    <a:pt x="1417" y="1239"/>
                    <a:pt x="1346" y="1239"/>
                  </a:cubicBezTo>
                  <a:cubicBezTo>
                    <a:pt x="1000" y="1239"/>
                    <a:pt x="703" y="1465"/>
                    <a:pt x="584" y="1775"/>
                  </a:cubicBezTo>
                  <a:lnTo>
                    <a:pt x="524" y="1775"/>
                  </a:lnTo>
                  <a:cubicBezTo>
                    <a:pt x="226" y="1775"/>
                    <a:pt x="0" y="2013"/>
                    <a:pt x="0" y="2299"/>
                  </a:cubicBezTo>
                  <a:cubicBezTo>
                    <a:pt x="0" y="2394"/>
                    <a:pt x="72" y="2466"/>
                    <a:pt x="167" y="2466"/>
                  </a:cubicBezTo>
                  <a:cubicBezTo>
                    <a:pt x="262" y="2466"/>
                    <a:pt x="333" y="2394"/>
                    <a:pt x="333" y="2299"/>
                  </a:cubicBezTo>
                  <a:cubicBezTo>
                    <a:pt x="333" y="2192"/>
                    <a:pt x="417" y="2108"/>
                    <a:pt x="524" y="2108"/>
                  </a:cubicBezTo>
                  <a:cubicBezTo>
                    <a:pt x="560" y="2108"/>
                    <a:pt x="584" y="2120"/>
                    <a:pt x="631" y="2144"/>
                  </a:cubicBezTo>
                  <a:cubicBezTo>
                    <a:pt x="649" y="2156"/>
                    <a:pt x="679" y="2162"/>
                    <a:pt x="710" y="2162"/>
                  </a:cubicBezTo>
                  <a:cubicBezTo>
                    <a:pt x="741" y="2162"/>
                    <a:pt x="774" y="2156"/>
                    <a:pt x="798" y="2144"/>
                  </a:cubicBezTo>
                  <a:cubicBezTo>
                    <a:pt x="834" y="2108"/>
                    <a:pt x="881" y="2061"/>
                    <a:pt x="881" y="2001"/>
                  </a:cubicBezTo>
                  <a:cubicBezTo>
                    <a:pt x="893" y="1763"/>
                    <a:pt x="1095" y="1573"/>
                    <a:pt x="1346" y="1573"/>
                  </a:cubicBezTo>
                  <a:cubicBezTo>
                    <a:pt x="1417" y="1573"/>
                    <a:pt x="1488" y="1584"/>
                    <a:pt x="1572" y="1632"/>
                  </a:cubicBezTo>
                  <a:cubicBezTo>
                    <a:pt x="1591" y="1652"/>
                    <a:pt x="1618" y="1661"/>
                    <a:pt x="1646" y="1661"/>
                  </a:cubicBezTo>
                  <a:cubicBezTo>
                    <a:pt x="1669" y="1661"/>
                    <a:pt x="1693" y="1655"/>
                    <a:pt x="1715" y="1644"/>
                  </a:cubicBezTo>
                  <a:cubicBezTo>
                    <a:pt x="1762" y="1632"/>
                    <a:pt x="1810" y="1584"/>
                    <a:pt x="1822" y="1525"/>
                  </a:cubicBezTo>
                  <a:cubicBezTo>
                    <a:pt x="1929" y="1132"/>
                    <a:pt x="2286" y="858"/>
                    <a:pt x="2703" y="858"/>
                  </a:cubicBezTo>
                  <a:cubicBezTo>
                    <a:pt x="2846" y="858"/>
                    <a:pt x="3012" y="906"/>
                    <a:pt x="3143" y="977"/>
                  </a:cubicBezTo>
                  <a:cubicBezTo>
                    <a:pt x="3173" y="997"/>
                    <a:pt x="3207" y="1007"/>
                    <a:pt x="3240" y="1007"/>
                  </a:cubicBezTo>
                  <a:cubicBezTo>
                    <a:pt x="3286" y="1007"/>
                    <a:pt x="3330" y="988"/>
                    <a:pt x="3358" y="953"/>
                  </a:cubicBezTo>
                  <a:cubicBezTo>
                    <a:pt x="3596" y="668"/>
                    <a:pt x="3953" y="501"/>
                    <a:pt x="4322" y="501"/>
                  </a:cubicBezTo>
                  <a:cubicBezTo>
                    <a:pt x="4632" y="501"/>
                    <a:pt x="4941" y="620"/>
                    <a:pt x="5167" y="834"/>
                  </a:cubicBezTo>
                  <a:cubicBezTo>
                    <a:pt x="5197" y="864"/>
                    <a:pt x="5239" y="879"/>
                    <a:pt x="5281" y="879"/>
                  </a:cubicBezTo>
                  <a:cubicBezTo>
                    <a:pt x="5322" y="879"/>
                    <a:pt x="5364" y="864"/>
                    <a:pt x="5394" y="834"/>
                  </a:cubicBezTo>
                  <a:cubicBezTo>
                    <a:pt x="5739" y="501"/>
                    <a:pt x="6179" y="322"/>
                    <a:pt x="6644" y="322"/>
                  </a:cubicBezTo>
                  <a:cubicBezTo>
                    <a:pt x="7644" y="322"/>
                    <a:pt x="8454" y="1144"/>
                    <a:pt x="8454" y="2144"/>
                  </a:cubicBezTo>
                  <a:cubicBezTo>
                    <a:pt x="8454" y="3132"/>
                    <a:pt x="7644" y="3954"/>
                    <a:pt x="6644" y="3954"/>
                  </a:cubicBezTo>
                  <a:cubicBezTo>
                    <a:pt x="5977" y="3954"/>
                    <a:pt x="5382" y="3597"/>
                    <a:pt x="5048" y="3013"/>
                  </a:cubicBezTo>
                  <a:cubicBezTo>
                    <a:pt x="5013" y="2960"/>
                    <a:pt x="4957" y="2933"/>
                    <a:pt x="4891" y="2933"/>
                  </a:cubicBezTo>
                  <a:cubicBezTo>
                    <a:pt x="4869" y="2933"/>
                    <a:pt x="4846" y="2936"/>
                    <a:pt x="4822" y="2942"/>
                  </a:cubicBezTo>
                  <a:cubicBezTo>
                    <a:pt x="4667" y="3013"/>
                    <a:pt x="4489" y="3061"/>
                    <a:pt x="4286" y="3061"/>
                  </a:cubicBezTo>
                  <a:cubicBezTo>
                    <a:pt x="3917" y="3061"/>
                    <a:pt x="3572" y="2894"/>
                    <a:pt x="3322" y="2620"/>
                  </a:cubicBezTo>
                  <a:cubicBezTo>
                    <a:pt x="3284" y="2583"/>
                    <a:pt x="3242" y="2559"/>
                    <a:pt x="3198" y="2559"/>
                  </a:cubicBezTo>
                  <a:cubicBezTo>
                    <a:pt x="3172" y="2559"/>
                    <a:pt x="3146" y="2567"/>
                    <a:pt x="3120" y="2585"/>
                  </a:cubicBezTo>
                  <a:cubicBezTo>
                    <a:pt x="2977" y="2656"/>
                    <a:pt x="2822" y="2704"/>
                    <a:pt x="2667" y="2704"/>
                  </a:cubicBezTo>
                  <a:cubicBezTo>
                    <a:pt x="2381" y="2704"/>
                    <a:pt x="2119" y="2573"/>
                    <a:pt x="1953" y="2346"/>
                  </a:cubicBezTo>
                  <a:cubicBezTo>
                    <a:pt x="1929" y="2299"/>
                    <a:pt x="1881" y="2287"/>
                    <a:pt x="1822" y="2287"/>
                  </a:cubicBezTo>
                  <a:cubicBezTo>
                    <a:pt x="1774" y="2287"/>
                    <a:pt x="1715" y="2323"/>
                    <a:pt x="1691" y="2346"/>
                  </a:cubicBezTo>
                  <a:cubicBezTo>
                    <a:pt x="1596" y="2466"/>
                    <a:pt x="1465" y="2525"/>
                    <a:pt x="1334" y="2525"/>
                  </a:cubicBezTo>
                  <a:cubicBezTo>
                    <a:pt x="1238" y="2525"/>
                    <a:pt x="1167" y="2596"/>
                    <a:pt x="1167" y="2692"/>
                  </a:cubicBezTo>
                  <a:cubicBezTo>
                    <a:pt x="1167" y="2775"/>
                    <a:pt x="1238" y="2858"/>
                    <a:pt x="1334" y="2858"/>
                  </a:cubicBezTo>
                  <a:cubicBezTo>
                    <a:pt x="1512" y="2858"/>
                    <a:pt x="1667" y="2799"/>
                    <a:pt x="1822" y="2692"/>
                  </a:cubicBezTo>
                  <a:cubicBezTo>
                    <a:pt x="2060" y="2918"/>
                    <a:pt x="2358" y="3037"/>
                    <a:pt x="2679" y="3037"/>
                  </a:cubicBezTo>
                  <a:cubicBezTo>
                    <a:pt x="2846" y="3037"/>
                    <a:pt x="3024" y="3001"/>
                    <a:pt x="3179" y="2930"/>
                  </a:cubicBezTo>
                  <a:cubicBezTo>
                    <a:pt x="3477" y="3228"/>
                    <a:pt x="3870" y="3394"/>
                    <a:pt x="4310" y="3394"/>
                  </a:cubicBezTo>
                  <a:cubicBezTo>
                    <a:pt x="4489" y="3394"/>
                    <a:pt x="4667" y="3358"/>
                    <a:pt x="4846" y="3299"/>
                  </a:cubicBezTo>
                  <a:cubicBezTo>
                    <a:pt x="5227" y="3906"/>
                    <a:pt x="5918" y="4287"/>
                    <a:pt x="6644" y="4287"/>
                  </a:cubicBezTo>
                  <a:cubicBezTo>
                    <a:pt x="7834" y="4287"/>
                    <a:pt x="8787" y="3311"/>
                    <a:pt x="8787" y="2144"/>
                  </a:cubicBezTo>
                  <a:cubicBezTo>
                    <a:pt x="8799" y="965"/>
                    <a:pt x="7834" y="1"/>
                    <a:pt x="66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0"/>
            <p:cNvSpPr/>
            <p:nvPr/>
          </p:nvSpPr>
          <p:spPr>
            <a:xfrm>
              <a:off x="2771359" y="3655327"/>
              <a:ext cx="10280" cy="21611"/>
            </a:xfrm>
            <a:custGeom>
              <a:rect b="b" l="l" r="r" t="t"/>
              <a:pathLst>
                <a:path extrusionOk="0" h="679" w="323">
                  <a:moveTo>
                    <a:pt x="167" y="0"/>
                  </a:moveTo>
                  <a:cubicBezTo>
                    <a:pt x="72" y="0"/>
                    <a:pt x="1" y="72"/>
                    <a:pt x="1" y="155"/>
                  </a:cubicBezTo>
                  <a:lnTo>
                    <a:pt x="1" y="512"/>
                  </a:lnTo>
                  <a:cubicBezTo>
                    <a:pt x="1" y="608"/>
                    <a:pt x="72" y="679"/>
                    <a:pt x="167" y="679"/>
                  </a:cubicBezTo>
                  <a:cubicBezTo>
                    <a:pt x="251" y="679"/>
                    <a:pt x="322" y="608"/>
                    <a:pt x="322" y="512"/>
                  </a:cubicBezTo>
                  <a:lnTo>
                    <a:pt x="322" y="179"/>
                  </a:lnTo>
                  <a:cubicBezTo>
                    <a:pt x="322" y="72"/>
                    <a:pt x="251"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0"/>
            <p:cNvSpPr/>
            <p:nvPr/>
          </p:nvSpPr>
          <p:spPr>
            <a:xfrm>
              <a:off x="2794084" y="3655327"/>
              <a:ext cx="10280" cy="21611"/>
            </a:xfrm>
            <a:custGeom>
              <a:rect b="b" l="l" r="r" t="t"/>
              <a:pathLst>
                <a:path extrusionOk="0" h="679" w="323">
                  <a:moveTo>
                    <a:pt x="168" y="0"/>
                  </a:moveTo>
                  <a:cubicBezTo>
                    <a:pt x="72" y="0"/>
                    <a:pt x="1" y="72"/>
                    <a:pt x="1" y="155"/>
                  </a:cubicBezTo>
                  <a:lnTo>
                    <a:pt x="1" y="512"/>
                  </a:lnTo>
                  <a:cubicBezTo>
                    <a:pt x="1" y="608"/>
                    <a:pt x="72" y="679"/>
                    <a:pt x="168" y="679"/>
                  </a:cubicBezTo>
                  <a:cubicBezTo>
                    <a:pt x="251" y="679"/>
                    <a:pt x="322" y="608"/>
                    <a:pt x="322" y="512"/>
                  </a:cubicBezTo>
                  <a:lnTo>
                    <a:pt x="322" y="179"/>
                  </a:lnTo>
                  <a:cubicBezTo>
                    <a:pt x="322" y="72"/>
                    <a:pt x="251" y="0"/>
                    <a:pt x="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0"/>
            <p:cNvSpPr/>
            <p:nvPr/>
          </p:nvSpPr>
          <p:spPr>
            <a:xfrm>
              <a:off x="2816840" y="3655327"/>
              <a:ext cx="11012" cy="21611"/>
            </a:xfrm>
            <a:custGeom>
              <a:rect b="b" l="l" r="r" t="t"/>
              <a:pathLst>
                <a:path extrusionOk="0" h="679" w="346">
                  <a:moveTo>
                    <a:pt x="167" y="0"/>
                  </a:moveTo>
                  <a:cubicBezTo>
                    <a:pt x="72" y="0"/>
                    <a:pt x="0" y="72"/>
                    <a:pt x="0" y="155"/>
                  </a:cubicBezTo>
                  <a:lnTo>
                    <a:pt x="0" y="512"/>
                  </a:lnTo>
                  <a:cubicBezTo>
                    <a:pt x="0" y="608"/>
                    <a:pt x="72" y="679"/>
                    <a:pt x="167" y="679"/>
                  </a:cubicBezTo>
                  <a:cubicBezTo>
                    <a:pt x="250" y="679"/>
                    <a:pt x="322" y="608"/>
                    <a:pt x="322" y="512"/>
                  </a:cubicBezTo>
                  <a:lnTo>
                    <a:pt x="322" y="179"/>
                  </a:lnTo>
                  <a:cubicBezTo>
                    <a:pt x="346" y="72"/>
                    <a:pt x="262"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0"/>
            <p:cNvSpPr/>
            <p:nvPr/>
          </p:nvSpPr>
          <p:spPr>
            <a:xfrm>
              <a:off x="2839947" y="3655327"/>
              <a:ext cx="10630" cy="21611"/>
            </a:xfrm>
            <a:custGeom>
              <a:rect b="b" l="l" r="r" t="t"/>
              <a:pathLst>
                <a:path extrusionOk="0" h="679" w="334">
                  <a:moveTo>
                    <a:pt x="167" y="0"/>
                  </a:moveTo>
                  <a:cubicBezTo>
                    <a:pt x="72" y="0"/>
                    <a:pt x="1" y="72"/>
                    <a:pt x="1" y="155"/>
                  </a:cubicBezTo>
                  <a:lnTo>
                    <a:pt x="1" y="512"/>
                  </a:lnTo>
                  <a:cubicBezTo>
                    <a:pt x="1" y="608"/>
                    <a:pt x="72" y="679"/>
                    <a:pt x="167" y="679"/>
                  </a:cubicBezTo>
                  <a:cubicBezTo>
                    <a:pt x="251" y="679"/>
                    <a:pt x="334" y="608"/>
                    <a:pt x="334" y="512"/>
                  </a:cubicBezTo>
                  <a:lnTo>
                    <a:pt x="334" y="179"/>
                  </a:lnTo>
                  <a:cubicBezTo>
                    <a:pt x="334" y="72"/>
                    <a:pt x="251"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0"/>
            <p:cNvSpPr/>
            <p:nvPr/>
          </p:nvSpPr>
          <p:spPr>
            <a:xfrm>
              <a:off x="2862672" y="3655327"/>
              <a:ext cx="10662" cy="21611"/>
            </a:xfrm>
            <a:custGeom>
              <a:rect b="b" l="l" r="r" t="t"/>
              <a:pathLst>
                <a:path extrusionOk="0" h="679" w="335">
                  <a:moveTo>
                    <a:pt x="168" y="0"/>
                  </a:moveTo>
                  <a:cubicBezTo>
                    <a:pt x="72" y="0"/>
                    <a:pt x="1" y="72"/>
                    <a:pt x="1" y="155"/>
                  </a:cubicBezTo>
                  <a:lnTo>
                    <a:pt x="1" y="512"/>
                  </a:lnTo>
                  <a:cubicBezTo>
                    <a:pt x="1" y="608"/>
                    <a:pt x="72" y="679"/>
                    <a:pt x="168" y="679"/>
                  </a:cubicBezTo>
                  <a:cubicBezTo>
                    <a:pt x="251" y="679"/>
                    <a:pt x="334" y="608"/>
                    <a:pt x="334" y="512"/>
                  </a:cubicBezTo>
                  <a:lnTo>
                    <a:pt x="334" y="179"/>
                  </a:lnTo>
                  <a:cubicBezTo>
                    <a:pt x="334" y="72"/>
                    <a:pt x="251" y="0"/>
                    <a:pt x="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0"/>
            <p:cNvSpPr/>
            <p:nvPr/>
          </p:nvSpPr>
          <p:spPr>
            <a:xfrm>
              <a:off x="2885429" y="3655327"/>
              <a:ext cx="11012" cy="21611"/>
            </a:xfrm>
            <a:custGeom>
              <a:rect b="b" l="l" r="r" t="t"/>
              <a:pathLst>
                <a:path extrusionOk="0" h="679" w="346">
                  <a:moveTo>
                    <a:pt x="167" y="0"/>
                  </a:moveTo>
                  <a:cubicBezTo>
                    <a:pt x="72" y="0"/>
                    <a:pt x="0" y="72"/>
                    <a:pt x="0" y="155"/>
                  </a:cubicBezTo>
                  <a:lnTo>
                    <a:pt x="0" y="512"/>
                  </a:lnTo>
                  <a:cubicBezTo>
                    <a:pt x="0" y="608"/>
                    <a:pt x="72" y="679"/>
                    <a:pt x="167" y="679"/>
                  </a:cubicBezTo>
                  <a:cubicBezTo>
                    <a:pt x="250" y="679"/>
                    <a:pt x="334" y="608"/>
                    <a:pt x="334" y="512"/>
                  </a:cubicBezTo>
                  <a:lnTo>
                    <a:pt x="334" y="179"/>
                  </a:lnTo>
                  <a:cubicBezTo>
                    <a:pt x="346" y="72"/>
                    <a:pt x="274"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0"/>
            <p:cNvSpPr/>
            <p:nvPr/>
          </p:nvSpPr>
          <p:spPr>
            <a:xfrm>
              <a:off x="2908535" y="3655327"/>
              <a:ext cx="10630" cy="21611"/>
            </a:xfrm>
            <a:custGeom>
              <a:rect b="b" l="l" r="r" t="t"/>
              <a:pathLst>
                <a:path extrusionOk="0" h="679" w="334">
                  <a:moveTo>
                    <a:pt x="167" y="0"/>
                  </a:moveTo>
                  <a:cubicBezTo>
                    <a:pt x="84" y="0"/>
                    <a:pt x="1" y="72"/>
                    <a:pt x="1" y="155"/>
                  </a:cubicBezTo>
                  <a:lnTo>
                    <a:pt x="1" y="512"/>
                  </a:lnTo>
                  <a:cubicBezTo>
                    <a:pt x="1" y="608"/>
                    <a:pt x="84" y="679"/>
                    <a:pt x="167" y="679"/>
                  </a:cubicBezTo>
                  <a:cubicBezTo>
                    <a:pt x="263" y="679"/>
                    <a:pt x="334" y="608"/>
                    <a:pt x="334" y="512"/>
                  </a:cubicBezTo>
                  <a:lnTo>
                    <a:pt x="334" y="179"/>
                  </a:lnTo>
                  <a:cubicBezTo>
                    <a:pt x="334" y="72"/>
                    <a:pt x="263"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0"/>
            <p:cNvSpPr/>
            <p:nvPr/>
          </p:nvSpPr>
          <p:spPr>
            <a:xfrm>
              <a:off x="2931292" y="3655327"/>
              <a:ext cx="10630" cy="21611"/>
            </a:xfrm>
            <a:custGeom>
              <a:rect b="b" l="l" r="r" t="t"/>
              <a:pathLst>
                <a:path extrusionOk="0" h="679" w="334">
                  <a:moveTo>
                    <a:pt x="167" y="0"/>
                  </a:moveTo>
                  <a:cubicBezTo>
                    <a:pt x="71" y="0"/>
                    <a:pt x="0" y="72"/>
                    <a:pt x="0" y="155"/>
                  </a:cubicBezTo>
                  <a:lnTo>
                    <a:pt x="0" y="512"/>
                  </a:lnTo>
                  <a:cubicBezTo>
                    <a:pt x="0" y="608"/>
                    <a:pt x="71" y="679"/>
                    <a:pt x="167" y="679"/>
                  </a:cubicBezTo>
                  <a:cubicBezTo>
                    <a:pt x="262" y="679"/>
                    <a:pt x="333" y="608"/>
                    <a:pt x="333" y="512"/>
                  </a:cubicBezTo>
                  <a:lnTo>
                    <a:pt x="333" y="179"/>
                  </a:lnTo>
                  <a:cubicBezTo>
                    <a:pt x="333" y="72"/>
                    <a:pt x="262"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20"/>
          <p:cNvGrpSpPr/>
          <p:nvPr/>
        </p:nvGrpSpPr>
        <p:grpSpPr>
          <a:xfrm>
            <a:off x="3734463" y="1684383"/>
            <a:ext cx="445967" cy="448299"/>
            <a:chOff x="7098912" y="1969392"/>
            <a:chExt cx="359651" cy="361560"/>
          </a:xfrm>
        </p:grpSpPr>
        <p:sp>
          <p:nvSpPr>
            <p:cNvPr id="230" name="Google Shape;230;p20"/>
            <p:cNvSpPr/>
            <p:nvPr/>
          </p:nvSpPr>
          <p:spPr>
            <a:xfrm>
              <a:off x="7098912" y="2127607"/>
              <a:ext cx="134567" cy="202582"/>
            </a:xfrm>
            <a:custGeom>
              <a:rect b="b" l="l" r="r" t="t"/>
              <a:pathLst>
                <a:path extrusionOk="0" h="6365" w="4228">
                  <a:moveTo>
                    <a:pt x="2108" y="331"/>
                  </a:moveTo>
                  <a:cubicBezTo>
                    <a:pt x="2153" y="331"/>
                    <a:pt x="2198" y="334"/>
                    <a:pt x="2239" y="340"/>
                  </a:cubicBezTo>
                  <a:cubicBezTo>
                    <a:pt x="2978" y="399"/>
                    <a:pt x="3537" y="1042"/>
                    <a:pt x="3537" y="1780"/>
                  </a:cubicBezTo>
                  <a:cubicBezTo>
                    <a:pt x="3537" y="2483"/>
                    <a:pt x="3704" y="3138"/>
                    <a:pt x="3847" y="3483"/>
                  </a:cubicBezTo>
                  <a:lnTo>
                    <a:pt x="3847" y="3495"/>
                  </a:lnTo>
                  <a:cubicBezTo>
                    <a:pt x="3656" y="3602"/>
                    <a:pt x="3335" y="3793"/>
                    <a:pt x="2787" y="3912"/>
                  </a:cubicBezTo>
                  <a:lnTo>
                    <a:pt x="2787" y="3864"/>
                  </a:lnTo>
                  <a:lnTo>
                    <a:pt x="2787" y="3531"/>
                  </a:lnTo>
                  <a:cubicBezTo>
                    <a:pt x="3001" y="3412"/>
                    <a:pt x="3180" y="3233"/>
                    <a:pt x="3299" y="3007"/>
                  </a:cubicBezTo>
                  <a:cubicBezTo>
                    <a:pt x="3537" y="2590"/>
                    <a:pt x="3454" y="2066"/>
                    <a:pt x="3108" y="1745"/>
                  </a:cubicBezTo>
                  <a:cubicBezTo>
                    <a:pt x="2870" y="1518"/>
                    <a:pt x="2430" y="1245"/>
                    <a:pt x="1727" y="1245"/>
                  </a:cubicBezTo>
                  <a:cubicBezTo>
                    <a:pt x="1680" y="1245"/>
                    <a:pt x="1632" y="1268"/>
                    <a:pt x="1608" y="1292"/>
                  </a:cubicBezTo>
                  <a:lnTo>
                    <a:pt x="1251" y="1649"/>
                  </a:lnTo>
                  <a:cubicBezTo>
                    <a:pt x="1192" y="1709"/>
                    <a:pt x="1192" y="1816"/>
                    <a:pt x="1251" y="1888"/>
                  </a:cubicBezTo>
                  <a:cubicBezTo>
                    <a:pt x="1281" y="1917"/>
                    <a:pt x="1323" y="1932"/>
                    <a:pt x="1366" y="1932"/>
                  </a:cubicBezTo>
                  <a:cubicBezTo>
                    <a:pt x="1409" y="1932"/>
                    <a:pt x="1454" y="1917"/>
                    <a:pt x="1489" y="1888"/>
                  </a:cubicBezTo>
                  <a:lnTo>
                    <a:pt x="1799" y="1578"/>
                  </a:lnTo>
                  <a:cubicBezTo>
                    <a:pt x="2239" y="1590"/>
                    <a:pt x="2608" y="1721"/>
                    <a:pt x="2882" y="1983"/>
                  </a:cubicBezTo>
                  <a:cubicBezTo>
                    <a:pt x="3120" y="2185"/>
                    <a:pt x="3180" y="2542"/>
                    <a:pt x="3025" y="2828"/>
                  </a:cubicBezTo>
                  <a:cubicBezTo>
                    <a:pt x="2823" y="3173"/>
                    <a:pt x="2466" y="3376"/>
                    <a:pt x="2085" y="3376"/>
                  </a:cubicBezTo>
                  <a:cubicBezTo>
                    <a:pt x="1489" y="3376"/>
                    <a:pt x="1013" y="2900"/>
                    <a:pt x="1013" y="2304"/>
                  </a:cubicBezTo>
                  <a:cubicBezTo>
                    <a:pt x="1013" y="2209"/>
                    <a:pt x="942" y="2138"/>
                    <a:pt x="846" y="2138"/>
                  </a:cubicBezTo>
                  <a:cubicBezTo>
                    <a:pt x="763" y="2138"/>
                    <a:pt x="680" y="2209"/>
                    <a:pt x="680" y="2304"/>
                  </a:cubicBezTo>
                  <a:cubicBezTo>
                    <a:pt x="680" y="2828"/>
                    <a:pt x="965" y="3292"/>
                    <a:pt x="1394" y="3519"/>
                  </a:cubicBezTo>
                  <a:lnTo>
                    <a:pt x="1394" y="3852"/>
                  </a:lnTo>
                  <a:lnTo>
                    <a:pt x="1394" y="3900"/>
                  </a:lnTo>
                  <a:cubicBezTo>
                    <a:pt x="834" y="3781"/>
                    <a:pt x="501" y="3602"/>
                    <a:pt x="370" y="3495"/>
                  </a:cubicBezTo>
                  <a:cubicBezTo>
                    <a:pt x="370" y="3495"/>
                    <a:pt x="358" y="3495"/>
                    <a:pt x="370" y="3483"/>
                  </a:cubicBezTo>
                  <a:cubicBezTo>
                    <a:pt x="525" y="3138"/>
                    <a:pt x="680" y="2483"/>
                    <a:pt x="680" y="1780"/>
                  </a:cubicBezTo>
                  <a:cubicBezTo>
                    <a:pt x="680" y="1042"/>
                    <a:pt x="1251" y="399"/>
                    <a:pt x="1977" y="340"/>
                  </a:cubicBezTo>
                  <a:cubicBezTo>
                    <a:pt x="2019" y="334"/>
                    <a:pt x="2064" y="331"/>
                    <a:pt x="2108" y="331"/>
                  </a:cubicBezTo>
                  <a:close/>
                  <a:moveTo>
                    <a:pt x="2442" y="3662"/>
                  </a:moveTo>
                  <a:lnTo>
                    <a:pt x="2442" y="3852"/>
                  </a:lnTo>
                  <a:cubicBezTo>
                    <a:pt x="2442" y="4043"/>
                    <a:pt x="2549" y="4221"/>
                    <a:pt x="2727" y="4316"/>
                  </a:cubicBezTo>
                  <a:lnTo>
                    <a:pt x="2823" y="4376"/>
                  </a:lnTo>
                  <a:cubicBezTo>
                    <a:pt x="2680" y="4626"/>
                    <a:pt x="2382" y="4793"/>
                    <a:pt x="2073" y="4793"/>
                  </a:cubicBezTo>
                  <a:cubicBezTo>
                    <a:pt x="1751" y="4793"/>
                    <a:pt x="1477" y="4626"/>
                    <a:pt x="1311" y="4376"/>
                  </a:cubicBezTo>
                  <a:lnTo>
                    <a:pt x="1418" y="4316"/>
                  </a:lnTo>
                  <a:cubicBezTo>
                    <a:pt x="1596" y="4221"/>
                    <a:pt x="1692" y="4043"/>
                    <a:pt x="1692" y="3852"/>
                  </a:cubicBezTo>
                  <a:lnTo>
                    <a:pt x="1692" y="3662"/>
                  </a:lnTo>
                  <a:cubicBezTo>
                    <a:pt x="1811" y="3685"/>
                    <a:pt x="1930" y="3709"/>
                    <a:pt x="2073" y="3709"/>
                  </a:cubicBezTo>
                  <a:cubicBezTo>
                    <a:pt x="2192" y="3709"/>
                    <a:pt x="2323" y="3685"/>
                    <a:pt x="2442" y="3662"/>
                  </a:cubicBezTo>
                  <a:close/>
                  <a:moveTo>
                    <a:pt x="2096" y="0"/>
                  </a:moveTo>
                  <a:cubicBezTo>
                    <a:pt x="2040" y="0"/>
                    <a:pt x="1983" y="6"/>
                    <a:pt x="1930" y="18"/>
                  </a:cubicBezTo>
                  <a:cubicBezTo>
                    <a:pt x="1037" y="102"/>
                    <a:pt x="334" y="875"/>
                    <a:pt x="334" y="1780"/>
                  </a:cubicBezTo>
                  <a:cubicBezTo>
                    <a:pt x="334" y="2435"/>
                    <a:pt x="180" y="3042"/>
                    <a:pt x="60" y="3364"/>
                  </a:cubicBezTo>
                  <a:cubicBezTo>
                    <a:pt x="1" y="3507"/>
                    <a:pt x="37" y="3673"/>
                    <a:pt x="180" y="3781"/>
                  </a:cubicBezTo>
                  <a:cubicBezTo>
                    <a:pt x="311" y="3888"/>
                    <a:pt x="596" y="4043"/>
                    <a:pt x="1037" y="4162"/>
                  </a:cubicBezTo>
                  <a:lnTo>
                    <a:pt x="382" y="4495"/>
                  </a:lnTo>
                  <a:cubicBezTo>
                    <a:pt x="144" y="4614"/>
                    <a:pt x="1" y="4852"/>
                    <a:pt x="1" y="5114"/>
                  </a:cubicBezTo>
                  <a:lnTo>
                    <a:pt x="1" y="6209"/>
                  </a:lnTo>
                  <a:cubicBezTo>
                    <a:pt x="1" y="6293"/>
                    <a:pt x="72" y="6364"/>
                    <a:pt x="156" y="6364"/>
                  </a:cubicBezTo>
                  <a:cubicBezTo>
                    <a:pt x="251" y="6364"/>
                    <a:pt x="322" y="6293"/>
                    <a:pt x="322" y="6209"/>
                  </a:cubicBezTo>
                  <a:lnTo>
                    <a:pt x="322" y="5114"/>
                  </a:lnTo>
                  <a:cubicBezTo>
                    <a:pt x="322" y="4983"/>
                    <a:pt x="394" y="4852"/>
                    <a:pt x="537" y="4793"/>
                  </a:cubicBezTo>
                  <a:lnTo>
                    <a:pt x="1049" y="4519"/>
                  </a:lnTo>
                  <a:cubicBezTo>
                    <a:pt x="1275" y="4900"/>
                    <a:pt x="1680" y="5138"/>
                    <a:pt x="2108" y="5138"/>
                  </a:cubicBezTo>
                  <a:cubicBezTo>
                    <a:pt x="2561" y="5138"/>
                    <a:pt x="2942" y="4900"/>
                    <a:pt x="3168" y="4519"/>
                  </a:cubicBezTo>
                  <a:lnTo>
                    <a:pt x="3692" y="4793"/>
                  </a:lnTo>
                  <a:cubicBezTo>
                    <a:pt x="3811" y="4852"/>
                    <a:pt x="3894" y="4983"/>
                    <a:pt x="3894" y="5114"/>
                  </a:cubicBezTo>
                  <a:lnTo>
                    <a:pt x="3894" y="6209"/>
                  </a:lnTo>
                  <a:cubicBezTo>
                    <a:pt x="3894" y="6293"/>
                    <a:pt x="3966" y="6364"/>
                    <a:pt x="4061" y="6364"/>
                  </a:cubicBezTo>
                  <a:cubicBezTo>
                    <a:pt x="4144" y="6364"/>
                    <a:pt x="4228" y="6293"/>
                    <a:pt x="4228" y="6209"/>
                  </a:cubicBezTo>
                  <a:lnTo>
                    <a:pt x="4228" y="5114"/>
                  </a:lnTo>
                  <a:cubicBezTo>
                    <a:pt x="4192" y="4852"/>
                    <a:pt x="4049" y="4614"/>
                    <a:pt x="3811" y="4495"/>
                  </a:cubicBezTo>
                  <a:lnTo>
                    <a:pt x="3156" y="4162"/>
                  </a:lnTo>
                  <a:cubicBezTo>
                    <a:pt x="3597" y="4043"/>
                    <a:pt x="3870" y="3888"/>
                    <a:pt x="4013" y="3781"/>
                  </a:cubicBezTo>
                  <a:cubicBezTo>
                    <a:pt x="4156" y="3685"/>
                    <a:pt x="4192" y="3507"/>
                    <a:pt x="4132" y="3364"/>
                  </a:cubicBezTo>
                  <a:cubicBezTo>
                    <a:pt x="4001" y="3042"/>
                    <a:pt x="3847" y="2435"/>
                    <a:pt x="3847" y="1780"/>
                  </a:cubicBezTo>
                  <a:cubicBezTo>
                    <a:pt x="3847" y="875"/>
                    <a:pt x="3156" y="90"/>
                    <a:pt x="2263" y="18"/>
                  </a:cubicBezTo>
                  <a:cubicBezTo>
                    <a:pt x="2210" y="6"/>
                    <a:pt x="2153" y="0"/>
                    <a:pt x="209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0"/>
            <p:cNvSpPr/>
            <p:nvPr/>
          </p:nvSpPr>
          <p:spPr>
            <a:xfrm>
              <a:off x="7120141" y="2297184"/>
              <a:ext cx="10662" cy="33005"/>
            </a:xfrm>
            <a:custGeom>
              <a:rect b="b" l="l" r="r" t="t"/>
              <a:pathLst>
                <a:path extrusionOk="0" h="1037" w="335">
                  <a:moveTo>
                    <a:pt x="167" y="0"/>
                  </a:moveTo>
                  <a:cubicBezTo>
                    <a:pt x="72" y="0"/>
                    <a:pt x="1" y="72"/>
                    <a:pt x="1" y="167"/>
                  </a:cubicBezTo>
                  <a:lnTo>
                    <a:pt x="1" y="881"/>
                  </a:lnTo>
                  <a:cubicBezTo>
                    <a:pt x="1" y="965"/>
                    <a:pt x="72" y="1036"/>
                    <a:pt x="167" y="1036"/>
                  </a:cubicBezTo>
                  <a:cubicBezTo>
                    <a:pt x="251" y="1036"/>
                    <a:pt x="334" y="965"/>
                    <a:pt x="334" y="881"/>
                  </a:cubicBezTo>
                  <a:lnTo>
                    <a:pt x="334" y="167"/>
                  </a:lnTo>
                  <a:cubicBezTo>
                    <a:pt x="334" y="72"/>
                    <a:pt x="251"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0"/>
            <p:cNvSpPr/>
            <p:nvPr/>
          </p:nvSpPr>
          <p:spPr>
            <a:xfrm>
              <a:off x="7199360" y="2297184"/>
              <a:ext cx="10248" cy="33005"/>
            </a:xfrm>
            <a:custGeom>
              <a:rect b="b" l="l" r="r" t="t"/>
              <a:pathLst>
                <a:path extrusionOk="0" h="1037" w="322">
                  <a:moveTo>
                    <a:pt x="167" y="0"/>
                  </a:moveTo>
                  <a:cubicBezTo>
                    <a:pt x="72" y="0"/>
                    <a:pt x="0" y="72"/>
                    <a:pt x="0" y="167"/>
                  </a:cubicBezTo>
                  <a:lnTo>
                    <a:pt x="0" y="881"/>
                  </a:lnTo>
                  <a:cubicBezTo>
                    <a:pt x="0" y="965"/>
                    <a:pt x="72" y="1036"/>
                    <a:pt x="167" y="1036"/>
                  </a:cubicBezTo>
                  <a:cubicBezTo>
                    <a:pt x="250" y="1036"/>
                    <a:pt x="322" y="965"/>
                    <a:pt x="322" y="881"/>
                  </a:cubicBezTo>
                  <a:lnTo>
                    <a:pt x="322" y="167"/>
                  </a:lnTo>
                  <a:cubicBezTo>
                    <a:pt x="322" y="72"/>
                    <a:pt x="250"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0"/>
            <p:cNvSpPr/>
            <p:nvPr/>
          </p:nvSpPr>
          <p:spPr>
            <a:xfrm>
              <a:off x="7357001" y="2165704"/>
              <a:ext cx="56876" cy="17823"/>
            </a:xfrm>
            <a:custGeom>
              <a:rect b="b" l="l" r="r" t="t"/>
              <a:pathLst>
                <a:path extrusionOk="0" h="560" w="1787">
                  <a:moveTo>
                    <a:pt x="630" y="0"/>
                  </a:moveTo>
                  <a:cubicBezTo>
                    <a:pt x="478" y="0"/>
                    <a:pt x="311" y="14"/>
                    <a:pt x="131" y="48"/>
                  </a:cubicBezTo>
                  <a:cubicBezTo>
                    <a:pt x="60" y="71"/>
                    <a:pt x="0" y="143"/>
                    <a:pt x="0" y="214"/>
                  </a:cubicBezTo>
                  <a:lnTo>
                    <a:pt x="0" y="393"/>
                  </a:lnTo>
                  <a:cubicBezTo>
                    <a:pt x="0" y="488"/>
                    <a:pt x="72" y="560"/>
                    <a:pt x="167" y="560"/>
                  </a:cubicBezTo>
                  <a:cubicBezTo>
                    <a:pt x="250" y="560"/>
                    <a:pt x="322" y="488"/>
                    <a:pt x="322" y="393"/>
                  </a:cubicBezTo>
                  <a:lnTo>
                    <a:pt x="322" y="345"/>
                  </a:lnTo>
                  <a:cubicBezTo>
                    <a:pt x="436" y="334"/>
                    <a:pt x="543" y="328"/>
                    <a:pt x="642" y="328"/>
                  </a:cubicBezTo>
                  <a:cubicBezTo>
                    <a:pt x="851" y="328"/>
                    <a:pt x="1022" y="352"/>
                    <a:pt x="1143" y="393"/>
                  </a:cubicBezTo>
                  <a:cubicBezTo>
                    <a:pt x="1369" y="452"/>
                    <a:pt x="1488" y="524"/>
                    <a:pt x="1488" y="524"/>
                  </a:cubicBezTo>
                  <a:cubicBezTo>
                    <a:pt x="1512" y="548"/>
                    <a:pt x="1548" y="560"/>
                    <a:pt x="1572" y="560"/>
                  </a:cubicBezTo>
                  <a:cubicBezTo>
                    <a:pt x="1631" y="560"/>
                    <a:pt x="1679" y="524"/>
                    <a:pt x="1715" y="488"/>
                  </a:cubicBezTo>
                  <a:cubicBezTo>
                    <a:pt x="1786" y="405"/>
                    <a:pt x="1762" y="310"/>
                    <a:pt x="1679" y="262"/>
                  </a:cubicBezTo>
                  <a:cubicBezTo>
                    <a:pt x="1660" y="252"/>
                    <a:pt x="1280" y="0"/>
                    <a:pt x="6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0"/>
            <p:cNvSpPr/>
            <p:nvPr/>
          </p:nvSpPr>
          <p:spPr>
            <a:xfrm>
              <a:off x="7312666" y="2133113"/>
              <a:ext cx="145897" cy="197840"/>
            </a:xfrm>
            <a:custGeom>
              <a:rect b="b" l="l" r="r" t="t"/>
              <a:pathLst>
                <a:path extrusionOk="0" h="6216" w="4584">
                  <a:moveTo>
                    <a:pt x="3536" y="345"/>
                  </a:moveTo>
                  <a:lnTo>
                    <a:pt x="3536" y="1167"/>
                  </a:lnTo>
                  <a:cubicBezTo>
                    <a:pt x="3536" y="1298"/>
                    <a:pt x="3512" y="1453"/>
                    <a:pt x="3453" y="1572"/>
                  </a:cubicBezTo>
                  <a:lnTo>
                    <a:pt x="3393" y="1703"/>
                  </a:lnTo>
                  <a:cubicBezTo>
                    <a:pt x="3370" y="1726"/>
                    <a:pt x="3370" y="1750"/>
                    <a:pt x="3370" y="1774"/>
                  </a:cubicBezTo>
                  <a:lnTo>
                    <a:pt x="3370" y="2131"/>
                  </a:lnTo>
                  <a:cubicBezTo>
                    <a:pt x="3358" y="2417"/>
                    <a:pt x="3239" y="2703"/>
                    <a:pt x="3036" y="2905"/>
                  </a:cubicBezTo>
                  <a:cubicBezTo>
                    <a:pt x="2834" y="3108"/>
                    <a:pt x="2568" y="3204"/>
                    <a:pt x="2288" y="3204"/>
                  </a:cubicBezTo>
                  <a:cubicBezTo>
                    <a:pt x="2271" y="3204"/>
                    <a:pt x="2255" y="3203"/>
                    <a:pt x="2238" y="3203"/>
                  </a:cubicBezTo>
                  <a:cubicBezTo>
                    <a:pt x="1667" y="3191"/>
                    <a:pt x="1203" y="2679"/>
                    <a:pt x="1203" y="2072"/>
                  </a:cubicBezTo>
                  <a:lnTo>
                    <a:pt x="1203" y="1774"/>
                  </a:lnTo>
                  <a:cubicBezTo>
                    <a:pt x="1203" y="1750"/>
                    <a:pt x="1203" y="1726"/>
                    <a:pt x="1191" y="1703"/>
                  </a:cubicBezTo>
                  <a:lnTo>
                    <a:pt x="1131" y="1572"/>
                  </a:lnTo>
                  <a:cubicBezTo>
                    <a:pt x="1072" y="1453"/>
                    <a:pt x="1036" y="1298"/>
                    <a:pt x="1036" y="1167"/>
                  </a:cubicBezTo>
                  <a:cubicBezTo>
                    <a:pt x="1036" y="702"/>
                    <a:pt x="1405" y="345"/>
                    <a:pt x="1857" y="345"/>
                  </a:cubicBezTo>
                  <a:close/>
                  <a:moveTo>
                    <a:pt x="1726" y="3417"/>
                  </a:moveTo>
                  <a:cubicBezTo>
                    <a:pt x="1869" y="3489"/>
                    <a:pt x="2048" y="3512"/>
                    <a:pt x="2227" y="3536"/>
                  </a:cubicBezTo>
                  <a:lnTo>
                    <a:pt x="2274" y="3536"/>
                  </a:lnTo>
                  <a:cubicBezTo>
                    <a:pt x="2465" y="3536"/>
                    <a:pt x="2643" y="3489"/>
                    <a:pt x="2822" y="3429"/>
                  </a:cubicBezTo>
                  <a:lnTo>
                    <a:pt x="2822" y="3655"/>
                  </a:lnTo>
                  <a:cubicBezTo>
                    <a:pt x="2822" y="3691"/>
                    <a:pt x="2834" y="3750"/>
                    <a:pt x="2834" y="3798"/>
                  </a:cubicBezTo>
                  <a:lnTo>
                    <a:pt x="2274" y="4227"/>
                  </a:lnTo>
                  <a:lnTo>
                    <a:pt x="1703" y="3798"/>
                  </a:lnTo>
                  <a:cubicBezTo>
                    <a:pt x="1726" y="3750"/>
                    <a:pt x="1726" y="3715"/>
                    <a:pt x="1726" y="3655"/>
                  </a:cubicBezTo>
                  <a:lnTo>
                    <a:pt x="1726" y="3417"/>
                  </a:lnTo>
                  <a:close/>
                  <a:moveTo>
                    <a:pt x="1857" y="0"/>
                  </a:moveTo>
                  <a:cubicBezTo>
                    <a:pt x="1215" y="0"/>
                    <a:pt x="691" y="524"/>
                    <a:pt x="691" y="1167"/>
                  </a:cubicBezTo>
                  <a:cubicBezTo>
                    <a:pt x="691" y="1357"/>
                    <a:pt x="738" y="1548"/>
                    <a:pt x="834" y="1715"/>
                  </a:cubicBezTo>
                  <a:lnTo>
                    <a:pt x="869" y="1810"/>
                  </a:lnTo>
                  <a:lnTo>
                    <a:pt x="869" y="2072"/>
                  </a:lnTo>
                  <a:cubicBezTo>
                    <a:pt x="869" y="2536"/>
                    <a:pt x="1084" y="2941"/>
                    <a:pt x="1405" y="3215"/>
                  </a:cubicBezTo>
                  <a:lnTo>
                    <a:pt x="1405" y="3667"/>
                  </a:lnTo>
                  <a:cubicBezTo>
                    <a:pt x="1405" y="3739"/>
                    <a:pt x="1369" y="3810"/>
                    <a:pt x="1286" y="3846"/>
                  </a:cubicBezTo>
                  <a:lnTo>
                    <a:pt x="441" y="4155"/>
                  </a:lnTo>
                  <a:cubicBezTo>
                    <a:pt x="179" y="4262"/>
                    <a:pt x="0" y="4512"/>
                    <a:pt x="0" y="4810"/>
                  </a:cubicBezTo>
                  <a:lnTo>
                    <a:pt x="0" y="6048"/>
                  </a:lnTo>
                  <a:cubicBezTo>
                    <a:pt x="0" y="6132"/>
                    <a:pt x="72" y="6215"/>
                    <a:pt x="155" y="6215"/>
                  </a:cubicBezTo>
                  <a:cubicBezTo>
                    <a:pt x="250" y="6215"/>
                    <a:pt x="322" y="6132"/>
                    <a:pt x="322" y="6048"/>
                  </a:cubicBezTo>
                  <a:lnTo>
                    <a:pt x="322" y="4810"/>
                  </a:lnTo>
                  <a:cubicBezTo>
                    <a:pt x="322" y="4655"/>
                    <a:pt x="417" y="4524"/>
                    <a:pt x="560" y="4465"/>
                  </a:cubicBezTo>
                  <a:lnTo>
                    <a:pt x="1405" y="4155"/>
                  </a:lnTo>
                  <a:cubicBezTo>
                    <a:pt x="1453" y="4143"/>
                    <a:pt x="1500" y="4108"/>
                    <a:pt x="1524" y="4084"/>
                  </a:cubicBezTo>
                  <a:lnTo>
                    <a:pt x="2119" y="4524"/>
                  </a:lnTo>
                  <a:lnTo>
                    <a:pt x="2119" y="6036"/>
                  </a:lnTo>
                  <a:cubicBezTo>
                    <a:pt x="2119" y="6120"/>
                    <a:pt x="2203" y="6191"/>
                    <a:pt x="2286" y="6191"/>
                  </a:cubicBezTo>
                  <a:cubicBezTo>
                    <a:pt x="2369" y="6191"/>
                    <a:pt x="2453" y="6120"/>
                    <a:pt x="2453" y="6036"/>
                  </a:cubicBezTo>
                  <a:lnTo>
                    <a:pt x="2453" y="4512"/>
                  </a:lnTo>
                  <a:lnTo>
                    <a:pt x="3048" y="4072"/>
                  </a:lnTo>
                  <a:cubicBezTo>
                    <a:pt x="3084" y="4096"/>
                    <a:pt x="3120" y="4108"/>
                    <a:pt x="3167" y="4143"/>
                  </a:cubicBezTo>
                  <a:lnTo>
                    <a:pt x="4012" y="4453"/>
                  </a:lnTo>
                  <a:cubicBezTo>
                    <a:pt x="4155" y="4512"/>
                    <a:pt x="4251" y="4643"/>
                    <a:pt x="4251" y="4798"/>
                  </a:cubicBezTo>
                  <a:lnTo>
                    <a:pt x="4251" y="6036"/>
                  </a:lnTo>
                  <a:cubicBezTo>
                    <a:pt x="4251" y="6120"/>
                    <a:pt x="4322" y="6191"/>
                    <a:pt x="4417" y="6191"/>
                  </a:cubicBezTo>
                  <a:cubicBezTo>
                    <a:pt x="4501" y="6191"/>
                    <a:pt x="4572" y="6120"/>
                    <a:pt x="4572" y="6036"/>
                  </a:cubicBezTo>
                  <a:lnTo>
                    <a:pt x="4572" y="4798"/>
                  </a:lnTo>
                  <a:cubicBezTo>
                    <a:pt x="4584" y="4512"/>
                    <a:pt x="4382" y="4251"/>
                    <a:pt x="4120" y="4143"/>
                  </a:cubicBezTo>
                  <a:lnTo>
                    <a:pt x="3274" y="3834"/>
                  </a:lnTo>
                  <a:cubicBezTo>
                    <a:pt x="3191" y="3798"/>
                    <a:pt x="3155" y="3727"/>
                    <a:pt x="3155" y="3655"/>
                  </a:cubicBezTo>
                  <a:lnTo>
                    <a:pt x="3155" y="3215"/>
                  </a:lnTo>
                  <a:cubicBezTo>
                    <a:pt x="3179" y="3191"/>
                    <a:pt x="3227" y="3155"/>
                    <a:pt x="3250" y="3131"/>
                  </a:cubicBezTo>
                  <a:cubicBezTo>
                    <a:pt x="3536" y="2858"/>
                    <a:pt x="3691" y="2500"/>
                    <a:pt x="3691" y="2119"/>
                  </a:cubicBezTo>
                  <a:lnTo>
                    <a:pt x="3691" y="1810"/>
                  </a:lnTo>
                  <a:lnTo>
                    <a:pt x="3727" y="1715"/>
                  </a:lnTo>
                  <a:cubicBezTo>
                    <a:pt x="3822" y="1548"/>
                    <a:pt x="3870" y="1357"/>
                    <a:pt x="3870" y="1167"/>
                  </a:cubicBezTo>
                  <a:lnTo>
                    <a:pt x="3870" y="167"/>
                  </a:lnTo>
                  <a:cubicBezTo>
                    <a:pt x="3870" y="71"/>
                    <a:pt x="3786" y="0"/>
                    <a:pt x="370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0"/>
            <p:cNvSpPr/>
            <p:nvPr/>
          </p:nvSpPr>
          <p:spPr>
            <a:xfrm>
              <a:off x="7340324" y="2291486"/>
              <a:ext cx="10630" cy="38702"/>
            </a:xfrm>
            <a:custGeom>
              <a:rect b="b" l="l" r="r" t="t"/>
              <a:pathLst>
                <a:path extrusionOk="0" h="1216" w="334">
                  <a:moveTo>
                    <a:pt x="167" y="1"/>
                  </a:moveTo>
                  <a:cubicBezTo>
                    <a:pt x="84" y="1"/>
                    <a:pt x="0" y="72"/>
                    <a:pt x="0" y="167"/>
                  </a:cubicBezTo>
                  <a:lnTo>
                    <a:pt x="0" y="1060"/>
                  </a:lnTo>
                  <a:cubicBezTo>
                    <a:pt x="0" y="1144"/>
                    <a:pt x="84" y="1215"/>
                    <a:pt x="167" y="1215"/>
                  </a:cubicBezTo>
                  <a:cubicBezTo>
                    <a:pt x="262" y="1215"/>
                    <a:pt x="334" y="1144"/>
                    <a:pt x="334" y="1060"/>
                  </a:cubicBezTo>
                  <a:lnTo>
                    <a:pt x="334" y="167"/>
                  </a:lnTo>
                  <a:cubicBezTo>
                    <a:pt x="334" y="72"/>
                    <a:pt x="262"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0"/>
            <p:cNvSpPr/>
            <p:nvPr/>
          </p:nvSpPr>
          <p:spPr>
            <a:xfrm>
              <a:off x="7419511" y="2291486"/>
              <a:ext cx="10630" cy="38702"/>
            </a:xfrm>
            <a:custGeom>
              <a:rect b="b" l="l" r="r" t="t"/>
              <a:pathLst>
                <a:path extrusionOk="0" h="1216" w="334">
                  <a:moveTo>
                    <a:pt x="167" y="1"/>
                  </a:moveTo>
                  <a:cubicBezTo>
                    <a:pt x="72" y="1"/>
                    <a:pt x="1" y="72"/>
                    <a:pt x="1" y="167"/>
                  </a:cubicBezTo>
                  <a:lnTo>
                    <a:pt x="1" y="1060"/>
                  </a:lnTo>
                  <a:cubicBezTo>
                    <a:pt x="1" y="1144"/>
                    <a:pt x="72" y="1215"/>
                    <a:pt x="167" y="1215"/>
                  </a:cubicBezTo>
                  <a:cubicBezTo>
                    <a:pt x="251" y="1215"/>
                    <a:pt x="334" y="1144"/>
                    <a:pt x="334" y="1060"/>
                  </a:cubicBezTo>
                  <a:lnTo>
                    <a:pt x="334" y="167"/>
                  </a:lnTo>
                  <a:cubicBezTo>
                    <a:pt x="334" y="72"/>
                    <a:pt x="251"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0"/>
            <p:cNvSpPr/>
            <p:nvPr/>
          </p:nvSpPr>
          <p:spPr>
            <a:xfrm>
              <a:off x="7153878" y="1969392"/>
              <a:ext cx="225498" cy="188355"/>
            </a:xfrm>
            <a:custGeom>
              <a:rect b="b" l="l" r="r" t="t"/>
              <a:pathLst>
                <a:path extrusionOk="0" h="5918" w="7085">
                  <a:moveTo>
                    <a:pt x="2441" y="4227"/>
                  </a:moveTo>
                  <a:lnTo>
                    <a:pt x="2346" y="4608"/>
                  </a:lnTo>
                  <a:lnTo>
                    <a:pt x="2132" y="4608"/>
                  </a:lnTo>
                  <a:cubicBezTo>
                    <a:pt x="1917" y="4608"/>
                    <a:pt x="1751" y="4442"/>
                    <a:pt x="1751" y="4239"/>
                  </a:cubicBezTo>
                  <a:lnTo>
                    <a:pt x="1751" y="4227"/>
                  </a:lnTo>
                  <a:close/>
                  <a:moveTo>
                    <a:pt x="5668" y="310"/>
                  </a:moveTo>
                  <a:cubicBezTo>
                    <a:pt x="5882" y="310"/>
                    <a:pt x="6037" y="477"/>
                    <a:pt x="6037" y="679"/>
                  </a:cubicBezTo>
                  <a:lnTo>
                    <a:pt x="6037" y="3525"/>
                  </a:lnTo>
                  <a:cubicBezTo>
                    <a:pt x="6037" y="3739"/>
                    <a:pt x="5882" y="3894"/>
                    <a:pt x="5668" y="3894"/>
                  </a:cubicBezTo>
                  <a:lnTo>
                    <a:pt x="4251" y="3894"/>
                  </a:lnTo>
                  <a:cubicBezTo>
                    <a:pt x="4227" y="3894"/>
                    <a:pt x="4179" y="3918"/>
                    <a:pt x="4156" y="3930"/>
                  </a:cubicBezTo>
                  <a:lnTo>
                    <a:pt x="2572" y="5084"/>
                  </a:lnTo>
                  <a:lnTo>
                    <a:pt x="2810" y="4108"/>
                  </a:lnTo>
                  <a:cubicBezTo>
                    <a:pt x="2822" y="4061"/>
                    <a:pt x="2810" y="4001"/>
                    <a:pt x="2786" y="3953"/>
                  </a:cubicBezTo>
                  <a:cubicBezTo>
                    <a:pt x="2751" y="3918"/>
                    <a:pt x="2703" y="3894"/>
                    <a:pt x="2644" y="3894"/>
                  </a:cubicBezTo>
                  <a:lnTo>
                    <a:pt x="703" y="3894"/>
                  </a:lnTo>
                  <a:cubicBezTo>
                    <a:pt x="489" y="3894"/>
                    <a:pt x="322" y="3739"/>
                    <a:pt x="322" y="3525"/>
                  </a:cubicBezTo>
                  <a:lnTo>
                    <a:pt x="322" y="679"/>
                  </a:lnTo>
                  <a:cubicBezTo>
                    <a:pt x="322" y="477"/>
                    <a:pt x="489" y="310"/>
                    <a:pt x="703" y="310"/>
                  </a:cubicBezTo>
                  <a:close/>
                  <a:moveTo>
                    <a:pt x="6382" y="1036"/>
                  </a:moveTo>
                  <a:cubicBezTo>
                    <a:pt x="6585" y="1036"/>
                    <a:pt x="6751" y="1203"/>
                    <a:pt x="6751" y="1417"/>
                  </a:cubicBezTo>
                  <a:lnTo>
                    <a:pt x="6751" y="4251"/>
                  </a:lnTo>
                  <a:lnTo>
                    <a:pt x="6739" y="4251"/>
                  </a:lnTo>
                  <a:cubicBezTo>
                    <a:pt x="6739" y="4465"/>
                    <a:pt x="6573" y="4632"/>
                    <a:pt x="6370" y="4632"/>
                  </a:cubicBezTo>
                  <a:lnTo>
                    <a:pt x="4953" y="4632"/>
                  </a:lnTo>
                  <a:cubicBezTo>
                    <a:pt x="4906" y="4632"/>
                    <a:pt x="4870" y="4644"/>
                    <a:pt x="4822" y="4692"/>
                  </a:cubicBezTo>
                  <a:cubicBezTo>
                    <a:pt x="4787" y="4727"/>
                    <a:pt x="4775" y="4775"/>
                    <a:pt x="4787" y="4823"/>
                  </a:cubicBezTo>
                  <a:lnTo>
                    <a:pt x="4906" y="5501"/>
                  </a:lnTo>
                  <a:lnTo>
                    <a:pt x="3691" y="4692"/>
                  </a:lnTo>
                  <a:lnTo>
                    <a:pt x="4299" y="4239"/>
                  </a:lnTo>
                  <a:lnTo>
                    <a:pt x="5668" y="4239"/>
                  </a:lnTo>
                  <a:cubicBezTo>
                    <a:pt x="6049" y="4239"/>
                    <a:pt x="6370" y="3930"/>
                    <a:pt x="6370" y="3537"/>
                  </a:cubicBezTo>
                  <a:lnTo>
                    <a:pt x="6370" y="1036"/>
                  </a:lnTo>
                  <a:close/>
                  <a:moveTo>
                    <a:pt x="703" y="1"/>
                  </a:moveTo>
                  <a:cubicBezTo>
                    <a:pt x="310" y="1"/>
                    <a:pt x="0" y="310"/>
                    <a:pt x="0" y="703"/>
                  </a:cubicBezTo>
                  <a:lnTo>
                    <a:pt x="0" y="3537"/>
                  </a:lnTo>
                  <a:cubicBezTo>
                    <a:pt x="0" y="3930"/>
                    <a:pt x="310" y="4239"/>
                    <a:pt x="703" y="4239"/>
                  </a:cubicBezTo>
                  <a:lnTo>
                    <a:pt x="1405" y="4239"/>
                  </a:lnTo>
                  <a:lnTo>
                    <a:pt x="1405" y="4251"/>
                  </a:lnTo>
                  <a:cubicBezTo>
                    <a:pt x="1405" y="4644"/>
                    <a:pt x="1727" y="4954"/>
                    <a:pt x="2108" y="4954"/>
                  </a:cubicBezTo>
                  <a:lnTo>
                    <a:pt x="2263" y="4954"/>
                  </a:lnTo>
                  <a:lnTo>
                    <a:pt x="2203" y="5227"/>
                  </a:lnTo>
                  <a:cubicBezTo>
                    <a:pt x="2167" y="5323"/>
                    <a:pt x="2215" y="5430"/>
                    <a:pt x="2298" y="5489"/>
                  </a:cubicBezTo>
                  <a:cubicBezTo>
                    <a:pt x="2346" y="5525"/>
                    <a:pt x="2394" y="5537"/>
                    <a:pt x="2453" y="5537"/>
                  </a:cubicBezTo>
                  <a:cubicBezTo>
                    <a:pt x="2513" y="5537"/>
                    <a:pt x="2560" y="5525"/>
                    <a:pt x="2596" y="5489"/>
                  </a:cubicBezTo>
                  <a:lnTo>
                    <a:pt x="3334" y="4954"/>
                  </a:lnTo>
                  <a:lnTo>
                    <a:pt x="3489" y="4954"/>
                  </a:lnTo>
                  <a:lnTo>
                    <a:pt x="4882" y="5882"/>
                  </a:lnTo>
                  <a:cubicBezTo>
                    <a:pt x="4918" y="5906"/>
                    <a:pt x="4965" y="5918"/>
                    <a:pt x="5013" y="5918"/>
                  </a:cubicBezTo>
                  <a:cubicBezTo>
                    <a:pt x="5061" y="5918"/>
                    <a:pt x="5096" y="5906"/>
                    <a:pt x="5144" y="5882"/>
                  </a:cubicBezTo>
                  <a:cubicBezTo>
                    <a:pt x="5239" y="5823"/>
                    <a:pt x="5287" y="5727"/>
                    <a:pt x="5263" y="5620"/>
                  </a:cubicBezTo>
                  <a:lnTo>
                    <a:pt x="5168" y="4954"/>
                  </a:lnTo>
                  <a:lnTo>
                    <a:pt x="6382" y="4954"/>
                  </a:lnTo>
                  <a:cubicBezTo>
                    <a:pt x="6763" y="4954"/>
                    <a:pt x="7085" y="4644"/>
                    <a:pt x="7085" y="4251"/>
                  </a:cubicBezTo>
                  <a:lnTo>
                    <a:pt x="7085" y="1417"/>
                  </a:lnTo>
                  <a:cubicBezTo>
                    <a:pt x="7085" y="1024"/>
                    <a:pt x="6775" y="715"/>
                    <a:pt x="6382" y="715"/>
                  </a:cubicBezTo>
                  <a:cubicBezTo>
                    <a:pt x="6370" y="310"/>
                    <a:pt x="6061" y="1"/>
                    <a:pt x="566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0"/>
            <p:cNvSpPr/>
            <p:nvPr/>
          </p:nvSpPr>
          <p:spPr>
            <a:xfrm>
              <a:off x="7193663" y="2003511"/>
              <a:ext cx="27308" cy="10248"/>
            </a:xfrm>
            <a:custGeom>
              <a:rect b="b" l="l" r="r" t="t"/>
              <a:pathLst>
                <a:path extrusionOk="0" h="322" w="858">
                  <a:moveTo>
                    <a:pt x="167" y="0"/>
                  </a:moveTo>
                  <a:cubicBezTo>
                    <a:pt x="72" y="0"/>
                    <a:pt x="1" y="72"/>
                    <a:pt x="1" y="167"/>
                  </a:cubicBezTo>
                  <a:cubicBezTo>
                    <a:pt x="1" y="250"/>
                    <a:pt x="72" y="322"/>
                    <a:pt x="167" y="322"/>
                  </a:cubicBezTo>
                  <a:lnTo>
                    <a:pt x="703" y="322"/>
                  </a:lnTo>
                  <a:cubicBezTo>
                    <a:pt x="786" y="322"/>
                    <a:pt x="858" y="250"/>
                    <a:pt x="858" y="167"/>
                  </a:cubicBezTo>
                  <a:cubicBezTo>
                    <a:pt x="858" y="72"/>
                    <a:pt x="786" y="0"/>
                    <a:pt x="70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0"/>
            <p:cNvSpPr/>
            <p:nvPr/>
          </p:nvSpPr>
          <p:spPr>
            <a:xfrm>
              <a:off x="7233065" y="2003511"/>
              <a:ext cx="83802" cy="10248"/>
            </a:xfrm>
            <a:custGeom>
              <a:rect b="b" l="l" r="r" t="t"/>
              <a:pathLst>
                <a:path extrusionOk="0" h="322" w="2633">
                  <a:moveTo>
                    <a:pt x="156" y="0"/>
                  </a:moveTo>
                  <a:cubicBezTo>
                    <a:pt x="72" y="0"/>
                    <a:pt x="1" y="72"/>
                    <a:pt x="1" y="167"/>
                  </a:cubicBezTo>
                  <a:cubicBezTo>
                    <a:pt x="1" y="250"/>
                    <a:pt x="72" y="322"/>
                    <a:pt x="156" y="322"/>
                  </a:cubicBezTo>
                  <a:lnTo>
                    <a:pt x="2465" y="322"/>
                  </a:lnTo>
                  <a:cubicBezTo>
                    <a:pt x="2561" y="322"/>
                    <a:pt x="2632" y="250"/>
                    <a:pt x="2632" y="167"/>
                  </a:cubicBezTo>
                  <a:cubicBezTo>
                    <a:pt x="2632" y="72"/>
                    <a:pt x="2573" y="0"/>
                    <a:pt x="246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0"/>
            <p:cNvSpPr/>
            <p:nvPr/>
          </p:nvSpPr>
          <p:spPr>
            <a:xfrm>
              <a:off x="7193281" y="2031933"/>
              <a:ext cx="123936" cy="10248"/>
            </a:xfrm>
            <a:custGeom>
              <a:rect b="b" l="l" r="r" t="t"/>
              <a:pathLst>
                <a:path extrusionOk="0" h="322" w="3894">
                  <a:moveTo>
                    <a:pt x="155" y="0"/>
                  </a:moveTo>
                  <a:cubicBezTo>
                    <a:pt x="72" y="0"/>
                    <a:pt x="1" y="71"/>
                    <a:pt x="1" y="167"/>
                  </a:cubicBezTo>
                  <a:cubicBezTo>
                    <a:pt x="1" y="250"/>
                    <a:pt x="72" y="322"/>
                    <a:pt x="155" y="322"/>
                  </a:cubicBezTo>
                  <a:lnTo>
                    <a:pt x="3715" y="322"/>
                  </a:lnTo>
                  <a:cubicBezTo>
                    <a:pt x="3811" y="322"/>
                    <a:pt x="3882" y="250"/>
                    <a:pt x="3882" y="167"/>
                  </a:cubicBezTo>
                  <a:cubicBezTo>
                    <a:pt x="3894" y="71"/>
                    <a:pt x="3823" y="0"/>
                    <a:pt x="37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0"/>
            <p:cNvSpPr/>
            <p:nvPr/>
          </p:nvSpPr>
          <p:spPr>
            <a:xfrm>
              <a:off x="7193663" y="2059973"/>
              <a:ext cx="83770" cy="10248"/>
            </a:xfrm>
            <a:custGeom>
              <a:rect b="b" l="l" r="r" t="t"/>
              <a:pathLst>
                <a:path extrusionOk="0" h="322" w="2632">
                  <a:moveTo>
                    <a:pt x="167" y="0"/>
                  </a:moveTo>
                  <a:cubicBezTo>
                    <a:pt x="72" y="0"/>
                    <a:pt x="1" y="72"/>
                    <a:pt x="1" y="155"/>
                  </a:cubicBezTo>
                  <a:cubicBezTo>
                    <a:pt x="1" y="250"/>
                    <a:pt x="72" y="322"/>
                    <a:pt x="167" y="322"/>
                  </a:cubicBezTo>
                  <a:lnTo>
                    <a:pt x="2465" y="322"/>
                  </a:lnTo>
                  <a:cubicBezTo>
                    <a:pt x="2560" y="322"/>
                    <a:pt x="2632" y="250"/>
                    <a:pt x="2632" y="155"/>
                  </a:cubicBezTo>
                  <a:cubicBezTo>
                    <a:pt x="2632" y="72"/>
                    <a:pt x="2560" y="0"/>
                    <a:pt x="246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0"/>
            <p:cNvSpPr/>
            <p:nvPr/>
          </p:nvSpPr>
          <p:spPr>
            <a:xfrm>
              <a:off x="7289145" y="2059973"/>
              <a:ext cx="27722" cy="10248"/>
            </a:xfrm>
            <a:custGeom>
              <a:rect b="b" l="l" r="r" t="t"/>
              <a:pathLst>
                <a:path extrusionOk="0" h="322" w="871">
                  <a:moveTo>
                    <a:pt x="168" y="0"/>
                  </a:moveTo>
                  <a:cubicBezTo>
                    <a:pt x="84" y="0"/>
                    <a:pt x="1" y="72"/>
                    <a:pt x="1" y="155"/>
                  </a:cubicBezTo>
                  <a:cubicBezTo>
                    <a:pt x="1" y="250"/>
                    <a:pt x="84" y="322"/>
                    <a:pt x="168" y="322"/>
                  </a:cubicBezTo>
                  <a:lnTo>
                    <a:pt x="703" y="322"/>
                  </a:lnTo>
                  <a:cubicBezTo>
                    <a:pt x="799" y="322"/>
                    <a:pt x="870" y="250"/>
                    <a:pt x="870" y="155"/>
                  </a:cubicBezTo>
                  <a:cubicBezTo>
                    <a:pt x="870" y="72"/>
                    <a:pt x="811" y="0"/>
                    <a:pt x="70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1"/>
          <p:cNvSpPr txBox="1"/>
          <p:nvPr>
            <p:ph idx="4294967295" type="title"/>
          </p:nvPr>
        </p:nvSpPr>
        <p:spPr>
          <a:xfrm>
            <a:off x="713250" y="393293"/>
            <a:ext cx="7717500" cy="57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sz="3000"/>
              <a:t>TIPUS D’USUARIS</a:t>
            </a:r>
            <a:endParaRPr sz="3000"/>
          </a:p>
        </p:txBody>
      </p:sp>
      <p:pic>
        <p:nvPicPr>
          <p:cNvPr id="248" name="Google Shape;248;p21"/>
          <p:cNvPicPr preferRelativeResize="0"/>
          <p:nvPr/>
        </p:nvPicPr>
        <p:blipFill>
          <a:blip r:embed="rId3">
            <a:alphaModFix/>
          </a:blip>
          <a:stretch>
            <a:fillRect/>
          </a:stretch>
        </p:blipFill>
        <p:spPr>
          <a:xfrm>
            <a:off x="2128676" y="1407175"/>
            <a:ext cx="4886649" cy="30250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cxnSp>
        <p:nvCxnSpPr>
          <p:cNvPr id="253" name="Google Shape;253;p22"/>
          <p:cNvCxnSpPr>
            <a:stCxn id="254" idx="2"/>
            <a:endCxn id="255" idx="0"/>
          </p:cNvCxnSpPr>
          <p:nvPr/>
        </p:nvCxnSpPr>
        <p:spPr>
          <a:xfrm flipH="1" rot="-5400000">
            <a:off x="3208812" y="3970014"/>
            <a:ext cx="824700" cy="600"/>
          </a:xfrm>
          <a:prstGeom prst="bentConnector3">
            <a:avLst>
              <a:gd fmla="val 49995" name="adj1"/>
            </a:avLst>
          </a:prstGeom>
          <a:noFill/>
          <a:ln cap="flat" cmpd="sng" w="38100">
            <a:solidFill>
              <a:schemeClr val="lt1"/>
            </a:solidFill>
            <a:prstDash val="solid"/>
            <a:round/>
            <a:headEnd len="med" w="med" type="none"/>
            <a:tailEnd len="med" w="med" type="none"/>
          </a:ln>
        </p:spPr>
      </p:cxnSp>
      <p:cxnSp>
        <p:nvCxnSpPr>
          <p:cNvPr id="256" name="Google Shape;256;p22"/>
          <p:cNvCxnSpPr>
            <a:stCxn id="257" idx="2"/>
            <a:endCxn id="258" idx="0"/>
          </p:cNvCxnSpPr>
          <p:nvPr/>
        </p:nvCxnSpPr>
        <p:spPr>
          <a:xfrm flipH="1" rot="-5400000">
            <a:off x="5449479" y="2378089"/>
            <a:ext cx="271200" cy="600"/>
          </a:xfrm>
          <a:prstGeom prst="bentConnector3">
            <a:avLst>
              <a:gd fmla="val 50011" name="adj1"/>
            </a:avLst>
          </a:prstGeom>
          <a:noFill/>
          <a:ln cap="flat" cmpd="sng" w="38100">
            <a:solidFill>
              <a:schemeClr val="lt1"/>
            </a:solidFill>
            <a:prstDash val="solid"/>
            <a:round/>
            <a:headEnd len="med" w="med" type="none"/>
            <a:tailEnd len="med" w="med" type="none"/>
          </a:ln>
        </p:spPr>
      </p:cxnSp>
      <p:grpSp>
        <p:nvGrpSpPr>
          <p:cNvPr id="259" name="Google Shape;259;p22"/>
          <p:cNvGrpSpPr/>
          <p:nvPr/>
        </p:nvGrpSpPr>
        <p:grpSpPr>
          <a:xfrm>
            <a:off x="2334600" y="2282975"/>
            <a:ext cx="2572512" cy="2781506"/>
            <a:chOff x="3285725" y="1302238"/>
            <a:chExt cx="2572512" cy="2781506"/>
          </a:xfrm>
        </p:grpSpPr>
        <p:grpSp>
          <p:nvGrpSpPr>
            <p:cNvPr id="260" name="Google Shape;260;p22"/>
            <p:cNvGrpSpPr/>
            <p:nvPr/>
          </p:nvGrpSpPr>
          <p:grpSpPr>
            <a:xfrm>
              <a:off x="3285725" y="1302238"/>
              <a:ext cx="2572512" cy="2781506"/>
              <a:chOff x="3285738" y="1302238"/>
              <a:chExt cx="2572512" cy="2781506"/>
            </a:xfrm>
          </p:grpSpPr>
          <p:sp>
            <p:nvSpPr>
              <p:cNvPr id="255" name="Google Shape;255;p22"/>
              <p:cNvSpPr txBox="1"/>
              <p:nvPr/>
            </p:nvSpPr>
            <p:spPr>
              <a:xfrm>
                <a:off x="3285738" y="3401843"/>
                <a:ext cx="2572500" cy="681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ADMINISTRACIÓ DE PERFILS</a:t>
                </a:r>
                <a:endParaRPr sz="2000">
                  <a:solidFill>
                    <a:schemeClr val="lt1"/>
                  </a:solidFill>
                  <a:latin typeface="Prata"/>
                  <a:ea typeface="Prata"/>
                  <a:cs typeface="Prata"/>
                  <a:sym typeface="Prata"/>
                </a:endParaRPr>
              </a:p>
            </p:txBody>
          </p:sp>
          <p:sp>
            <p:nvSpPr>
              <p:cNvPr id="254" name="Google Shape;254;p22"/>
              <p:cNvSpPr txBox="1"/>
              <p:nvPr/>
            </p:nvSpPr>
            <p:spPr>
              <a:xfrm>
                <a:off x="3285750" y="1832327"/>
                <a:ext cx="2572500" cy="74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chemeClr val="lt1"/>
                    </a:solidFill>
                    <a:latin typeface="Prata"/>
                    <a:ea typeface="Prata"/>
                    <a:cs typeface="Prata"/>
                    <a:sym typeface="Prata"/>
                  </a:rPr>
                  <a:t>2</a:t>
                </a:r>
                <a:r>
                  <a:rPr lang="en" sz="4800">
                    <a:solidFill>
                      <a:schemeClr val="lt1"/>
                    </a:solidFill>
                    <a:latin typeface="Prata"/>
                    <a:ea typeface="Prata"/>
                    <a:cs typeface="Prata"/>
                    <a:sym typeface="Prata"/>
                  </a:rPr>
                  <a:t>°</a:t>
                </a:r>
                <a:endParaRPr sz="4800">
                  <a:solidFill>
                    <a:schemeClr val="lt1"/>
                  </a:solidFill>
                  <a:latin typeface="Prata"/>
                  <a:ea typeface="Prata"/>
                  <a:cs typeface="Prata"/>
                  <a:sym typeface="Prata"/>
                </a:endParaRPr>
              </a:p>
            </p:txBody>
          </p:sp>
          <p:sp>
            <p:nvSpPr>
              <p:cNvPr id="261" name="Google Shape;261;p22"/>
              <p:cNvSpPr txBox="1"/>
              <p:nvPr/>
            </p:nvSpPr>
            <p:spPr>
              <a:xfrm>
                <a:off x="3285750" y="1302238"/>
                <a:ext cx="2572500" cy="47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2000">
                  <a:solidFill>
                    <a:schemeClr val="lt1"/>
                  </a:solidFill>
                  <a:latin typeface="Prata"/>
                  <a:ea typeface="Prata"/>
                  <a:cs typeface="Prata"/>
                  <a:sym typeface="Prata"/>
                </a:endParaRPr>
              </a:p>
            </p:txBody>
          </p:sp>
        </p:grpSp>
        <p:cxnSp>
          <p:nvCxnSpPr>
            <p:cNvPr id="262" name="Google Shape;262;p22"/>
            <p:cNvCxnSpPr/>
            <p:nvPr/>
          </p:nvCxnSpPr>
          <p:spPr>
            <a:xfrm>
              <a:off x="4148850" y="2574497"/>
              <a:ext cx="846300" cy="0"/>
            </a:xfrm>
            <a:prstGeom prst="straightConnector1">
              <a:avLst/>
            </a:prstGeom>
            <a:noFill/>
            <a:ln cap="flat" cmpd="sng" w="38100">
              <a:solidFill>
                <a:schemeClr val="lt1"/>
              </a:solidFill>
              <a:prstDash val="solid"/>
              <a:round/>
              <a:headEnd len="med" w="med" type="none"/>
              <a:tailEnd len="med" w="med" type="none"/>
            </a:ln>
          </p:spPr>
        </p:cxnSp>
      </p:grpSp>
      <p:grpSp>
        <p:nvGrpSpPr>
          <p:cNvPr id="263" name="Google Shape;263;p22"/>
          <p:cNvGrpSpPr/>
          <p:nvPr/>
        </p:nvGrpSpPr>
        <p:grpSpPr>
          <a:xfrm>
            <a:off x="73344" y="1282850"/>
            <a:ext cx="2572800" cy="2473875"/>
            <a:chOff x="713219" y="1703800"/>
            <a:chExt cx="2572800" cy="2473875"/>
          </a:xfrm>
        </p:grpSpPr>
        <p:grpSp>
          <p:nvGrpSpPr>
            <p:cNvPr id="264" name="Google Shape;264;p22"/>
            <p:cNvGrpSpPr/>
            <p:nvPr/>
          </p:nvGrpSpPr>
          <p:grpSpPr>
            <a:xfrm>
              <a:off x="713219" y="1703800"/>
              <a:ext cx="2572800" cy="2473875"/>
              <a:chOff x="713219" y="1703800"/>
              <a:chExt cx="2572800" cy="2473875"/>
            </a:xfrm>
          </p:grpSpPr>
          <p:sp>
            <p:nvSpPr>
              <p:cNvPr id="265" name="Google Shape;265;p22"/>
              <p:cNvSpPr txBox="1"/>
              <p:nvPr/>
            </p:nvSpPr>
            <p:spPr>
              <a:xfrm>
                <a:off x="713519" y="3699475"/>
                <a:ext cx="2572500" cy="47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INTERACCIÓ ENTRE USUARIS</a:t>
                </a:r>
                <a:endParaRPr sz="2000">
                  <a:solidFill>
                    <a:schemeClr val="lt1"/>
                  </a:solidFill>
                  <a:latin typeface="Prata"/>
                  <a:ea typeface="Prata"/>
                  <a:cs typeface="Prata"/>
                  <a:sym typeface="Prata"/>
                </a:endParaRPr>
              </a:p>
            </p:txBody>
          </p:sp>
          <p:sp>
            <p:nvSpPr>
              <p:cNvPr id="266" name="Google Shape;266;p22"/>
              <p:cNvSpPr txBox="1"/>
              <p:nvPr/>
            </p:nvSpPr>
            <p:spPr>
              <a:xfrm>
                <a:off x="713219" y="2233889"/>
                <a:ext cx="2572500" cy="74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chemeClr val="lt1"/>
                    </a:solidFill>
                    <a:latin typeface="Prata"/>
                    <a:ea typeface="Prata"/>
                    <a:cs typeface="Prata"/>
                    <a:sym typeface="Prata"/>
                  </a:rPr>
                  <a:t>1</a:t>
                </a:r>
                <a:r>
                  <a:rPr lang="en" sz="4800">
                    <a:solidFill>
                      <a:schemeClr val="lt1"/>
                    </a:solidFill>
                    <a:latin typeface="Prata"/>
                    <a:ea typeface="Prata"/>
                    <a:cs typeface="Prata"/>
                    <a:sym typeface="Prata"/>
                  </a:rPr>
                  <a:t>°</a:t>
                </a:r>
                <a:endParaRPr sz="4800">
                  <a:solidFill>
                    <a:schemeClr val="lt1"/>
                  </a:solidFill>
                  <a:latin typeface="Prata"/>
                  <a:ea typeface="Prata"/>
                  <a:cs typeface="Prata"/>
                  <a:sym typeface="Prata"/>
                </a:endParaRPr>
              </a:p>
            </p:txBody>
          </p:sp>
          <p:sp>
            <p:nvSpPr>
              <p:cNvPr id="267" name="Google Shape;267;p22"/>
              <p:cNvSpPr txBox="1"/>
              <p:nvPr/>
            </p:nvSpPr>
            <p:spPr>
              <a:xfrm>
                <a:off x="713219" y="1703800"/>
                <a:ext cx="2572500" cy="47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sz="2000">
                  <a:solidFill>
                    <a:schemeClr val="lt1"/>
                  </a:solidFill>
                  <a:latin typeface="Prata"/>
                  <a:ea typeface="Prata"/>
                  <a:cs typeface="Prata"/>
                  <a:sym typeface="Prata"/>
                </a:endParaRPr>
              </a:p>
            </p:txBody>
          </p:sp>
        </p:grpSp>
        <p:cxnSp>
          <p:nvCxnSpPr>
            <p:cNvPr id="268" name="Google Shape;268;p22"/>
            <p:cNvCxnSpPr/>
            <p:nvPr/>
          </p:nvCxnSpPr>
          <p:spPr>
            <a:xfrm>
              <a:off x="1576344" y="2976059"/>
              <a:ext cx="846300" cy="0"/>
            </a:xfrm>
            <a:prstGeom prst="straightConnector1">
              <a:avLst/>
            </a:prstGeom>
            <a:noFill/>
            <a:ln cap="flat" cmpd="sng" w="38100">
              <a:solidFill>
                <a:schemeClr val="lt1"/>
              </a:solidFill>
              <a:prstDash val="solid"/>
              <a:round/>
              <a:headEnd len="med" w="med" type="none"/>
              <a:tailEnd len="med" w="med" type="none"/>
            </a:ln>
          </p:spPr>
        </p:cxnSp>
      </p:grpSp>
      <p:sp>
        <p:nvSpPr>
          <p:cNvPr id="269" name="Google Shape;269;p22"/>
          <p:cNvSpPr txBox="1"/>
          <p:nvPr>
            <p:ph type="title"/>
          </p:nvPr>
        </p:nvSpPr>
        <p:spPr>
          <a:xfrm>
            <a:off x="713250" y="393293"/>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À</a:t>
            </a:r>
            <a:r>
              <a:rPr lang="en"/>
              <a:t>REES FUNCIONALS</a:t>
            </a:r>
            <a:endParaRPr/>
          </a:p>
          <a:p>
            <a:pPr indent="0" lvl="0" marL="0" rtl="0" algn="l">
              <a:spcBef>
                <a:spcPts val="0"/>
              </a:spcBef>
              <a:spcAft>
                <a:spcPts val="0"/>
              </a:spcAft>
              <a:buClr>
                <a:schemeClr val="lt1"/>
              </a:buClr>
              <a:buSzPts val="1100"/>
              <a:buFont typeface="Arial"/>
              <a:buNone/>
            </a:pPr>
            <a:r>
              <a:t/>
            </a:r>
            <a:endParaRPr/>
          </a:p>
        </p:txBody>
      </p:sp>
      <p:grpSp>
        <p:nvGrpSpPr>
          <p:cNvPr id="270" name="Google Shape;270;p22"/>
          <p:cNvGrpSpPr/>
          <p:nvPr/>
        </p:nvGrpSpPr>
        <p:grpSpPr>
          <a:xfrm>
            <a:off x="6121871" y="2140106"/>
            <a:ext cx="3022434" cy="2924299"/>
            <a:chOff x="3285737" y="1302238"/>
            <a:chExt cx="2572503" cy="2924299"/>
          </a:xfrm>
        </p:grpSpPr>
        <p:grpSp>
          <p:nvGrpSpPr>
            <p:cNvPr id="271" name="Google Shape;271;p22"/>
            <p:cNvGrpSpPr/>
            <p:nvPr/>
          </p:nvGrpSpPr>
          <p:grpSpPr>
            <a:xfrm>
              <a:off x="3285737" y="1302238"/>
              <a:ext cx="2572503" cy="2924299"/>
              <a:chOff x="3285750" y="1302238"/>
              <a:chExt cx="2572503" cy="2924299"/>
            </a:xfrm>
          </p:grpSpPr>
          <p:sp>
            <p:nvSpPr>
              <p:cNvPr id="272" name="Google Shape;272;p22"/>
              <p:cNvSpPr txBox="1"/>
              <p:nvPr/>
            </p:nvSpPr>
            <p:spPr>
              <a:xfrm>
                <a:off x="3285753" y="3401836"/>
                <a:ext cx="2572500" cy="824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rata"/>
                    <a:ea typeface="Prata"/>
                    <a:cs typeface="Prata"/>
                    <a:sym typeface="Prata"/>
                  </a:rPr>
                  <a:t>GESTIÓ DE PRODUCTES</a:t>
                </a:r>
                <a:endParaRPr sz="2000">
                  <a:solidFill>
                    <a:schemeClr val="lt1"/>
                  </a:solidFill>
                  <a:latin typeface="Prata"/>
                  <a:ea typeface="Prata"/>
                  <a:cs typeface="Prata"/>
                  <a:sym typeface="Prata"/>
                </a:endParaRPr>
              </a:p>
            </p:txBody>
          </p:sp>
          <p:sp>
            <p:nvSpPr>
              <p:cNvPr id="273" name="Google Shape;273;p22"/>
              <p:cNvSpPr txBox="1"/>
              <p:nvPr/>
            </p:nvSpPr>
            <p:spPr>
              <a:xfrm>
                <a:off x="3285750" y="1832327"/>
                <a:ext cx="2572500" cy="74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chemeClr val="lt1"/>
                    </a:solidFill>
                    <a:latin typeface="Prata"/>
                    <a:ea typeface="Prata"/>
                    <a:cs typeface="Prata"/>
                    <a:sym typeface="Prata"/>
                  </a:rPr>
                  <a:t>4</a:t>
                </a:r>
                <a:r>
                  <a:rPr lang="en" sz="4800">
                    <a:solidFill>
                      <a:schemeClr val="lt1"/>
                    </a:solidFill>
                    <a:latin typeface="Prata"/>
                    <a:ea typeface="Prata"/>
                    <a:cs typeface="Prata"/>
                    <a:sym typeface="Prata"/>
                  </a:rPr>
                  <a:t>°</a:t>
                </a:r>
                <a:endParaRPr sz="4800">
                  <a:solidFill>
                    <a:schemeClr val="lt1"/>
                  </a:solidFill>
                  <a:latin typeface="Prata"/>
                  <a:ea typeface="Prata"/>
                  <a:cs typeface="Prata"/>
                  <a:sym typeface="Prata"/>
                </a:endParaRPr>
              </a:p>
            </p:txBody>
          </p:sp>
          <p:sp>
            <p:nvSpPr>
              <p:cNvPr id="274" name="Google Shape;274;p22"/>
              <p:cNvSpPr txBox="1"/>
              <p:nvPr/>
            </p:nvSpPr>
            <p:spPr>
              <a:xfrm>
                <a:off x="3285750" y="1302238"/>
                <a:ext cx="2572500" cy="47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2000">
                  <a:solidFill>
                    <a:schemeClr val="lt1"/>
                  </a:solidFill>
                  <a:latin typeface="Prata"/>
                  <a:ea typeface="Prata"/>
                  <a:cs typeface="Prata"/>
                  <a:sym typeface="Prata"/>
                </a:endParaRPr>
              </a:p>
            </p:txBody>
          </p:sp>
        </p:grpSp>
        <p:cxnSp>
          <p:nvCxnSpPr>
            <p:cNvPr id="275" name="Google Shape;275;p22"/>
            <p:cNvCxnSpPr/>
            <p:nvPr/>
          </p:nvCxnSpPr>
          <p:spPr>
            <a:xfrm>
              <a:off x="4148850" y="2574497"/>
              <a:ext cx="846300" cy="0"/>
            </a:xfrm>
            <a:prstGeom prst="straightConnector1">
              <a:avLst/>
            </a:prstGeom>
            <a:noFill/>
            <a:ln cap="flat" cmpd="sng" w="38100">
              <a:solidFill>
                <a:schemeClr val="lt1"/>
              </a:solidFill>
              <a:prstDash val="solid"/>
              <a:round/>
              <a:headEnd len="med" w="med" type="none"/>
              <a:tailEnd len="med" w="med" type="none"/>
            </a:ln>
          </p:spPr>
        </p:cxnSp>
      </p:grpSp>
      <p:cxnSp>
        <p:nvCxnSpPr>
          <p:cNvPr id="276" name="Google Shape;276;p22"/>
          <p:cNvCxnSpPr/>
          <p:nvPr/>
        </p:nvCxnSpPr>
        <p:spPr>
          <a:xfrm rot="5400000">
            <a:off x="1141199" y="2780214"/>
            <a:ext cx="437100" cy="1800"/>
          </a:xfrm>
          <a:prstGeom prst="bentConnector3">
            <a:avLst>
              <a:gd fmla="val 50000" name="adj1"/>
            </a:avLst>
          </a:prstGeom>
          <a:noFill/>
          <a:ln cap="flat" cmpd="sng" w="38100">
            <a:solidFill>
              <a:schemeClr val="lt1"/>
            </a:solidFill>
            <a:prstDash val="solid"/>
            <a:round/>
            <a:headEnd len="med" w="med" type="none"/>
            <a:tailEnd len="med" w="med" type="none"/>
          </a:ln>
        </p:spPr>
      </p:cxnSp>
      <p:grpSp>
        <p:nvGrpSpPr>
          <p:cNvPr id="277" name="Google Shape;277;p22"/>
          <p:cNvGrpSpPr/>
          <p:nvPr/>
        </p:nvGrpSpPr>
        <p:grpSpPr>
          <a:xfrm>
            <a:off x="4149725" y="967800"/>
            <a:ext cx="2870100" cy="2291150"/>
            <a:chOff x="5709450" y="1858200"/>
            <a:chExt cx="2870100" cy="2291150"/>
          </a:xfrm>
        </p:grpSpPr>
        <p:cxnSp>
          <p:nvCxnSpPr>
            <p:cNvPr id="278" name="Google Shape;278;p22"/>
            <p:cNvCxnSpPr/>
            <p:nvPr/>
          </p:nvCxnSpPr>
          <p:spPr>
            <a:xfrm>
              <a:off x="6721356" y="3130459"/>
              <a:ext cx="846300" cy="0"/>
            </a:xfrm>
            <a:prstGeom prst="straightConnector1">
              <a:avLst/>
            </a:prstGeom>
            <a:noFill/>
            <a:ln cap="flat" cmpd="sng" w="38100">
              <a:solidFill>
                <a:schemeClr val="lt1"/>
              </a:solidFill>
              <a:prstDash val="solid"/>
              <a:round/>
              <a:headEnd len="med" w="med" type="none"/>
              <a:tailEnd len="med" w="med" type="none"/>
            </a:ln>
          </p:spPr>
        </p:cxnSp>
        <p:grpSp>
          <p:nvGrpSpPr>
            <p:cNvPr id="279" name="Google Shape;279;p22"/>
            <p:cNvGrpSpPr/>
            <p:nvPr/>
          </p:nvGrpSpPr>
          <p:grpSpPr>
            <a:xfrm>
              <a:off x="5709450" y="1858200"/>
              <a:ext cx="2870100" cy="2291150"/>
              <a:chOff x="5709450" y="1858200"/>
              <a:chExt cx="2870100" cy="2291150"/>
            </a:xfrm>
          </p:grpSpPr>
          <p:sp>
            <p:nvSpPr>
              <p:cNvPr id="257" name="Google Shape;257;p22"/>
              <p:cNvSpPr txBox="1"/>
              <p:nvPr/>
            </p:nvSpPr>
            <p:spPr>
              <a:xfrm>
                <a:off x="5858254" y="2388289"/>
                <a:ext cx="2572500" cy="74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chemeClr val="lt1"/>
                    </a:solidFill>
                    <a:latin typeface="Prata"/>
                    <a:ea typeface="Prata"/>
                    <a:cs typeface="Prata"/>
                    <a:sym typeface="Prata"/>
                  </a:rPr>
                  <a:t>3°</a:t>
                </a:r>
                <a:endParaRPr sz="4800">
                  <a:solidFill>
                    <a:schemeClr val="lt1"/>
                  </a:solidFill>
                  <a:latin typeface="Prata"/>
                  <a:ea typeface="Prata"/>
                  <a:cs typeface="Prata"/>
                  <a:sym typeface="Prata"/>
                </a:endParaRPr>
              </a:p>
            </p:txBody>
          </p:sp>
          <p:sp>
            <p:nvSpPr>
              <p:cNvPr id="280" name="Google Shape;280;p22"/>
              <p:cNvSpPr txBox="1"/>
              <p:nvPr/>
            </p:nvSpPr>
            <p:spPr>
              <a:xfrm>
                <a:off x="5858254" y="1858200"/>
                <a:ext cx="2572500" cy="47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2000">
                  <a:solidFill>
                    <a:schemeClr val="lt1"/>
                  </a:solidFill>
                  <a:latin typeface="Prata"/>
                  <a:ea typeface="Prata"/>
                  <a:cs typeface="Prata"/>
                  <a:sym typeface="Prata"/>
                </a:endParaRPr>
              </a:p>
            </p:txBody>
          </p:sp>
          <p:sp>
            <p:nvSpPr>
              <p:cNvPr id="258" name="Google Shape;258;p22"/>
              <p:cNvSpPr txBox="1"/>
              <p:nvPr/>
            </p:nvSpPr>
            <p:spPr>
              <a:xfrm>
                <a:off x="5709450" y="3404450"/>
                <a:ext cx="2870100" cy="744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sz="2000">
                    <a:solidFill>
                      <a:schemeClr val="lt1"/>
                    </a:solidFill>
                    <a:latin typeface="Prata"/>
                    <a:ea typeface="Prata"/>
                    <a:cs typeface="Prata"/>
                    <a:sym typeface="Prata"/>
                  </a:rPr>
                  <a:t>ADMINSISTRACIÓ D’ESDEVENIMENTS</a:t>
                </a:r>
                <a:endParaRPr sz="2000">
                  <a:solidFill>
                    <a:schemeClr val="lt1"/>
                  </a:solidFill>
                  <a:latin typeface="Prata"/>
                  <a:ea typeface="Prata"/>
                  <a:cs typeface="Prata"/>
                  <a:sym typeface="Prata"/>
                </a:endParaRPr>
              </a:p>
            </p:txBody>
          </p:sp>
        </p:grpSp>
      </p:grpSp>
      <p:cxnSp>
        <p:nvCxnSpPr>
          <p:cNvPr id="281" name="Google Shape;281;p22"/>
          <p:cNvCxnSpPr/>
          <p:nvPr/>
        </p:nvCxnSpPr>
        <p:spPr>
          <a:xfrm flipH="1" rot="-5400000">
            <a:off x="7220737" y="3819314"/>
            <a:ext cx="824700" cy="600"/>
          </a:xfrm>
          <a:prstGeom prst="bentConnector3">
            <a:avLst>
              <a:gd fmla="val 49995" name="adj1"/>
            </a:avLst>
          </a:prstGeom>
          <a:noFill/>
          <a:ln cap="flat" cmpd="sng" w="38100">
            <a:solidFill>
              <a:schemeClr val="lt1"/>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3"/>
          <p:cNvSpPr txBox="1"/>
          <p:nvPr>
            <p:ph type="title"/>
          </p:nvPr>
        </p:nvSpPr>
        <p:spPr>
          <a:xfrm>
            <a:off x="713250" y="5347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INTERACCIÓ ENTRE USUARIS</a:t>
            </a:r>
            <a:endParaRPr/>
          </a:p>
        </p:txBody>
      </p:sp>
      <p:pic>
        <p:nvPicPr>
          <p:cNvPr id="287" name="Google Shape;287;p23"/>
          <p:cNvPicPr preferRelativeResize="0"/>
          <p:nvPr/>
        </p:nvPicPr>
        <p:blipFill>
          <a:blip r:embed="rId3">
            <a:alphaModFix/>
          </a:blip>
          <a:stretch>
            <a:fillRect/>
          </a:stretch>
        </p:blipFill>
        <p:spPr>
          <a:xfrm>
            <a:off x="2732300" y="1166943"/>
            <a:ext cx="3679398" cy="372943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4"/>
          <p:cNvSpPr txBox="1"/>
          <p:nvPr>
            <p:ph type="title"/>
          </p:nvPr>
        </p:nvSpPr>
        <p:spPr>
          <a:xfrm>
            <a:off x="356050" y="344268"/>
            <a:ext cx="7717500" cy="57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INTERACCIONS ENTRE USUARIS</a:t>
            </a:r>
            <a:endParaRPr/>
          </a:p>
        </p:txBody>
      </p:sp>
      <p:pic>
        <p:nvPicPr>
          <p:cNvPr id="293" name="Google Shape;293;p24"/>
          <p:cNvPicPr preferRelativeResize="0"/>
          <p:nvPr/>
        </p:nvPicPr>
        <p:blipFill>
          <a:blip r:embed="rId3">
            <a:alphaModFix/>
          </a:blip>
          <a:stretch>
            <a:fillRect/>
          </a:stretch>
        </p:blipFill>
        <p:spPr>
          <a:xfrm>
            <a:off x="2847875" y="884738"/>
            <a:ext cx="3358500" cy="3374025"/>
          </a:xfrm>
          <a:prstGeom prst="rect">
            <a:avLst/>
          </a:prstGeom>
          <a:noFill/>
          <a:ln>
            <a:noFill/>
          </a:ln>
        </p:spPr>
      </p:pic>
      <p:sp>
        <p:nvSpPr>
          <p:cNvPr id="294" name="Google Shape;294;p24"/>
          <p:cNvSpPr txBox="1"/>
          <p:nvPr/>
        </p:nvSpPr>
        <p:spPr>
          <a:xfrm>
            <a:off x="316275" y="4583825"/>
            <a:ext cx="8280600" cy="47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sz="1800">
              <a:solidFill>
                <a:schemeClr val="lt1"/>
              </a:solidFill>
              <a:latin typeface="Prata"/>
              <a:ea typeface="Prata"/>
              <a:cs typeface="Prata"/>
              <a:sym typeface="Prata"/>
            </a:endParaRPr>
          </a:p>
          <a:p>
            <a:pPr indent="0" lvl="0" marL="0" rtl="0" algn="ctr">
              <a:spcBef>
                <a:spcPts val="0"/>
              </a:spcBef>
              <a:spcAft>
                <a:spcPts val="0"/>
              </a:spcAft>
              <a:buNone/>
            </a:pPr>
            <a:r>
              <a:rPr lang="en" sz="1800">
                <a:solidFill>
                  <a:schemeClr val="lt1"/>
                </a:solidFill>
                <a:latin typeface="Prata"/>
                <a:ea typeface="Prata"/>
                <a:cs typeface="Prata"/>
                <a:sym typeface="Prata"/>
              </a:rPr>
              <a:t> Permet als usuaris trobar el perfil d'un altre usuari introduint únicament el seu nom d’usuari.</a:t>
            </a:r>
            <a:endParaRPr sz="1800">
              <a:solidFill>
                <a:schemeClr val="lt1"/>
              </a:solidFill>
              <a:latin typeface="Prata"/>
              <a:ea typeface="Prata"/>
              <a:cs typeface="Prata"/>
              <a:sym typeface="Prat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is Fashion Show Infographics by Slidesgo">
  <a:themeElements>
    <a:clrScheme name="Simple Light">
      <a:dk1>
        <a:srgbClr val="F3F3F3"/>
      </a:dk1>
      <a:lt1>
        <a:srgbClr val="000000"/>
      </a:lt1>
      <a:dk2>
        <a:srgbClr val="E5DEC9"/>
      </a:dk2>
      <a:lt2>
        <a:srgbClr val="D2C3A3"/>
      </a:lt2>
      <a:accent1>
        <a:srgbClr val="ECCFBC"/>
      </a:accent1>
      <a:accent2>
        <a:srgbClr val="E3AD96"/>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