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0.JPG" ContentType="image/jpeg"/>
  <Override PartName="/ppt/media/image31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32.jpg" ContentType="image/jpe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5.JPG" ContentType="image/jpe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36.jpg" ContentType="image/jpeg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6" r:id="rId15"/>
    <p:sldId id="275" r:id="rId16"/>
    <p:sldId id="274" r:id="rId17"/>
    <p:sldId id="273" r:id="rId18"/>
    <p:sldId id="270" r:id="rId19"/>
    <p:sldId id="272" r:id="rId20"/>
    <p:sldId id="277" r:id="rId21"/>
    <p:sldId id="278" r:id="rId22"/>
    <p:sldId id="279" r:id="rId23"/>
    <p:sldId id="271" r:id="rId24"/>
    <p:sldId id="280" r:id="rId25"/>
    <p:sldId id="283" r:id="rId26"/>
    <p:sldId id="282" r:id="rId27"/>
    <p:sldId id="284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5028" autoAdjust="0"/>
  </p:normalViewPr>
  <p:slideViewPr>
    <p:cSldViewPr snapToObjects="1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826C4-A61E-477E-8F91-F19F63EE8412}" type="doc">
      <dgm:prSet loTypeId="urn:microsoft.com/office/officeart/2005/8/layout/chevron2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6ACF690B-CCFB-47AB-AEA1-0BEE1C65090E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latin typeface="+mn-ea"/>
              <a:ea typeface="+mn-ea"/>
            </a:rPr>
            <a:t>보고서 제작</a:t>
          </a:r>
        </a:p>
      </dgm:t>
    </dgm:pt>
    <dgm:pt modelId="{F68AE0B9-5637-45AF-B569-06F071AB0724}" type="parTrans" cxnId="{C8CAF16F-F632-490C-95E4-249723E98977}">
      <dgm:prSet/>
      <dgm:spPr/>
      <dgm:t>
        <a:bodyPr/>
        <a:lstStyle/>
        <a:p>
          <a:pPr latinLnBrk="1"/>
          <a:endParaRPr lang="ko-KR" altLang="en-US"/>
        </a:p>
      </dgm:t>
    </dgm:pt>
    <dgm:pt modelId="{D0926A6B-5BC1-40EA-97BF-BC8B255CDE5E}" type="sibTrans" cxnId="{C8CAF16F-F632-490C-95E4-249723E98977}">
      <dgm:prSet/>
      <dgm:spPr/>
      <dgm:t>
        <a:bodyPr/>
        <a:lstStyle/>
        <a:p>
          <a:pPr latinLnBrk="1"/>
          <a:endParaRPr lang="ko-KR" altLang="en-US"/>
        </a:p>
      </dgm:t>
    </dgm:pt>
    <dgm:pt modelId="{D33A2A35-62C5-4834-AD51-DC5876AE904A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11</a:t>
          </a:r>
          <a:r>
            <a:rPr lang="ko-KR" altLang="en-US" dirty="0">
              <a:latin typeface="+mn-ea"/>
              <a:ea typeface="+mn-ea"/>
            </a:rPr>
            <a:t>월 </a:t>
          </a:r>
          <a:r>
            <a:rPr lang="en-US" altLang="ko-KR" dirty="0">
              <a:latin typeface="+mn-ea"/>
              <a:ea typeface="+mn-ea"/>
            </a:rPr>
            <a:t>11</a:t>
          </a:r>
          <a:r>
            <a:rPr lang="ko-KR" altLang="en-US" dirty="0">
              <a:latin typeface="+mn-ea"/>
              <a:ea typeface="+mn-ea"/>
            </a:rPr>
            <a:t>일 현재 </a:t>
          </a:r>
          <a:r>
            <a:rPr lang="en-US" altLang="ko-KR" dirty="0">
              <a:latin typeface="+mn-ea"/>
              <a:ea typeface="+mn-ea"/>
            </a:rPr>
            <a:t>ID</a:t>
          </a:r>
          <a:r>
            <a:rPr lang="ko-KR" altLang="en-US" dirty="0">
              <a:latin typeface="+mn-ea"/>
              <a:ea typeface="+mn-ea"/>
            </a:rPr>
            <a:t>단계 까지 보고서 제출</a:t>
          </a:r>
        </a:p>
      </dgm:t>
    </dgm:pt>
    <dgm:pt modelId="{69B3932C-9BC1-4EE7-B25F-156DED873A9B}" type="parTrans" cxnId="{272995F5-BD01-43BB-BE90-14D2DD41548E}">
      <dgm:prSet/>
      <dgm:spPr/>
      <dgm:t>
        <a:bodyPr/>
        <a:lstStyle/>
        <a:p>
          <a:pPr latinLnBrk="1"/>
          <a:endParaRPr lang="ko-KR" altLang="en-US"/>
        </a:p>
      </dgm:t>
    </dgm:pt>
    <dgm:pt modelId="{F7D67236-5F5E-4BC3-8A02-640F73F2C6E8}" type="sibTrans" cxnId="{272995F5-BD01-43BB-BE90-14D2DD41548E}">
      <dgm:prSet/>
      <dgm:spPr/>
      <dgm:t>
        <a:bodyPr/>
        <a:lstStyle/>
        <a:p>
          <a:pPr latinLnBrk="1"/>
          <a:endParaRPr lang="ko-KR" altLang="en-US"/>
        </a:p>
      </dgm:t>
    </dgm:pt>
    <dgm:pt modelId="{77540421-2022-4233-8CF9-F1999AF01052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~11</a:t>
          </a:r>
          <a:r>
            <a:rPr lang="ko-KR" altLang="en-US" dirty="0">
              <a:latin typeface="+mn-ea"/>
              <a:ea typeface="+mn-ea"/>
            </a:rPr>
            <a:t>월 </a:t>
          </a:r>
          <a:r>
            <a:rPr lang="en-US" altLang="ko-KR" dirty="0">
              <a:latin typeface="+mn-ea"/>
              <a:ea typeface="+mn-ea"/>
            </a:rPr>
            <a:t>12</a:t>
          </a:r>
          <a:r>
            <a:rPr lang="ko-KR" altLang="en-US" dirty="0">
              <a:latin typeface="+mn-ea"/>
              <a:ea typeface="+mn-ea"/>
            </a:rPr>
            <a:t>일 </a:t>
          </a:r>
          <a:r>
            <a:rPr lang="en-US" altLang="ko-KR" dirty="0">
              <a:latin typeface="+mn-ea"/>
              <a:ea typeface="+mn-ea"/>
            </a:rPr>
            <a:t>IDD</a:t>
          </a:r>
          <a:r>
            <a:rPr lang="ko-KR" altLang="en-US" dirty="0">
              <a:latin typeface="+mn-ea"/>
              <a:ea typeface="+mn-ea"/>
            </a:rPr>
            <a:t>단계 보고서 제출</a:t>
          </a:r>
        </a:p>
      </dgm:t>
    </dgm:pt>
    <dgm:pt modelId="{B9F771AE-CBAC-491E-9920-4EF99C853D1B}" type="parTrans" cxnId="{0DF65160-A081-4CAB-9C03-BC49F68432B4}">
      <dgm:prSet/>
      <dgm:spPr/>
      <dgm:t>
        <a:bodyPr/>
        <a:lstStyle/>
        <a:p>
          <a:pPr latinLnBrk="1"/>
          <a:endParaRPr lang="ko-KR" altLang="en-US"/>
        </a:p>
      </dgm:t>
    </dgm:pt>
    <dgm:pt modelId="{A8BE9277-C772-47D2-96E7-A1A23D98AB15}" type="sibTrans" cxnId="{0DF65160-A081-4CAB-9C03-BC49F68432B4}">
      <dgm:prSet/>
      <dgm:spPr/>
      <dgm:t>
        <a:bodyPr/>
        <a:lstStyle/>
        <a:p>
          <a:pPr latinLnBrk="1"/>
          <a:endParaRPr lang="ko-KR" altLang="en-US"/>
        </a:p>
      </dgm:t>
    </dgm:pt>
    <dgm:pt modelId="{189C61A1-A8B6-45FE-8537-7B1DBD33FEB1}">
      <dgm:prSet phldrT="[텍스트]" custT="1"/>
      <dgm:spPr/>
      <dgm:t>
        <a:bodyPr tIns="360000"/>
        <a:lstStyle/>
        <a:p>
          <a:pPr latinLnBrk="1"/>
          <a:r>
            <a:rPr lang="ko-KR" altLang="en-US" sz="1600" b="1" dirty="0">
              <a:latin typeface="+mn-ea"/>
              <a:ea typeface="+mn-ea"/>
            </a:rPr>
            <a:t>프로토 타입 </a:t>
          </a:r>
          <a:endParaRPr lang="en-US" altLang="ko-KR" sz="1600" b="1" dirty="0">
            <a:latin typeface="+mn-ea"/>
            <a:ea typeface="+mn-ea"/>
          </a:endParaRPr>
        </a:p>
        <a:p>
          <a:pPr latinLnBrk="1"/>
          <a:r>
            <a:rPr lang="ko-KR" altLang="en-US" sz="1600" b="1" dirty="0">
              <a:latin typeface="+mn-ea"/>
              <a:ea typeface="+mn-ea"/>
            </a:rPr>
            <a:t>개발</a:t>
          </a:r>
        </a:p>
      </dgm:t>
    </dgm:pt>
    <dgm:pt modelId="{72F070A9-354A-49EF-B68F-298B5771BE67}" type="parTrans" cxnId="{4AF83A7F-1DC5-431D-BC04-80278EAA8529}">
      <dgm:prSet/>
      <dgm:spPr/>
      <dgm:t>
        <a:bodyPr/>
        <a:lstStyle/>
        <a:p>
          <a:pPr latinLnBrk="1"/>
          <a:endParaRPr lang="ko-KR" altLang="en-US"/>
        </a:p>
      </dgm:t>
    </dgm:pt>
    <dgm:pt modelId="{E52C91E8-8261-4681-83FA-C81B53960C3E}" type="sibTrans" cxnId="{4AF83A7F-1DC5-431D-BC04-80278EAA8529}">
      <dgm:prSet/>
      <dgm:spPr/>
      <dgm:t>
        <a:bodyPr/>
        <a:lstStyle/>
        <a:p>
          <a:pPr latinLnBrk="1"/>
          <a:endParaRPr lang="ko-KR" altLang="en-US"/>
        </a:p>
      </dgm:t>
    </dgm:pt>
    <dgm:pt modelId="{61F01DA9-4ED0-4AAF-B24E-AF77321861CE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11</a:t>
          </a:r>
          <a:r>
            <a:rPr lang="ko-KR" altLang="en-US" dirty="0">
              <a:latin typeface="+mn-ea"/>
              <a:ea typeface="+mn-ea"/>
            </a:rPr>
            <a:t>월 </a:t>
          </a:r>
          <a:r>
            <a:rPr lang="en-US" altLang="ko-KR" dirty="0">
              <a:latin typeface="+mn-ea"/>
              <a:ea typeface="+mn-ea"/>
            </a:rPr>
            <a:t>14</a:t>
          </a:r>
          <a:r>
            <a:rPr lang="ko-KR" altLang="en-US" dirty="0">
              <a:latin typeface="+mn-ea"/>
              <a:ea typeface="+mn-ea"/>
            </a:rPr>
            <a:t>일 </a:t>
          </a:r>
          <a:r>
            <a:rPr lang="ko-KR" altLang="en-US" dirty="0" err="1">
              <a:latin typeface="+mn-ea"/>
              <a:ea typeface="+mn-ea"/>
            </a:rPr>
            <a:t>알티노</a:t>
          </a:r>
          <a:r>
            <a:rPr lang="ko-KR" altLang="en-US" dirty="0">
              <a:latin typeface="+mn-ea"/>
              <a:ea typeface="+mn-ea"/>
            </a:rPr>
            <a:t> 자율주행 로봇 프로그램 프로토 타입 </a:t>
          </a:r>
          <a:r>
            <a:rPr lang="en-US" altLang="ko-KR" dirty="0">
              <a:latin typeface="+mn-ea"/>
              <a:ea typeface="+mn-ea"/>
            </a:rPr>
            <a:t>v1 </a:t>
          </a:r>
          <a:r>
            <a:rPr lang="ko-KR" altLang="en-US" dirty="0">
              <a:latin typeface="+mn-ea"/>
              <a:ea typeface="+mn-ea"/>
            </a:rPr>
            <a:t>제작 완료</a:t>
          </a:r>
        </a:p>
      </dgm:t>
    </dgm:pt>
    <dgm:pt modelId="{5C4B13CB-32D9-4E28-A613-59A967B91777}" type="parTrans" cxnId="{D63D6790-6B5F-4D5D-B5D7-599E1D5222BF}">
      <dgm:prSet/>
      <dgm:spPr/>
      <dgm:t>
        <a:bodyPr/>
        <a:lstStyle/>
        <a:p>
          <a:pPr latinLnBrk="1"/>
          <a:endParaRPr lang="ko-KR" altLang="en-US"/>
        </a:p>
      </dgm:t>
    </dgm:pt>
    <dgm:pt modelId="{135FDF56-6C3C-47B4-A293-A184173D04BE}" type="sibTrans" cxnId="{D63D6790-6B5F-4D5D-B5D7-599E1D5222BF}">
      <dgm:prSet/>
      <dgm:spPr/>
      <dgm:t>
        <a:bodyPr/>
        <a:lstStyle/>
        <a:p>
          <a:pPr latinLnBrk="1"/>
          <a:endParaRPr lang="ko-KR" altLang="en-US"/>
        </a:p>
      </dgm:t>
    </dgm:pt>
    <dgm:pt modelId="{BB94CCFB-1BFF-4A3A-B9A1-3C0D05AD69B2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11</a:t>
          </a:r>
          <a:r>
            <a:rPr lang="ko-KR" altLang="en-US" dirty="0">
              <a:latin typeface="+mn-ea"/>
              <a:ea typeface="+mn-ea"/>
            </a:rPr>
            <a:t>월 </a:t>
          </a:r>
          <a:r>
            <a:rPr lang="en-US" altLang="ko-KR" dirty="0">
              <a:latin typeface="+mn-ea"/>
              <a:ea typeface="+mn-ea"/>
            </a:rPr>
            <a:t>21</a:t>
          </a:r>
          <a:r>
            <a:rPr lang="ko-KR" altLang="en-US" dirty="0">
              <a:latin typeface="+mn-ea"/>
              <a:ea typeface="+mn-ea"/>
            </a:rPr>
            <a:t>일 </a:t>
          </a:r>
          <a:r>
            <a:rPr lang="ko-KR" altLang="en-US" dirty="0" err="1">
              <a:latin typeface="+mn-ea"/>
              <a:ea typeface="+mn-ea"/>
            </a:rPr>
            <a:t>알티노</a:t>
          </a:r>
          <a:r>
            <a:rPr lang="ko-KR" altLang="en-US" dirty="0">
              <a:latin typeface="+mn-ea"/>
              <a:ea typeface="+mn-ea"/>
            </a:rPr>
            <a:t> 자율주행 로봇 프로그램 프로토 타입 </a:t>
          </a:r>
          <a:r>
            <a:rPr lang="en-US" altLang="ko-KR" dirty="0">
              <a:latin typeface="+mn-ea"/>
              <a:ea typeface="+mn-ea"/>
            </a:rPr>
            <a:t>v2 </a:t>
          </a:r>
          <a:r>
            <a:rPr lang="ko-KR" altLang="en-US" dirty="0">
              <a:latin typeface="+mn-ea"/>
              <a:ea typeface="+mn-ea"/>
            </a:rPr>
            <a:t>제작 완료</a:t>
          </a:r>
        </a:p>
      </dgm:t>
    </dgm:pt>
    <dgm:pt modelId="{E362FD3B-2ED4-4067-9B45-EFC45816C393}" type="parTrans" cxnId="{7D21E979-0917-443D-A099-A5CED5EA7A0D}">
      <dgm:prSet/>
      <dgm:spPr/>
      <dgm:t>
        <a:bodyPr/>
        <a:lstStyle/>
        <a:p>
          <a:pPr latinLnBrk="1"/>
          <a:endParaRPr lang="ko-KR" altLang="en-US"/>
        </a:p>
      </dgm:t>
    </dgm:pt>
    <dgm:pt modelId="{FC585CEB-3A0C-4F06-A576-7AC8F0D79EBF}" type="sibTrans" cxnId="{7D21E979-0917-443D-A099-A5CED5EA7A0D}">
      <dgm:prSet/>
      <dgm:spPr/>
      <dgm:t>
        <a:bodyPr/>
        <a:lstStyle/>
        <a:p>
          <a:pPr latinLnBrk="1"/>
          <a:endParaRPr lang="ko-KR" altLang="en-US"/>
        </a:p>
      </dgm:t>
    </dgm:pt>
    <dgm:pt modelId="{AA39E083-2EF5-4879-A0B6-9AD81E433B21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latin typeface="+mn-ea"/>
              <a:ea typeface="+mn-ea"/>
            </a:rPr>
            <a:t>관련 서류 작성</a:t>
          </a:r>
        </a:p>
      </dgm:t>
    </dgm:pt>
    <dgm:pt modelId="{8153226A-28CD-4FA0-9874-29E5210B7B73}" type="parTrans" cxnId="{E04C0DD0-7368-4FFE-B9BB-FD3C7AA94FFD}">
      <dgm:prSet/>
      <dgm:spPr/>
      <dgm:t>
        <a:bodyPr/>
        <a:lstStyle/>
        <a:p>
          <a:pPr latinLnBrk="1"/>
          <a:endParaRPr lang="ko-KR" altLang="en-US"/>
        </a:p>
      </dgm:t>
    </dgm:pt>
    <dgm:pt modelId="{3EE217C7-00AD-4C70-AF01-95FC17E040B8}" type="sibTrans" cxnId="{E04C0DD0-7368-4FFE-B9BB-FD3C7AA94FFD}">
      <dgm:prSet/>
      <dgm:spPr/>
      <dgm:t>
        <a:bodyPr/>
        <a:lstStyle/>
        <a:p>
          <a:pPr latinLnBrk="1"/>
          <a:endParaRPr lang="ko-KR" altLang="en-US"/>
        </a:p>
      </dgm:t>
    </dgm:pt>
    <dgm:pt modelId="{6EE69285-1C77-4BCD-BA72-DC2A59558ACF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누적 회의록 </a:t>
          </a:r>
          <a:r>
            <a:rPr lang="en-US" altLang="ko-KR" dirty="0">
              <a:latin typeface="+mn-ea"/>
              <a:ea typeface="+mn-ea"/>
            </a:rPr>
            <a:t>: </a:t>
          </a:r>
          <a:r>
            <a:rPr lang="ko-KR" altLang="en-US" dirty="0">
              <a:latin typeface="+mn-ea"/>
              <a:ea typeface="+mn-ea"/>
            </a:rPr>
            <a:t>매 회의가 진행되면서 </a:t>
          </a:r>
          <a:r>
            <a:rPr lang="en-US" altLang="ko-KR" dirty="0" err="1">
              <a:latin typeface="+mn-ea"/>
              <a:ea typeface="+mn-ea"/>
            </a:rPr>
            <a:t>freedcamp</a:t>
          </a:r>
          <a:r>
            <a:rPr lang="ko-KR" altLang="en-US" dirty="0">
              <a:latin typeface="+mn-ea"/>
              <a:ea typeface="+mn-ea"/>
            </a:rPr>
            <a:t>에 지속 업데이트 중</a:t>
          </a:r>
        </a:p>
      </dgm:t>
    </dgm:pt>
    <dgm:pt modelId="{E422E38D-A90F-4141-9C0D-7286C530435C}" type="parTrans" cxnId="{EEA61F08-4F87-44D5-B13B-993BE82EC36C}">
      <dgm:prSet/>
      <dgm:spPr/>
      <dgm:t>
        <a:bodyPr/>
        <a:lstStyle/>
        <a:p>
          <a:pPr latinLnBrk="1"/>
          <a:endParaRPr lang="ko-KR" altLang="en-US"/>
        </a:p>
      </dgm:t>
    </dgm:pt>
    <dgm:pt modelId="{9206B623-6FE3-48B0-8137-0146D005C7E9}" type="sibTrans" cxnId="{EEA61F08-4F87-44D5-B13B-993BE82EC36C}">
      <dgm:prSet/>
      <dgm:spPr/>
      <dgm:t>
        <a:bodyPr/>
        <a:lstStyle/>
        <a:p>
          <a:pPr latinLnBrk="1"/>
          <a:endParaRPr lang="ko-KR" altLang="en-US"/>
        </a:p>
      </dgm:t>
    </dgm:pt>
    <dgm:pt modelId="{A929E258-32E6-4F85-A947-7A6CF5301F70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OPPM : IDD</a:t>
          </a:r>
          <a:r>
            <a:rPr lang="ko-KR" altLang="en-US" dirty="0">
              <a:latin typeface="+mn-ea"/>
              <a:ea typeface="+mn-ea"/>
            </a:rPr>
            <a:t>단계 보고서에 추가</a:t>
          </a:r>
        </a:p>
      </dgm:t>
    </dgm:pt>
    <dgm:pt modelId="{A1A9F45E-1D66-4577-B961-F70B3BBC0404}" type="parTrans" cxnId="{9B5C43B5-FB46-4BD9-BED3-93DECFEE9FE4}">
      <dgm:prSet/>
      <dgm:spPr/>
      <dgm:t>
        <a:bodyPr/>
        <a:lstStyle/>
        <a:p>
          <a:pPr latinLnBrk="1"/>
          <a:endParaRPr lang="ko-KR" altLang="en-US"/>
        </a:p>
      </dgm:t>
    </dgm:pt>
    <dgm:pt modelId="{2FECC3DE-BF7F-4A2D-9B77-9D7FA415A348}" type="sibTrans" cxnId="{9B5C43B5-FB46-4BD9-BED3-93DECFEE9FE4}">
      <dgm:prSet/>
      <dgm:spPr/>
      <dgm:t>
        <a:bodyPr/>
        <a:lstStyle/>
        <a:p>
          <a:pPr latinLnBrk="1"/>
          <a:endParaRPr lang="ko-KR" altLang="en-US"/>
        </a:p>
      </dgm:t>
    </dgm:pt>
    <dgm:pt modelId="{0FB8EF71-9F3F-4157-8527-F0B4A4DB1910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~11</a:t>
          </a:r>
          <a:r>
            <a:rPr lang="ko-KR" altLang="en-US" dirty="0">
              <a:latin typeface="+mn-ea"/>
              <a:ea typeface="+mn-ea"/>
            </a:rPr>
            <a:t>월 </a:t>
          </a:r>
          <a:r>
            <a:rPr lang="en-US" altLang="ko-KR" dirty="0">
              <a:latin typeface="+mn-ea"/>
              <a:ea typeface="+mn-ea"/>
            </a:rPr>
            <a:t>19</a:t>
          </a:r>
          <a:r>
            <a:rPr lang="ko-KR" altLang="en-US" dirty="0">
              <a:latin typeface="+mn-ea"/>
              <a:ea typeface="+mn-ea"/>
            </a:rPr>
            <a:t>일 </a:t>
          </a:r>
          <a:r>
            <a:rPr lang="en-US" altLang="ko-KR" dirty="0">
              <a:latin typeface="+mn-ea"/>
              <a:ea typeface="+mn-ea"/>
            </a:rPr>
            <a:t>IDDO</a:t>
          </a:r>
          <a:r>
            <a:rPr lang="ko-KR" altLang="en-US" dirty="0">
              <a:latin typeface="+mn-ea"/>
              <a:ea typeface="+mn-ea"/>
            </a:rPr>
            <a:t>단계 보고서</a:t>
          </a:r>
          <a:r>
            <a:rPr lang="en-US" altLang="ko-KR" dirty="0">
              <a:latin typeface="+mn-ea"/>
              <a:ea typeface="+mn-ea"/>
            </a:rPr>
            <a:t> </a:t>
          </a:r>
          <a:r>
            <a:rPr lang="ko-KR" altLang="en-US" dirty="0">
              <a:latin typeface="+mn-ea"/>
              <a:ea typeface="+mn-ea"/>
            </a:rPr>
            <a:t>제출</a:t>
          </a:r>
        </a:p>
      </dgm:t>
    </dgm:pt>
    <dgm:pt modelId="{B894C812-B76E-42B0-BC91-8922C734E3E0}" type="parTrans" cxnId="{8B97BAEE-8AFC-48B9-B962-473B53C160A0}">
      <dgm:prSet/>
      <dgm:spPr/>
      <dgm:t>
        <a:bodyPr/>
        <a:lstStyle/>
        <a:p>
          <a:pPr latinLnBrk="1"/>
          <a:endParaRPr lang="ko-KR" altLang="en-US"/>
        </a:p>
      </dgm:t>
    </dgm:pt>
    <dgm:pt modelId="{8F76E265-47BE-4F6F-8969-7DDF2E9910DD}" type="sibTrans" cxnId="{8B97BAEE-8AFC-48B9-B962-473B53C160A0}">
      <dgm:prSet/>
      <dgm:spPr/>
      <dgm:t>
        <a:bodyPr/>
        <a:lstStyle/>
        <a:p>
          <a:pPr latinLnBrk="1"/>
          <a:endParaRPr lang="ko-KR" altLang="en-US"/>
        </a:p>
      </dgm:t>
    </dgm:pt>
    <dgm:pt modelId="{35E8DC9C-0CF5-42CA-8C63-3D151D46C976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~11</a:t>
          </a:r>
          <a:r>
            <a:rPr lang="ko-KR" altLang="en-US" dirty="0">
              <a:latin typeface="+mn-ea"/>
              <a:ea typeface="+mn-ea"/>
            </a:rPr>
            <a:t>월 </a:t>
          </a:r>
          <a:r>
            <a:rPr lang="en-US" altLang="ko-KR" dirty="0">
              <a:latin typeface="+mn-ea"/>
              <a:ea typeface="+mn-ea"/>
            </a:rPr>
            <a:t>26</a:t>
          </a:r>
          <a:r>
            <a:rPr lang="ko-KR" altLang="en-US" dirty="0">
              <a:latin typeface="+mn-ea"/>
              <a:ea typeface="+mn-ea"/>
            </a:rPr>
            <a:t>일 </a:t>
          </a:r>
          <a:r>
            <a:rPr lang="en-US" altLang="ko-KR" dirty="0">
              <a:latin typeface="+mn-ea"/>
              <a:ea typeface="+mn-ea"/>
            </a:rPr>
            <a:t>IDDOV</a:t>
          </a:r>
          <a:r>
            <a:rPr lang="ko-KR" altLang="en-US" dirty="0">
              <a:latin typeface="+mn-ea"/>
              <a:ea typeface="+mn-ea"/>
            </a:rPr>
            <a:t>단계 보고서 제출</a:t>
          </a:r>
        </a:p>
      </dgm:t>
    </dgm:pt>
    <dgm:pt modelId="{7EF2DBFD-8E4D-4768-B296-D1EF8ABF5324}" type="parTrans" cxnId="{C8A66D48-7772-46BF-85AC-807BBBD77277}">
      <dgm:prSet/>
      <dgm:spPr/>
      <dgm:t>
        <a:bodyPr/>
        <a:lstStyle/>
        <a:p>
          <a:pPr latinLnBrk="1"/>
          <a:endParaRPr lang="ko-KR" altLang="en-US"/>
        </a:p>
      </dgm:t>
    </dgm:pt>
    <dgm:pt modelId="{03AC0FF6-AD79-4D60-9F28-1622EFA5232F}" type="sibTrans" cxnId="{C8A66D48-7772-46BF-85AC-807BBBD77277}">
      <dgm:prSet/>
      <dgm:spPr/>
      <dgm:t>
        <a:bodyPr/>
        <a:lstStyle/>
        <a:p>
          <a:pPr latinLnBrk="1"/>
          <a:endParaRPr lang="ko-KR" altLang="en-US"/>
        </a:p>
      </dgm:t>
    </dgm:pt>
    <dgm:pt modelId="{79A865A8-28EF-48A0-8CC3-13FBA1F64B73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IDDOV</a:t>
          </a:r>
          <a:r>
            <a:rPr lang="ko-KR" altLang="en-US" dirty="0">
              <a:latin typeface="+mn-ea"/>
              <a:ea typeface="+mn-ea"/>
            </a:rPr>
            <a:t>단계 보고서 제작 단계에서 완성된 프로그램과 시연 영상 추가 예정</a:t>
          </a:r>
        </a:p>
      </dgm:t>
    </dgm:pt>
    <dgm:pt modelId="{EE44EF65-86E2-4532-B119-5E30AFC37DC6}" type="parTrans" cxnId="{2893806B-C72C-4E9F-9258-4FAF016B26A2}">
      <dgm:prSet/>
      <dgm:spPr/>
      <dgm:t>
        <a:bodyPr/>
        <a:lstStyle/>
        <a:p>
          <a:pPr latinLnBrk="1"/>
          <a:endParaRPr lang="ko-KR" altLang="en-US"/>
        </a:p>
      </dgm:t>
    </dgm:pt>
    <dgm:pt modelId="{F7778E6F-E7D9-4D41-B49F-EC88A6577E63}" type="sibTrans" cxnId="{2893806B-C72C-4E9F-9258-4FAF016B26A2}">
      <dgm:prSet/>
      <dgm:spPr/>
      <dgm:t>
        <a:bodyPr/>
        <a:lstStyle/>
        <a:p>
          <a:pPr latinLnBrk="1"/>
          <a:endParaRPr lang="ko-KR" altLang="en-US"/>
        </a:p>
      </dgm:t>
    </dgm:pt>
    <dgm:pt modelId="{5EED58BA-1340-41C1-9DBC-BE793E606952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번다운차트 </a:t>
          </a:r>
          <a:r>
            <a:rPr lang="en-US" altLang="ko-KR" dirty="0">
              <a:latin typeface="+mn-ea"/>
              <a:ea typeface="+mn-ea"/>
            </a:rPr>
            <a:t>: IDD</a:t>
          </a:r>
          <a:r>
            <a:rPr lang="ko-KR" altLang="en-US" dirty="0">
              <a:latin typeface="+mn-ea"/>
              <a:ea typeface="+mn-ea"/>
            </a:rPr>
            <a:t>단계 보고서에 추가</a:t>
          </a:r>
        </a:p>
      </dgm:t>
    </dgm:pt>
    <dgm:pt modelId="{A60BF975-7F4C-493A-AA70-6575C86CFF1E}" type="parTrans" cxnId="{C85A456D-7435-495E-940D-9F8DF46CF87E}">
      <dgm:prSet/>
      <dgm:spPr/>
      <dgm:t>
        <a:bodyPr/>
        <a:lstStyle/>
        <a:p>
          <a:pPr latinLnBrk="1"/>
          <a:endParaRPr lang="ko-KR" altLang="en-US"/>
        </a:p>
      </dgm:t>
    </dgm:pt>
    <dgm:pt modelId="{B6790EDD-9B07-4BC7-8869-E48F7BC90612}" type="sibTrans" cxnId="{C85A456D-7435-495E-940D-9F8DF46CF87E}">
      <dgm:prSet/>
      <dgm:spPr/>
      <dgm:t>
        <a:bodyPr/>
        <a:lstStyle/>
        <a:p>
          <a:pPr latinLnBrk="1"/>
          <a:endParaRPr lang="ko-KR" altLang="en-US"/>
        </a:p>
      </dgm:t>
    </dgm:pt>
    <dgm:pt modelId="{67463980-2AAB-40B1-AE3B-B14C5F4402B5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예산 관리 표 </a:t>
          </a:r>
          <a:r>
            <a:rPr lang="en-US" altLang="ko-KR" dirty="0">
              <a:latin typeface="+mn-ea"/>
              <a:ea typeface="+mn-ea"/>
            </a:rPr>
            <a:t>: IDD </a:t>
          </a:r>
          <a:r>
            <a:rPr lang="ko-KR" altLang="en-US" dirty="0">
              <a:latin typeface="+mn-ea"/>
              <a:ea typeface="+mn-ea"/>
            </a:rPr>
            <a:t>단계 보고서에 추가</a:t>
          </a:r>
          <a:r>
            <a:rPr lang="en-US" altLang="ko-KR" dirty="0">
              <a:latin typeface="+mn-ea"/>
              <a:ea typeface="+mn-ea"/>
            </a:rPr>
            <a:t>,</a:t>
          </a:r>
          <a:endParaRPr lang="ko-KR" altLang="en-US" dirty="0">
            <a:latin typeface="+mn-ea"/>
            <a:ea typeface="+mn-ea"/>
          </a:endParaRPr>
        </a:p>
      </dgm:t>
    </dgm:pt>
    <dgm:pt modelId="{3B7A1B05-9BC0-475E-B3D1-38A1BE6B1E20}" type="parTrans" cxnId="{7FD0D8D9-89DB-43E3-9399-90BF93DD7E51}">
      <dgm:prSet/>
      <dgm:spPr/>
      <dgm:t>
        <a:bodyPr/>
        <a:lstStyle/>
        <a:p>
          <a:pPr latinLnBrk="1"/>
          <a:endParaRPr lang="ko-KR" altLang="en-US"/>
        </a:p>
      </dgm:t>
    </dgm:pt>
    <dgm:pt modelId="{C959AE82-9446-4F5A-87B0-823DA386AC60}" type="sibTrans" cxnId="{7FD0D8D9-89DB-43E3-9399-90BF93DD7E51}">
      <dgm:prSet/>
      <dgm:spPr/>
      <dgm:t>
        <a:bodyPr/>
        <a:lstStyle/>
        <a:p>
          <a:pPr latinLnBrk="1"/>
          <a:endParaRPr lang="ko-KR" altLang="en-US"/>
        </a:p>
      </dgm:t>
    </dgm:pt>
    <dgm:pt modelId="{B8E1A6A5-C407-4212-9274-57328B0BF1E0}" type="pres">
      <dgm:prSet presAssocID="{2AC826C4-A61E-477E-8F91-F19F63EE8412}" presName="linearFlow" presStyleCnt="0">
        <dgm:presLayoutVars>
          <dgm:dir/>
          <dgm:animLvl val="lvl"/>
          <dgm:resizeHandles val="exact"/>
        </dgm:presLayoutVars>
      </dgm:prSet>
      <dgm:spPr/>
    </dgm:pt>
    <dgm:pt modelId="{7009A9D8-3C36-4B8F-A923-4B0084ED9CEF}" type="pres">
      <dgm:prSet presAssocID="{6ACF690B-CCFB-47AB-AEA1-0BEE1C65090E}" presName="composite" presStyleCnt="0"/>
      <dgm:spPr/>
    </dgm:pt>
    <dgm:pt modelId="{3CF1FAF3-FDBF-4FB9-B4DB-745AF161D3B9}" type="pres">
      <dgm:prSet presAssocID="{6ACF690B-CCFB-47AB-AEA1-0BEE1C65090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88AE33D-F861-4365-A3E7-4384B8CC342E}" type="pres">
      <dgm:prSet presAssocID="{6ACF690B-CCFB-47AB-AEA1-0BEE1C65090E}" presName="descendantText" presStyleLbl="alignAcc1" presStyleIdx="0" presStyleCnt="3">
        <dgm:presLayoutVars>
          <dgm:bulletEnabled val="1"/>
        </dgm:presLayoutVars>
      </dgm:prSet>
      <dgm:spPr/>
    </dgm:pt>
    <dgm:pt modelId="{EE5D9E96-4C60-40C1-A0A3-331053E8DB53}" type="pres">
      <dgm:prSet presAssocID="{D0926A6B-5BC1-40EA-97BF-BC8B255CDE5E}" presName="sp" presStyleCnt="0"/>
      <dgm:spPr/>
    </dgm:pt>
    <dgm:pt modelId="{8B7F4C9F-3F77-4C54-B887-F02925C49728}" type="pres">
      <dgm:prSet presAssocID="{189C61A1-A8B6-45FE-8537-7B1DBD33FEB1}" presName="composite" presStyleCnt="0"/>
      <dgm:spPr/>
    </dgm:pt>
    <dgm:pt modelId="{A3DAFBD1-F435-46F9-B795-A7DC4EFFBD30}" type="pres">
      <dgm:prSet presAssocID="{189C61A1-A8B6-45FE-8537-7B1DBD33FE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7BE3D6F-9CFE-4FFA-81F6-55514E2F6BE1}" type="pres">
      <dgm:prSet presAssocID="{189C61A1-A8B6-45FE-8537-7B1DBD33FEB1}" presName="descendantText" presStyleLbl="alignAcc1" presStyleIdx="1" presStyleCnt="3" custLinFactNeighborX="0" custLinFactNeighborY="346">
        <dgm:presLayoutVars>
          <dgm:bulletEnabled val="1"/>
        </dgm:presLayoutVars>
      </dgm:prSet>
      <dgm:spPr/>
    </dgm:pt>
    <dgm:pt modelId="{9B4519FD-9BD6-4226-96A9-9C2741FCAC35}" type="pres">
      <dgm:prSet presAssocID="{E52C91E8-8261-4681-83FA-C81B53960C3E}" presName="sp" presStyleCnt="0"/>
      <dgm:spPr/>
    </dgm:pt>
    <dgm:pt modelId="{C5EB557D-3286-424D-8B62-A1C27665556D}" type="pres">
      <dgm:prSet presAssocID="{AA39E083-2EF5-4879-A0B6-9AD81E433B21}" presName="composite" presStyleCnt="0"/>
      <dgm:spPr/>
    </dgm:pt>
    <dgm:pt modelId="{80F344EA-3CCF-4891-A380-FEEF6E0972EC}" type="pres">
      <dgm:prSet presAssocID="{AA39E083-2EF5-4879-A0B6-9AD81E433B2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766A0D-809E-4FB4-ABE9-AE937F3F6F5A}" type="pres">
      <dgm:prSet presAssocID="{AA39E083-2EF5-4879-A0B6-9AD81E433B21}" presName="descendantText" presStyleLbl="alignAcc1" presStyleIdx="2" presStyleCnt="3" custLinFactNeighborX="1462" custLinFactNeighborY="6918">
        <dgm:presLayoutVars>
          <dgm:bulletEnabled val="1"/>
        </dgm:presLayoutVars>
      </dgm:prSet>
      <dgm:spPr/>
    </dgm:pt>
  </dgm:ptLst>
  <dgm:cxnLst>
    <dgm:cxn modelId="{EEA61F08-4F87-44D5-B13B-993BE82EC36C}" srcId="{AA39E083-2EF5-4879-A0B6-9AD81E433B21}" destId="{6EE69285-1C77-4BCD-BA72-DC2A59558ACF}" srcOrd="0" destOrd="0" parTransId="{E422E38D-A90F-4141-9C0D-7286C530435C}" sibTransId="{9206B623-6FE3-48B0-8137-0146D005C7E9}"/>
    <dgm:cxn modelId="{0FEF6612-6D6E-480B-B6F5-BC4A5DDC2DB8}" type="presOf" srcId="{5EED58BA-1340-41C1-9DBC-BE793E606952}" destId="{40766A0D-809E-4FB4-ABE9-AE937F3F6F5A}" srcOrd="0" destOrd="2" presId="urn:microsoft.com/office/officeart/2005/8/layout/chevron2"/>
    <dgm:cxn modelId="{48A5002B-90D6-4240-A61C-4BCC36776155}" type="presOf" srcId="{0FB8EF71-9F3F-4157-8527-F0B4A4DB1910}" destId="{688AE33D-F861-4365-A3E7-4384B8CC342E}" srcOrd="0" destOrd="2" presId="urn:microsoft.com/office/officeart/2005/8/layout/chevron2"/>
    <dgm:cxn modelId="{4A28D233-1B9A-4BCC-B95A-97E71CF712EC}" type="presOf" srcId="{AA39E083-2EF5-4879-A0B6-9AD81E433B21}" destId="{80F344EA-3CCF-4891-A380-FEEF6E0972EC}" srcOrd="0" destOrd="0" presId="urn:microsoft.com/office/officeart/2005/8/layout/chevron2"/>
    <dgm:cxn modelId="{0DF65160-A081-4CAB-9C03-BC49F68432B4}" srcId="{6ACF690B-CCFB-47AB-AEA1-0BEE1C65090E}" destId="{77540421-2022-4233-8CF9-F1999AF01052}" srcOrd="1" destOrd="0" parTransId="{B9F771AE-CBAC-491E-9920-4EF99C853D1B}" sibTransId="{A8BE9277-C772-47D2-96E7-A1A23D98AB15}"/>
    <dgm:cxn modelId="{C8A66D48-7772-46BF-85AC-807BBBD77277}" srcId="{6ACF690B-CCFB-47AB-AEA1-0BEE1C65090E}" destId="{35E8DC9C-0CF5-42CA-8C63-3D151D46C976}" srcOrd="3" destOrd="0" parTransId="{7EF2DBFD-8E4D-4768-B296-D1EF8ABF5324}" sibTransId="{03AC0FF6-AD79-4D60-9F28-1622EFA5232F}"/>
    <dgm:cxn modelId="{33B43049-D981-48B5-97DE-BC9B8D444FBE}" type="presOf" srcId="{2AC826C4-A61E-477E-8F91-F19F63EE8412}" destId="{B8E1A6A5-C407-4212-9274-57328B0BF1E0}" srcOrd="0" destOrd="0" presId="urn:microsoft.com/office/officeart/2005/8/layout/chevron2"/>
    <dgm:cxn modelId="{2893806B-C72C-4E9F-9258-4FAF016B26A2}" srcId="{189C61A1-A8B6-45FE-8537-7B1DBD33FEB1}" destId="{79A865A8-28EF-48A0-8CC3-13FBA1F64B73}" srcOrd="2" destOrd="0" parTransId="{EE44EF65-86E2-4532-B119-5E30AFC37DC6}" sibTransId="{F7778E6F-E7D9-4D41-B49F-EC88A6577E63}"/>
    <dgm:cxn modelId="{C8AF7F4C-FE91-43FF-AF13-C23DFA08BC96}" type="presOf" srcId="{6EE69285-1C77-4BCD-BA72-DC2A59558ACF}" destId="{40766A0D-809E-4FB4-ABE9-AE937F3F6F5A}" srcOrd="0" destOrd="0" presId="urn:microsoft.com/office/officeart/2005/8/layout/chevron2"/>
    <dgm:cxn modelId="{C85A456D-7435-495E-940D-9F8DF46CF87E}" srcId="{AA39E083-2EF5-4879-A0B6-9AD81E433B21}" destId="{5EED58BA-1340-41C1-9DBC-BE793E606952}" srcOrd="2" destOrd="0" parTransId="{A60BF975-7F4C-493A-AA70-6575C86CFF1E}" sibTransId="{B6790EDD-9B07-4BC7-8869-E48F7BC90612}"/>
    <dgm:cxn modelId="{C8CAF16F-F632-490C-95E4-249723E98977}" srcId="{2AC826C4-A61E-477E-8F91-F19F63EE8412}" destId="{6ACF690B-CCFB-47AB-AEA1-0BEE1C65090E}" srcOrd="0" destOrd="0" parTransId="{F68AE0B9-5637-45AF-B569-06F071AB0724}" sibTransId="{D0926A6B-5BC1-40EA-97BF-BC8B255CDE5E}"/>
    <dgm:cxn modelId="{7D21E979-0917-443D-A099-A5CED5EA7A0D}" srcId="{189C61A1-A8B6-45FE-8537-7B1DBD33FEB1}" destId="{BB94CCFB-1BFF-4A3A-B9A1-3C0D05AD69B2}" srcOrd="1" destOrd="0" parTransId="{E362FD3B-2ED4-4067-9B45-EFC45816C393}" sibTransId="{FC585CEB-3A0C-4F06-A576-7AC8F0D79EBF}"/>
    <dgm:cxn modelId="{4AF83A7F-1DC5-431D-BC04-80278EAA8529}" srcId="{2AC826C4-A61E-477E-8F91-F19F63EE8412}" destId="{189C61A1-A8B6-45FE-8537-7B1DBD33FEB1}" srcOrd="1" destOrd="0" parTransId="{72F070A9-354A-49EF-B68F-298B5771BE67}" sibTransId="{E52C91E8-8261-4681-83FA-C81B53960C3E}"/>
    <dgm:cxn modelId="{AA677B80-9228-4A19-9846-7ED2009E024D}" type="presOf" srcId="{6ACF690B-CCFB-47AB-AEA1-0BEE1C65090E}" destId="{3CF1FAF3-FDBF-4FB9-B4DB-745AF161D3B9}" srcOrd="0" destOrd="0" presId="urn:microsoft.com/office/officeart/2005/8/layout/chevron2"/>
    <dgm:cxn modelId="{5FE30783-4D8D-4C21-A36A-CF54E13A66A9}" type="presOf" srcId="{D33A2A35-62C5-4834-AD51-DC5876AE904A}" destId="{688AE33D-F861-4365-A3E7-4384B8CC342E}" srcOrd="0" destOrd="0" presId="urn:microsoft.com/office/officeart/2005/8/layout/chevron2"/>
    <dgm:cxn modelId="{D63D6790-6B5F-4D5D-B5D7-599E1D5222BF}" srcId="{189C61A1-A8B6-45FE-8537-7B1DBD33FEB1}" destId="{61F01DA9-4ED0-4AAF-B24E-AF77321861CE}" srcOrd="0" destOrd="0" parTransId="{5C4B13CB-32D9-4E28-A613-59A967B91777}" sibTransId="{135FDF56-6C3C-47B4-A293-A184173D04BE}"/>
    <dgm:cxn modelId="{A56907AF-9917-4822-925F-7B7452DD74A7}" type="presOf" srcId="{77540421-2022-4233-8CF9-F1999AF01052}" destId="{688AE33D-F861-4365-A3E7-4384B8CC342E}" srcOrd="0" destOrd="1" presId="urn:microsoft.com/office/officeart/2005/8/layout/chevron2"/>
    <dgm:cxn modelId="{9B5C43B5-FB46-4BD9-BED3-93DECFEE9FE4}" srcId="{AA39E083-2EF5-4879-A0B6-9AD81E433B21}" destId="{A929E258-32E6-4F85-A947-7A6CF5301F70}" srcOrd="1" destOrd="0" parTransId="{A1A9F45E-1D66-4577-B961-F70B3BBC0404}" sibTransId="{2FECC3DE-BF7F-4A2D-9B77-9D7FA415A348}"/>
    <dgm:cxn modelId="{F8F34CB6-9E44-4DD4-8F4E-D7DD5A70244C}" type="presOf" srcId="{61F01DA9-4ED0-4AAF-B24E-AF77321861CE}" destId="{E7BE3D6F-9CFE-4FFA-81F6-55514E2F6BE1}" srcOrd="0" destOrd="0" presId="urn:microsoft.com/office/officeart/2005/8/layout/chevron2"/>
    <dgm:cxn modelId="{58871DBB-1B82-4700-A334-C62D45821C97}" type="presOf" srcId="{67463980-2AAB-40B1-AE3B-B14C5F4402B5}" destId="{40766A0D-809E-4FB4-ABE9-AE937F3F6F5A}" srcOrd="0" destOrd="3" presId="urn:microsoft.com/office/officeart/2005/8/layout/chevron2"/>
    <dgm:cxn modelId="{E04C0DD0-7368-4FFE-B9BB-FD3C7AA94FFD}" srcId="{2AC826C4-A61E-477E-8F91-F19F63EE8412}" destId="{AA39E083-2EF5-4879-A0B6-9AD81E433B21}" srcOrd="2" destOrd="0" parTransId="{8153226A-28CD-4FA0-9874-29E5210B7B73}" sibTransId="{3EE217C7-00AD-4C70-AF01-95FC17E040B8}"/>
    <dgm:cxn modelId="{7FD0D8D9-89DB-43E3-9399-90BF93DD7E51}" srcId="{AA39E083-2EF5-4879-A0B6-9AD81E433B21}" destId="{67463980-2AAB-40B1-AE3B-B14C5F4402B5}" srcOrd="3" destOrd="0" parTransId="{3B7A1B05-9BC0-475E-B3D1-38A1BE6B1E20}" sibTransId="{C959AE82-9446-4F5A-87B0-823DA386AC60}"/>
    <dgm:cxn modelId="{98ADC4DF-294A-40DC-91CD-C4906F28CC66}" type="presOf" srcId="{79A865A8-28EF-48A0-8CC3-13FBA1F64B73}" destId="{E7BE3D6F-9CFE-4FFA-81F6-55514E2F6BE1}" srcOrd="0" destOrd="2" presId="urn:microsoft.com/office/officeart/2005/8/layout/chevron2"/>
    <dgm:cxn modelId="{BD56DEE0-3912-4EB9-A74D-57D6255DD382}" type="presOf" srcId="{A929E258-32E6-4F85-A947-7A6CF5301F70}" destId="{40766A0D-809E-4FB4-ABE9-AE937F3F6F5A}" srcOrd="0" destOrd="1" presId="urn:microsoft.com/office/officeart/2005/8/layout/chevron2"/>
    <dgm:cxn modelId="{6BC5F4E5-F1DD-456B-8D6E-51A7E9403789}" type="presOf" srcId="{189C61A1-A8B6-45FE-8537-7B1DBD33FEB1}" destId="{A3DAFBD1-F435-46F9-B795-A7DC4EFFBD30}" srcOrd="0" destOrd="0" presId="urn:microsoft.com/office/officeart/2005/8/layout/chevron2"/>
    <dgm:cxn modelId="{8B97BAEE-8AFC-48B9-B962-473B53C160A0}" srcId="{6ACF690B-CCFB-47AB-AEA1-0BEE1C65090E}" destId="{0FB8EF71-9F3F-4157-8527-F0B4A4DB1910}" srcOrd="2" destOrd="0" parTransId="{B894C812-B76E-42B0-BC91-8922C734E3E0}" sibTransId="{8F76E265-47BE-4F6F-8969-7DDF2E9910DD}"/>
    <dgm:cxn modelId="{9DA816F2-A1BE-43A4-9C6A-A909CD9A07D9}" type="presOf" srcId="{35E8DC9C-0CF5-42CA-8C63-3D151D46C976}" destId="{688AE33D-F861-4365-A3E7-4384B8CC342E}" srcOrd="0" destOrd="3" presId="urn:microsoft.com/office/officeart/2005/8/layout/chevron2"/>
    <dgm:cxn modelId="{1782ECF2-C1C9-42D3-A199-5F0CBD5C79D3}" type="presOf" srcId="{BB94CCFB-1BFF-4A3A-B9A1-3C0D05AD69B2}" destId="{E7BE3D6F-9CFE-4FFA-81F6-55514E2F6BE1}" srcOrd="0" destOrd="1" presId="urn:microsoft.com/office/officeart/2005/8/layout/chevron2"/>
    <dgm:cxn modelId="{272995F5-BD01-43BB-BE90-14D2DD41548E}" srcId="{6ACF690B-CCFB-47AB-AEA1-0BEE1C65090E}" destId="{D33A2A35-62C5-4834-AD51-DC5876AE904A}" srcOrd="0" destOrd="0" parTransId="{69B3932C-9BC1-4EE7-B25F-156DED873A9B}" sibTransId="{F7D67236-5F5E-4BC3-8A02-640F73F2C6E8}"/>
    <dgm:cxn modelId="{FE74DFA9-215E-442B-8130-5A3165C2625B}" type="presParOf" srcId="{B8E1A6A5-C407-4212-9274-57328B0BF1E0}" destId="{7009A9D8-3C36-4B8F-A923-4B0084ED9CEF}" srcOrd="0" destOrd="0" presId="urn:microsoft.com/office/officeart/2005/8/layout/chevron2"/>
    <dgm:cxn modelId="{F74745FF-F10D-41F8-B81A-C53FC68B761E}" type="presParOf" srcId="{7009A9D8-3C36-4B8F-A923-4B0084ED9CEF}" destId="{3CF1FAF3-FDBF-4FB9-B4DB-745AF161D3B9}" srcOrd="0" destOrd="0" presId="urn:microsoft.com/office/officeart/2005/8/layout/chevron2"/>
    <dgm:cxn modelId="{0D415FA2-3421-40E1-897A-0C9A92C99DE1}" type="presParOf" srcId="{7009A9D8-3C36-4B8F-A923-4B0084ED9CEF}" destId="{688AE33D-F861-4365-A3E7-4384B8CC342E}" srcOrd="1" destOrd="0" presId="urn:microsoft.com/office/officeart/2005/8/layout/chevron2"/>
    <dgm:cxn modelId="{CC693926-9195-4551-B21C-61A745127CBA}" type="presParOf" srcId="{B8E1A6A5-C407-4212-9274-57328B0BF1E0}" destId="{EE5D9E96-4C60-40C1-A0A3-331053E8DB53}" srcOrd="1" destOrd="0" presId="urn:microsoft.com/office/officeart/2005/8/layout/chevron2"/>
    <dgm:cxn modelId="{3D1758F1-3B05-4542-83A1-388555EFFF8B}" type="presParOf" srcId="{B8E1A6A5-C407-4212-9274-57328B0BF1E0}" destId="{8B7F4C9F-3F77-4C54-B887-F02925C49728}" srcOrd="2" destOrd="0" presId="urn:microsoft.com/office/officeart/2005/8/layout/chevron2"/>
    <dgm:cxn modelId="{D64393D3-EF5F-4909-9545-53A551C0124B}" type="presParOf" srcId="{8B7F4C9F-3F77-4C54-B887-F02925C49728}" destId="{A3DAFBD1-F435-46F9-B795-A7DC4EFFBD30}" srcOrd="0" destOrd="0" presId="urn:microsoft.com/office/officeart/2005/8/layout/chevron2"/>
    <dgm:cxn modelId="{5A02922C-05D1-427D-B6D2-24560FBA269E}" type="presParOf" srcId="{8B7F4C9F-3F77-4C54-B887-F02925C49728}" destId="{E7BE3D6F-9CFE-4FFA-81F6-55514E2F6BE1}" srcOrd="1" destOrd="0" presId="urn:microsoft.com/office/officeart/2005/8/layout/chevron2"/>
    <dgm:cxn modelId="{5A6CA0E8-FB04-49D6-8B2B-5E1A152C768D}" type="presParOf" srcId="{B8E1A6A5-C407-4212-9274-57328B0BF1E0}" destId="{9B4519FD-9BD6-4226-96A9-9C2741FCAC35}" srcOrd="3" destOrd="0" presId="urn:microsoft.com/office/officeart/2005/8/layout/chevron2"/>
    <dgm:cxn modelId="{EB17872B-907A-49B3-B3A0-1D25BE45F533}" type="presParOf" srcId="{B8E1A6A5-C407-4212-9274-57328B0BF1E0}" destId="{C5EB557D-3286-424D-8B62-A1C27665556D}" srcOrd="4" destOrd="0" presId="urn:microsoft.com/office/officeart/2005/8/layout/chevron2"/>
    <dgm:cxn modelId="{AD623F3E-AE3F-4653-B75B-911EDD1121BB}" type="presParOf" srcId="{C5EB557D-3286-424D-8B62-A1C27665556D}" destId="{80F344EA-3CCF-4891-A380-FEEF6E0972EC}" srcOrd="0" destOrd="0" presId="urn:microsoft.com/office/officeart/2005/8/layout/chevron2"/>
    <dgm:cxn modelId="{2F43CFC1-D78F-4495-8AF3-1BCBE17F1CFD}" type="presParOf" srcId="{C5EB557D-3286-424D-8B62-A1C27665556D}" destId="{40766A0D-809E-4FB4-ABE9-AE937F3F6F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51BD8-A0D8-4391-9579-2C13B23901E5}" type="doc">
      <dgm:prSet loTypeId="urn:microsoft.com/office/officeart/2008/layout/PictureAccentList" loCatId="list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CCD39A9A-5215-45A5-ADAD-B52D01CEB7F1}">
      <dgm:prSet phldrT="[텍스트]"/>
      <dgm:spPr/>
      <dgm:t>
        <a:bodyPr/>
        <a:lstStyle/>
        <a:p>
          <a:pPr latinLnBrk="1"/>
          <a:r>
            <a:rPr lang="ko-KR" altLang="en-US" dirty="0"/>
            <a:t>매니지먼트 툴을 이용한 회의 진행</a:t>
          </a:r>
        </a:p>
      </dgm:t>
    </dgm:pt>
    <dgm:pt modelId="{9D6888D6-3DF7-4B7E-A094-553C6A5B8EE8}" type="parTrans" cxnId="{ABBA77C7-C1A6-4EE7-B2A8-569C6CC09E5F}">
      <dgm:prSet/>
      <dgm:spPr/>
      <dgm:t>
        <a:bodyPr/>
        <a:lstStyle/>
        <a:p>
          <a:pPr latinLnBrk="1"/>
          <a:endParaRPr lang="ko-KR" altLang="en-US"/>
        </a:p>
      </dgm:t>
    </dgm:pt>
    <dgm:pt modelId="{2F2A17E2-6706-482C-94AE-4C8CF946D647}" type="sibTrans" cxnId="{ABBA77C7-C1A6-4EE7-B2A8-569C6CC09E5F}">
      <dgm:prSet/>
      <dgm:spPr/>
      <dgm:t>
        <a:bodyPr/>
        <a:lstStyle/>
        <a:p>
          <a:pPr latinLnBrk="1"/>
          <a:endParaRPr lang="ko-KR" altLang="en-US"/>
        </a:p>
      </dgm:t>
    </dgm:pt>
    <dgm:pt modelId="{9B06876E-348A-4592-9C43-CF20D63AE43B}">
      <dgm:prSet phldrT="[텍스트]"/>
      <dgm:spPr/>
      <dgm:t>
        <a:bodyPr/>
        <a:lstStyle/>
        <a:p>
          <a:pPr algn="l" latinLnBrk="1"/>
          <a:r>
            <a:rPr lang="ko-KR" altLang="en-US" dirty="0"/>
            <a:t>원격 회의 또는 미팅을 진행했을 때 무료 매니지먼트 툴을 제공하는 웹사이트를 이용하여 회의를 기록</a:t>
          </a:r>
        </a:p>
      </dgm:t>
    </dgm:pt>
    <dgm:pt modelId="{F64C9CBF-C48E-47C2-89E9-156A85DF9847}" type="parTrans" cxnId="{A5C09F0D-68A1-4EBB-8D74-1D6BA768E318}">
      <dgm:prSet/>
      <dgm:spPr/>
      <dgm:t>
        <a:bodyPr/>
        <a:lstStyle/>
        <a:p>
          <a:pPr latinLnBrk="1"/>
          <a:endParaRPr lang="ko-KR" altLang="en-US"/>
        </a:p>
      </dgm:t>
    </dgm:pt>
    <dgm:pt modelId="{5A8FCEF5-0330-4853-B05D-16AEB893FD0A}" type="sibTrans" cxnId="{A5C09F0D-68A1-4EBB-8D74-1D6BA768E318}">
      <dgm:prSet/>
      <dgm:spPr/>
      <dgm:t>
        <a:bodyPr/>
        <a:lstStyle/>
        <a:p>
          <a:pPr latinLnBrk="1"/>
          <a:endParaRPr lang="ko-KR" altLang="en-US"/>
        </a:p>
      </dgm:t>
    </dgm:pt>
    <dgm:pt modelId="{3F73B3C3-1338-4703-9B15-4107773AB48F}">
      <dgm:prSet phldrT="[텍스트]"/>
      <dgm:spPr/>
      <dgm:t>
        <a:bodyPr/>
        <a:lstStyle/>
        <a:p>
          <a:pPr algn="l" latinLnBrk="1">
            <a:buFont typeface="Wingdings" panose="05000000000000000000" pitchFamily="2" charset="2"/>
            <a:buChar char="ü"/>
          </a:pPr>
          <a:r>
            <a:rPr lang="ko-KR" altLang="en-US" dirty="0"/>
            <a:t>회의가 매 회 진행될 때 마다 실시간으로 회의 내용을 기록하고 요약한 점을 업데이트할 수 있음</a:t>
          </a:r>
        </a:p>
      </dgm:t>
    </dgm:pt>
    <dgm:pt modelId="{89F94EF6-59C3-49A1-92DF-3B4488C06566}" type="parTrans" cxnId="{31A11DBB-6688-4EE9-BEF7-F294DA6840BD}">
      <dgm:prSet/>
      <dgm:spPr/>
      <dgm:t>
        <a:bodyPr/>
        <a:lstStyle/>
        <a:p>
          <a:pPr latinLnBrk="1"/>
          <a:endParaRPr lang="ko-KR" altLang="en-US"/>
        </a:p>
      </dgm:t>
    </dgm:pt>
    <dgm:pt modelId="{EC46CF13-715A-48AA-B5C4-2BC174D2BFFE}" type="sibTrans" cxnId="{31A11DBB-6688-4EE9-BEF7-F294DA6840BD}">
      <dgm:prSet/>
      <dgm:spPr/>
      <dgm:t>
        <a:bodyPr/>
        <a:lstStyle/>
        <a:p>
          <a:pPr latinLnBrk="1"/>
          <a:endParaRPr lang="ko-KR" altLang="en-US"/>
        </a:p>
      </dgm:t>
    </dgm:pt>
    <dgm:pt modelId="{5C31A6A7-BC80-41CF-A3E6-DCD69DE44714}">
      <dgm:prSet/>
      <dgm:spPr/>
      <dgm:t>
        <a:bodyPr/>
        <a:lstStyle/>
        <a:p>
          <a:pPr latinLnBrk="1"/>
          <a:r>
            <a:rPr lang="ko-KR" altLang="en-US" dirty="0"/>
            <a:t>문서화는 한글오피스를 이용</a:t>
          </a:r>
          <a:r>
            <a:rPr lang="en-US" altLang="ko-KR" dirty="0"/>
            <a:t>(</a:t>
          </a:r>
          <a:r>
            <a:rPr lang="ko-KR" altLang="en-US" dirty="0"/>
            <a:t>첨부</a:t>
          </a:r>
          <a:r>
            <a:rPr lang="en-US" altLang="ko-KR" dirty="0"/>
            <a:t>)</a:t>
          </a:r>
          <a:endParaRPr lang="ko-KR" altLang="en-US" dirty="0"/>
        </a:p>
      </dgm:t>
    </dgm:pt>
    <dgm:pt modelId="{A853FAE8-3626-41E4-82F1-19468F886B7A}" type="parTrans" cxnId="{04D96A07-7B54-4BE6-8BCD-9EFB64A3B292}">
      <dgm:prSet/>
      <dgm:spPr/>
      <dgm:t>
        <a:bodyPr/>
        <a:lstStyle/>
        <a:p>
          <a:pPr latinLnBrk="1"/>
          <a:endParaRPr lang="ko-KR" altLang="en-US"/>
        </a:p>
      </dgm:t>
    </dgm:pt>
    <dgm:pt modelId="{DE213EA5-4C4B-4839-98CA-DC7B9B853048}" type="sibTrans" cxnId="{04D96A07-7B54-4BE6-8BCD-9EFB64A3B292}">
      <dgm:prSet/>
      <dgm:spPr/>
      <dgm:t>
        <a:bodyPr/>
        <a:lstStyle/>
        <a:p>
          <a:pPr latinLnBrk="1"/>
          <a:endParaRPr lang="ko-KR" altLang="en-US"/>
        </a:p>
      </dgm:t>
    </dgm:pt>
    <dgm:pt modelId="{FDA286F3-22C4-4637-95B0-5548FACE0B82}" type="pres">
      <dgm:prSet presAssocID="{42351BD8-A0D8-4391-9579-2C13B23901E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71002341-32BA-4E81-928B-BAD1C6814C58}" type="pres">
      <dgm:prSet presAssocID="{CCD39A9A-5215-45A5-ADAD-B52D01CEB7F1}" presName="root" presStyleCnt="0">
        <dgm:presLayoutVars>
          <dgm:chMax/>
          <dgm:chPref val="4"/>
        </dgm:presLayoutVars>
      </dgm:prSet>
      <dgm:spPr/>
    </dgm:pt>
    <dgm:pt modelId="{ABD6AEF4-F011-4717-81A9-7C65F4588996}" type="pres">
      <dgm:prSet presAssocID="{CCD39A9A-5215-45A5-ADAD-B52D01CEB7F1}" presName="rootComposite" presStyleCnt="0">
        <dgm:presLayoutVars/>
      </dgm:prSet>
      <dgm:spPr/>
    </dgm:pt>
    <dgm:pt modelId="{FCA4C97A-4655-4005-BA62-F3B705EC43F9}" type="pres">
      <dgm:prSet presAssocID="{CCD39A9A-5215-45A5-ADAD-B52D01CEB7F1}" presName="rootText" presStyleLbl="node0" presStyleIdx="0" presStyleCnt="1" custScaleY="61658" custLinFactNeighborX="27" custLinFactNeighborY="-34811">
        <dgm:presLayoutVars>
          <dgm:chMax/>
          <dgm:chPref val="4"/>
        </dgm:presLayoutVars>
      </dgm:prSet>
      <dgm:spPr/>
    </dgm:pt>
    <dgm:pt modelId="{CDCD1786-7405-4C2A-BF7C-81B45B812EF8}" type="pres">
      <dgm:prSet presAssocID="{CCD39A9A-5215-45A5-ADAD-B52D01CEB7F1}" presName="childShape" presStyleCnt="0">
        <dgm:presLayoutVars>
          <dgm:chMax val="0"/>
          <dgm:chPref val="0"/>
        </dgm:presLayoutVars>
      </dgm:prSet>
      <dgm:spPr/>
    </dgm:pt>
    <dgm:pt modelId="{1D1824F8-F927-469A-A339-C7E39F91DDDE}" type="pres">
      <dgm:prSet presAssocID="{9B06876E-348A-4592-9C43-CF20D63AE43B}" presName="childComposite" presStyleCnt="0">
        <dgm:presLayoutVars>
          <dgm:chMax val="0"/>
          <dgm:chPref val="0"/>
        </dgm:presLayoutVars>
      </dgm:prSet>
      <dgm:spPr/>
    </dgm:pt>
    <dgm:pt modelId="{913E2440-3792-4404-AC94-6DFBE08215FF}" type="pres">
      <dgm:prSet presAssocID="{9B06876E-348A-4592-9C43-CF20D63AE43B}" presName="Image" presStyleLbl="node1" presStyleIdx="0" presStyleCnt="3" custLinFactNeighborX="75" custLinFactNeighborY="207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0965DB1-6C60-4E5D-BFEB-4668B60A07DB}" type="pres">
      <dgm:prSet presAssocID="{9B06876E-348A-4592-9C43-CF20D63AE43B}" presName="childText" presStyleLbl="lnNode1" presStyleIdx="0" presStyleCnt="3" custLinFactNeighborX="17" custLinFactNeighborY="2074">
        <dgm:presLayoutVars>
          <dgm:chMax val="0"/>
          <dgm:chPref val="0"/>
          <dgm:bulletEnabled val="1"/>
        </dgm:presLayoutVars>
      </dgm:prSet>
      <dgm:spPr/>
    </dgm:pt>
    <dgm:pt modelId="{A4AD0523-48EB-45B6-993F-292C66308DBC}" type="pres">
      <dgm:prSet presAssocID="{3F73B3C3-1338-4703-9B15-4107773AB48F}" presName="childComposite" presStyleCnt="0">
        <dgm:presLayoutVars>
          <dgm:chMax val="0"/>
          <dgm:chPref val="0"/>
        </dgm:presLayoutVars>
      </dgm:prSet>
      <dgm:spPr/>
    </dgm:pt>
    <dgm:pt modelId="{490F7CA7-0705-45A8-AD44-36BD6C221B52}" type="pres">
      <dgm:prSet presAssocID="{3F73B3C3-1338-4703-9B15-4107773AB48F}" presName="Image" presStyleLbl="node1" presStyleIdx="1" presStyleCnt="3" custLinFactNeighborX="75" custLinFactNeighborY="207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90D3BE-0FA5-4951-A30C-BE45035059C6}" type="pres">
      <dgm:prSet presAssocID="{3F73B3C3-1338-4703-9B15-4107773AB48F}" presName="childText" presStyleLbl="lnNode1" presStyleIdx="1" presStyleCnt="3" custLinFactNeighborX="17" custLinFactNeighborY="2074">
        <dgm:presLayoutVars>
          <dgm:chMax val="0"/>
          <dgm:chPref val="0"/>
          <dgm:bulletEnabled val="1"/>
        </dgm:presLayoutVars>
      </dgm:prSet>
      <dgm:spPr/>
    </dgm:pt>
    <dgm:pt modelId="{76134D9E-43B4-4BB8-B616-86A25EC23352}" type="pres">
      <dgm:prSet presAssocID="{5C31A6A7-BC80-41CF-A3E6-DCD69DE44714}" presName="childComposite" presStyleCnt="0">
        <dgm:presLayoutVars>
          <dgm:chMax val="0"/>
          <dgm:chPref val="0"/>
        </dgm:presLayoutVars>
      </dgm:prSet>
      <dgm:spPr/>
    </dgm:pt>
    <dgm:pt modelId="{048B3E76-8C27-463C-AA14-7D0CCA29FBB2}" type="pres">
      <dgm:prSet presAssocID="{5C31A6A7-BC80-41CF-A3E6-DCD69DE44714}" presName="Image" presStyleLbl="nod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6CA1DC1-9046-4168-B0FE-19C55AB9E1EE}" type="pres">
      <dgm:prSet presAssocID="{5C31A6A7-BC80-41CF-A3E6-DCD69DE44714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4D96A07-7B54-4BE6-8BCD-9EFB64A3B292}" srcId="{CCD39A9A-5215-45A5-ADAD-B52D01CEB7F1}" destId="{5C31A6A7-BC80-41CF-A3E6-DCD69DE44714}" srcOrd="2" destOrd="0" parTransId="{A853FAE8-3626-41E4-82F1-19468F886B7A}" sibTransId="{DE213EA5-4C4B-4839-98CA-DC7B9B853048}"/>
    <dgm:cxn modelId="{A5C09F0D-68A1-4EBB-8D74-1D6BA768E318}" srcId="{CCD39A9A-5215-45A5-ADAD-B52D01CEB7F1}" destId="{9B06876E-348A-4592-9C43-CF20D63AE43B}" srcOrd="0" destOrd="0" parTransId="{F64C9CBF-C48E-47C2-89E9-156A85DF9847}" sibTransId="{5A8FCEF5-0330-4853-B05D-16AEB893FD0A}"/>
    <dgm:cxn modelId="{192E0994-4815-493A-B015-92E90B45A0B5}" type="presOf" srcId="{42351BD8-A0D8-4391-9579-2C13B23901E5}" destId="{FDA286F3-22C4-4637-95B0-5548FACE0B82}" srcOrd="0" destOrd="0" presId="urn:microsoft.com/office/officeart/2008/layout/PictureAccentList"/>
    <dgm:cxn modelId="{29B69D9A-E764-478A-97C4-E97DAB4232F6}" type="presOf" srcId="{3F73B3C3-1338-4703-9B15-4107773AB48F}" destId="{3090D3BE-0FA5-4951-A30C-BE45035059C6}" srcOrd="0" destOrd="0" presId="urn:microsoft.com/office/officeart/2008/layout/PictureAccentList"/>
    <dgm:cxn modelId="{993BAFB6-4C59-4844-B95A-64AC3AFCAF31}" type="presOf" srcId="{9B06876E-348A-4592-9C43-CF20D63AE43B}" destId="{80965DB1-6C60-4E5D-BFEB-4668B60A07DB}" srcOrd="0" destOrd="0" presId="urn:microsoft.com/office/officeart/2008/layout/PictureAccentList"/>
    <dgm:cxn modelId="{83D745BA-3AD6-42E8-BF04-21F6A36D24B2}" type="presOf" srcId="{5C31A6A7-BC80-41CF-A3E6-DCD69DE44714}" destId="{F6CA1DC1-9046-4168-B0FE-19C55AB9E1EE}" srcOrd="0" destOrd="0" presId="urn:microsoft.com/office/officeart/2008/layout/PictureAccentList"/>
    <dgm:cxn modelId="{31A11DBB-6688-4EE9-BEF7-F294DA6840BD}" srcId="{CCD39A9A-5215-45A5-ADAD-B52D01CEB7F1}" destId="{3F73B3C3-1338-4703-9B15-4107773AB48F}" srcOrd="1" destOrd="0" parTransId="{89F94EF6-59C3-49A1-92DF-3B4488C06566}" sibTransId="{EC46CF13-715A-48AA-B5C4-2BC174D2BFFE}"/>
    <dgm:cxn modelId="{ABBA77C7-C1A6-4EE7-B2A8-569C6CC09E5F}" srcId="{42351BD8-A0D8-4391-9579-2C13B23901E5}" destId="{CCD39A9A-5215-45A5-ADAD-B52D01CEB7F1}" srcOrd="0" destOrd="0" parTransId="{9D6888D6-3DF7-4B7E-A094-553C6A5B8EE8}" sibTransId="{2F2A17E2-6706-482C-94AE-4C8CF946D647}"/>
    <dgm:cxn modelId="{C49FA5CD-B94F-49B5-8687-9960F3FC2761}" type="presOf" srcId="{CCD39A9A-5215-45A5-ADAD-B52D01CEB7F1}" destId="{FCA4C97A-4655-4005-BA62-F3B705EC43F9}" srcOrd="0" destOrd="0" presId="urn:microsoft.com/office/officeart/2008/layout/PictureAccentList"/>
    <dgm:cxn modelId="{81A572FD-18E4-4C0F-BFF8-C7B7AB66A643}" type="presParOf" srcId="{FDA286F3-22C4-4637-95B0-5548FACE0B82}" destId="{71002341-32BA-4E81-928B-BAD1C6814C58}" srcOrd="0" destOrd="0" presId="urn:microsoft.com/office/officeart/2008/layout/PictureAccentList"/>
    <dgm:cxn modelId="{4D2CF249-E2D7-4EF1-89B0-E3BD9876BF9E}" type="presParOf" srcId="{71002341-32BA-4E81-928B-BAD1C6814C58}" destId="{ABD6AEF4-F011-4717-81A9-7C65F4588996}" srcOrd="0" destOrd="0" presId="urn:microsoft.com/office/officeart/2008/layout/PictureAccentList"/>
    <dgm:cxn modelId="{50A550EB-13AF-4AB8-86AD-7E205619B6DE}" type="presParOf" srcId="{ABD6AEF4-F011-4717-81A9-7C65F4588996}" destId="{FCA4C97A-4655-4005-BA62-F3B705EC43F9}" srcOrd="0" destOrd="0" presId="urn:microsoft.com/office/officeart/2008/layout/PictureAccentList"/>
    <dgm:cxn modelId="{160669CD-B531-476D-9BF4-FF3CB31925E2}" type="presParOf" srcId="{71002341-32BA-4E81-928B-BAD1C6814C58}" destId="{CDCD1786-7405-4C2A-BF7C-81B45B812EF8}" srcOrd="1" destOrd="0" presId="urn:microsoft.com/office/officeart/2008/layout/PictureAccentList"/>
    <dgm:cxn modelId="{A68E7269-BF7A-43FD-9604-94CCEC895E8F}" type="presParOf" srcId="{CDCD1786-7405-4C2A-BF7C-81B45B812EF8}" destId="{1D1824F8-F927-469A-A339-C7E39F91DDDE}" srcOrd="0" destOrd="0" presId="urn:microsoft.com/office/officeart/2008/layout/PictureAccentList"/>
    <dgm:cxn modelId="{B023856F-D140-4E46-8CF8-597A76E1E624}" type="presParOf" srcId="{1D1824F8-F927-469A-A339-C7E39F91DDDE}" destId="{913E2440-3792-4404-AC94-6DFBE08215FF}" srcOrd="0" destOrd="0" presId="urn:microsoft.com/office/officeart/2008/layout/PictureAccentList"/>
    <dgm:cxn modelId="{5AEFF690-84F4-4A1E-AFCD-DE3E78A9C552}" type="presParOf" srcId="{1D1824F8-F927-469A-A339-C7E39F91DDDE}" destId="{80965DB1-6C60-4E5D-BFEB-4668B60A07DB}" srcOrd="1" destOrd="0" presId="urn:microsoft.com/office/officeart/2008/layout/PictureAccentList"/>
    <dgm:cxn modelId="{006151C3-76DC-4276-8E9C-3C1C01BA5DD0}" type="presParOf" srcId="{CDCD1786-7405-4C2A-BF7C-81B45B812EF8}" destId="{A4AD0523-48EB-45B6-993F-292C66308DBC}" srcOrd="1" destOrd="0" presId="urn:microsoft.com/office/officeart/2008/layout/PictureAccentList"/>
    <dgm:cxn modelId="{7CCBFC54-BF5C-40BE-9A73-1E26B7F0117C}" type="presParOf" srcId="{A4AD0523-48EB-45B6-993F-292C66308DBC}" destId="{490F7CA7-0705-45A8-AD44-36BD6C221B52}" srcOrd="0" destOrd="0" presId="urn:microsoft.com/office/officeart/2008/layout/PictureAccentList"/>
    <dgm:cxn modelId="{D9E2B9B6-4DFD-4801-8A05-442D2A1211BA}" type="presParOf" srcId="{A4AD0523-48EB-45B6-993F-292C66308DBC}" destId="{3090D3BE-0FA5-4951-A30C-BE45035059C6}" srcOrd="1" destOrd="0" presId="urn:microsoft.com/office/officeart/2008/layout/PictureAccentList"/>
    <dgm:cxn modelId="{1BEE2F65-2BE1-41B9-85CC-01B86808FFB3}" type="presParOf" srcId="{CDCD1786-7405-4C2A-BF7C-81B45B812EF8}" destId="{76134D9E-43B4-4BB8-B616-86A25EC23352}" srcOrd="2" destOrd="0" presId="urn:microsoft.com/office/officeart/2008/layout/PictureAccentList"/>
    <dgm:cxn modelId="{8B842381-0D5D-45C5-ADE7-8EEB2EBB0754}" type="presParOf" srcId="{76134D9E-43B4-4BB8-B616-86A25EC23352}" destId="{048B3E76-8C27-463C-AA14-7D0CCA29FBB2}" srcOrd="0" destOrd="0" presId="urn:microsoft.com/office/officeart/2008/layout/PictureAccentList"/>
    <dgm:cxn modelId="{65EE5A4C-A9E2-41E3-8686-9E4A9A7A1290}" type="presParOf" srcId="{76134D9E-43B4-4BB8-B616-86A25EC23352}" destId="{F6CA1DC1-9046-4168-B0FE-19C55AB9E1E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C243F6-F608-4E71-A811-6F6C227E1E3D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2983100A-B52F-462E-80D1-43E9817228B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차 개발</a:t>
          </a:r>
        </a:p>
      </dgm:t>
    </dgm:pt>
    <dgm:pt modelId="{74FB6565-96BC-435E-97E4-99498CCB3435}" type="parTrans" cxnId="{9F24941C-5765-4FAD-934C-0F687B6356B6}">
      <dgm:prSet/>
      <dgm:spPr/>
      <dgm:t>
        <a:bodyPr/>
        <a:lstStyle/>
        <a:p>
          <a:pPr latinLnBrk="1"/>
          <a:endParaRPr lang="ko-KR" altLang="en-US"/>
        </a:p>
      </dgm:t>
    </dgm:pt>
    <dgm:pt modelId="{A130A7ED-2D77-42BD-B3F8-D37EEFFECAED}" type="sibTrans" cxnId="{9F24941C-5765-4FAD-934C-0F687B6356B6}">
      <dgm:prSet/>
      <dgm:spPr/>
      <dgm:t>
        <a:bodyPr/>
        <a:lstStyle/>
        <a:p>
          <a:pPr latinLnBrk="1"/>
          <a:endParaRPr lang="ko-KR" altLang="en-US"/>
        </a:p>
      </dgm:t>
    </dgm:pt>
    <dgm:pt modelId="{EE46E86E-B146-45CD-AC30-DA22536845CD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차 개발</a:t>
          </a:r>
        </a:p>
      </dgm:t>
    </dgm:pt>
    <dgm:pt modelId="{874566E2-04A7-448C-B35F-58CF6CEA65C6}" type="parTrans" cxnId="{966D4507-FEEF-4C54-9939-B8AD272D2F10}">
      <dgm:prSet/>
      <dgm:spPr/>
      <dgm:t>
        <a:bodyPr/>
        <a:lstStyle/>
        <a:p>
          <a:pPr latinLnBrk="1"/>
          <a:endParaRPr lang="ko-KR" altLang="en-US"/>
        </a:p>
      </dgm:t>
    </dgm:pt>
    <dgm:pt modelId="{816A1A4E-CEE8-4B64-A8A7-7A4D60E87742}" type="sibTrans" cxnId="{966D4507-FEEF-4C54-9939-B8AD272D2F10}">
      <dgm:prSet/>
      <dgm:spPr/>
      <dgm:t>
        <a:bodyPr/>
        <a:lstStyle/>
        <a:p>
          <a:pPr latinLnBrk="1"/>
          <a:endParaRPr lang="ko-KR" altLang="en-US"/>
        </a:p>
      </dgm:t>
    </dgm:pt>
    <dgm:pt modelId="{99FC4F4F-90A1-4ED5-BAE2-2C31BCD3B8C9}">
      <dgm:prSet phldrT="[텍스트]" custT="1"/>
      <dgm:spPr/>
      <dgm:t>
        <a:bodyPr/>
        <a:lstStyle/>
        <a:p>
          <a:pPr latinLnBrk="1"/>
          <a:r>
            <a:rPr lang="en-US" altLang="ko-KR" sz="2000" dirty="0"/>
            <a:t>11</a:t>
          </a:r>
          <a:r>
            <a:rPr lang="ko-KR" altLang="en-US" sz="2000" dirty="0"/>
            <a:t>월 </a:t>
          </a:r>
          <a:r>
            <a:rPr lang="en-US" altLang="ko-KR" sz="2000" dirty="0"/>
            <a:t>19</a:t>
          </a:r>
          <a:r>
            <a:rPr lang="ko-KR" altLang="en-US" sz="2000" dirty="0"/>
            <a:t>일 테스트 </a:t>
          </a:r>
          <a:br>
            <a:rPr lang="en-US" altLang="ko-KR" sz="2000" dirty="0"/>
          </a:br>
          <a:r>
            <a:rPr lang="ko-KR" altLang="en-US" sz="2000" dirty="0"/>
            <a:t>도중 디바이스 오류 발생</a:t>
          </a:r>
          <a:r>
            <a:rPr lang="en-US" altLang="ko-KR" sz="2000" dirty="0"/>
            <a:t>	(</a:t>
          </a:r>
          <a:r>
            <a:rPr lang="ko-KR" altLang="en-US" sz="2000" dirty="0"/>
            <a:t>교체 완료</a:t>
          </a:r>
          <a:r>
            <a:rPr lang="en-US" altLang="ko-KR" sz="2000" dirty="0"/>
            <a:t>)</a:t>
          </a:r>
          <a:endParaRPr lang="ko-KR" altLang="en-US" sz="2000" dirty="0"/>
        </a:p>
      </dgm:t>
    </dgm:pt>
    <dgm:pt modelId="{46A38437-CC39-4FF7-9D7C-BBD3642B1628}" type="parTrans" cxnId="{562C2178-7F39-4B1B-981D-962719B31119}">
      <dgm:prSet/>
      <dgm:spPr/>
      <dgm:t>
        <a:bodyPr/>
        <a:lstStyle/>
        <a:p>
          <a:pPr latinLnBrk="1"/>
          <a:endParaRPr lang="ko-KR" altLang="en-US"/>
        </a:p>
      </dgm:t>
    </dgm:pt>
    <dgm:pt modelId="{7B5D9CBF-37AC-4891-AA26-B1317590F7B4}" type="sibTrans" cxnId="{562C2178-7F39-4B1B-981D-962719B31119}">
      <dgm:prSet/>
      <dgm:spPr/>
      <dgm:t>
        <a:bodyPr/>
        <a:lstStyle/>
        <a:p>
          <a:pPr latinLnBrk="1"/>
          <a:endParaRPr lang="ko-KR" altLang="en-US"/>
        </a:p>
      </dgm:t>
    </dgm:pt>
    <dgm:pt modelId="{C7FD6FDB-B1C2-4ADE-AFC6-BC24E4C2C3A2}">
      <dgm:prSet phldrT="[텍스트]"/>
      <dgm:spPr/>
      <dgm:t>
        <a:bodyPr/>
        <a:lstStyle/>
        <a:p>
          <a:pPr latinLnBrk="1"/>
          <a:r>
            <a:rPr lang="ko-KR" altLang="en-US" dirty="0"/>
            <a:t>완성 프로그램</a:t>
          </a:r>
        </a:p>
      </dgm:t>
    </dgm:pt>
    <dgm:pt modelId="{F9CA6FC4-8A36-40B0-BF69-AEAF72CF97C7}" type="parTrans" cxnId="{36F3BA9E-BF2D-4E18-807A-DF400D3E96CF}">
      <dgm:prSet/>
      <dgm:spPr/>
      <dgm:t>
        <a:bodyPr/>
        <a:lstStyle/>
        <a:p>
          <a:pPr latinLnBrk="1"/>
          <a:endParaRPr lang="ko-KR" altLang="en-US"/>
        </a:p>
      </dgm:t>
    </dgm:pt>
    <dgm:pt modelId="{561CE52C-C27D-41C3-8722-86AD44E55620}" type="sibTrans" cxnId="{36F3BA9E-BF2D-4E18-807A-DF400D3E96CF}">
      <dgm:prSet/>
      <dgm:spPr/>
      <dgm:t>
        <a:bodyPr/>
        <a:lstStyle/>
        <a:p>
          <a:pPr latinLnBrk="1"/>
          <a:endParaRPr lang="ko-KR" altLang="en-US"/>
        </a:p>
      </dgm:t>
    </dgm:pt>
    <dgm:pt modelId="{0996AC7C-8C63-4F2D-9B1B-B044950FF80B}">
      <dgm:prSet phldrT="[텍스트]"/>
      <dgm:spPr/>
      <dgm:t>
        <a:bodyPr/>
        <a:lstStyle/>
        <a:p>
          <a:pPr latinLnBrk="1"/>
          <a:r>
            <a:rPr lang="ko-KR" altLang="en-US" dirty="0"/>
            <a:t>예정</a:t>
          </a:r>
        </a:p>
      </dgm:t>
    </dgm:pt>
    <dgm:pt modelId="{D425084C-EA3C-4A93-A013-5D8C2D4FB4F5}" type="parTrans" cxnId="{D8E1B045-DC11-47EE-B0F0-9D8DA575787E}">
      <dgm:prSet/>
      <dgm:spPr/>
      <dgm:t>
        <a:bodyPr/>
        <a:lstStyle/>
        <a:p>
          <a:pPr latinLnBrk="1"/>
          <a:endParaRPr lang="ko-KR" altLang="en-US"/>
        </a:p>
      </dgm:t>
    </dgm:pt>
    <dgm:pt modelId="{82D332CD-7481-43ED-9543-2C1F08407C57}" type="sibTrans" cxnId="{D8E1B045-DC11-47EE-B0F0-9D8DA575787E}">
      <dgm:prSet/>
      <dgm:spPr/>
      <dgm:t>
        <a:bodyPr/>
        <a:lstStyle/>
        <a:p>
          <a:pPr latinLnBrk="1"/>
          <a:endParaRPr lang="ko-KR" altLang="en-US"/>
        </a:p>
      </dgm:t>
    </dgm:pt>
    <dgm:pt modelId="{F13B3BC1-97DE-4732-B008-B01658C85909}">
      <dgm:prSet custT="1"/>
      <dgm:spPr/>
      <dgm:t>
        <a:bodyPr/>
        <a:lstStyle/>
        <a:p>
          <a:pPr latinLnBrk="1"/>
          <a:r>
            <a:rPr lang="en-US" altLang="ko-KR" sz="2000" dirty="0"/>
            <a:t>14</a:t>
          </a:r>
          <a:r>
            <a:rPr lang="ko-KR" altLang="en-US" sz="2000" dirty="0"/>
            <a:t>일까지</a:t>
          </a:r>
          <a:br>
            <a:rPr lang="en-US" altLang="ko-KR" sz="2000" dirty="0"/>
          </a:br>
          <a:r>
            <a:rPr lang="ko-KR" altLang="en-US" sz="2000" dirty="0"/>
            <a:t>프로토타입 제작 및 구동영상 첨부</a:t>
          </a:r>
        </a:p>
      </dgm:t>
    </dgm:pt>
    <dgm:pt modelId="{BA5FDF56-35B6-4BD7-BB45-35F933B7CFF8}" type="parTrans" cxnId="{2D8F6184-0203-4BE2-BBDE-25B2444E7A79}">
      <dgm:prSet/>
      <dgm:spPr/>
      <dgm:t>
        <a:bodyPr/>
        <a:lstStyle/>
        <a:p>
          <a:pPr latinLnBrk="1"/>
          <a:endParaRPr lang="ko-KR" altLang="en-US"/>
        </a:p>
      </dgm:t>
    </dgm:pt>
    <dgm:pt modelId="{1CCFDBC6-72C4-49C6-8901-3E23D9360545}" type="sibTrans" cxnId="{2D8F6184-0203-4BE2-BBDE-25B2444E7A79}">
      <dgm:prSet/>
      <dgm:spPr/>
      <dgm:t>
        <a:bodyPr/>
        <a:lstStyle/>
        <a:p>
          <a:pPr latinLnBrk="1"/>
          <a:endParaRPr lang="ko-KR" altLang="en-US"/>
        </a:p>
      </dgm:t>
    </dgm:pt>
    <dgm:pt modelId="{F082A00F-DAEA-4F26-94E6-9F1550327C07}" type="pres">
      <dgm:prSet presAssocID="{A5C243F6-F608-4E71-A811-6F6C227E1E3D}" presName="Name0" presStyleCnt="0">
        <dgm:presLayoutVars>
          <dgm:dir/>
          <dgm:animLvl val="lvl"/>
          <dgm:resizeHandles val="exact"/>
        </dgm:presLayoutVars>
      </dgm:prSet>
      <dgm:spPr/>
    </dgm:pt>
    <dgm:pt modelId="{065A096A-E294-4376-A524-52C65C32A5A0}" type="pres">
      <dgm:prSet presAssocID="{2983100A-B52F-462E-80D1-43E9817228B0}" presName="composite" presStyleCnt="0"/>
      <dgm:spPr/>
    </dgm:pt>
    <dgm:pt modelId="{3301BDEC-6252-42E7-B1D0-09D0A236CC68}" type="pres">
      <dgm:prSet presAssocID="{2983100A-B52F-462E-80D1-43E9817228B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37BF7BF-3E33-44B3-AACA-4EF472D0C862}" type="pres">
      <dgm:prSet presAssocID="{2983100A-B52F-462E-80D1-43E9817228B0}" presName="desTx" presStyleLbl="alignAccFollowNode1" presStyleIdx="0" presStyleCnt="3" custScaleY="98383">
        <dgm:presLayoutVars>
          <dgm:bulletEnabled val="1"/>
        </dgm:presLayoutVars>
      </dgm:prSet>
      <dgm:spPr/>
    </dgm:pt>
    <dgm:pt modelId="{6D836824-72A9-4070-AE6C-0CEA62F32930}" type="pres">
      <dgm:prSet presAssocID="{A130A7ED-2D77-42BD-B3F8-D37EEFFECAED}" presName="space" presStyleCnt="0"/>
      <dgm:spPr/>
    </dgm:pt>
    <dgm:pt modelId="{E6FB43F7-A426-4840-ACBB-421DB4DC149F}" type="pres">
      <dgm:prSet presAssocID="{EE46E86E-B146-45CD-AC30-DA22536845CD}" presName="composite" presStyleCnt="0"/>
      <dgm:spPr/>
    </dgm:pt>
    <dgm:pt modelId="{3034A511-14B7-450E-9174-30C0DFE0460F}" type="pres">
      <dgm:prSet presAssocID="{EE46E86E-B146-45CD-AC30-DA22536845C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82ECA2C-3155-4D0B-B57C-F822C77D72A1}" type="pres">
      <dgm:prSet presAssocID="{EE46E86E-B146-45CD-AC30-DA22536845CD}" presName="desTx" presStyleLbl="alignAccFollowNode1" presStyleIdx="1" presStyleCnt="3">
        <dgm:presLayoutVars>
          <dgm:bulletEnabled val="1"/>
        </dgm:presLayoutVars>
      </dgm:prSet>
      <dgm:spPr/>
    </dgm:pt>
    <dgm:pt modelId="{09A3C169-E9D4-44D2-B48A-C7A583FB1C87}" type="pres">
      <dgm:prSet presAssocID="{816A1A4E-CEE8-4B64-A8A7-7A4D60E87742}" presName="space" presStyleCnt="0"/>
      <dgm:spPr/>
    </dgm:pt>
    <dgm:pt modelId="{C1DE428D-D785-45C2-9C48-A77F1862B5AC}" type="pres">
      <dgm:prSet presAssocID="{C7FD6FDB-B1C2-4ADE-AFC6-BC24E4C2C3A2}" presName="composite" presStyleCnt="0"/>
      <dgm:spPr/>
    </dgm:pt>
    <dgm:pt modelId="{9CA8363C-79D7-4D48-AFE8-37DEF2ECCAEC}" type="pres">
      <dgm:prSet presAssocID="{C7FD6FDB-B1C2-4ADE-AFC6-BC24E4C2C3A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694613-DB57-46D3-80A3-55512769956C}" type="pres">
      <dgm:prSet presAssocID="{C7FD6FDB-B1C2-4ADE-AFC6-BC24E4C2C3A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66D4507-FEEF-4C54-9939-B8AD272D2F10}" srcId="{A5C243F6-F608-4E71-A811-6F6C227E1E3D}" destId="{EE46E86E-B146-45CD-AC30-DA22536845CD}" srcOrd="1" destOrd="0" parTransId="{874566E2-04A7-448C-B35F-58CF6CEA65C6}" sibTransId="{816A1A4E-CEE8-4B64-A8A7-7A4D60E87742}"/>
    <dgm:cxn modelId="{968A3B0D-79FB-43DE-B5D6-392FDFACDC86}" type="presOf" srcId="{A5C243F6-F608-4E71-A811-6F6C227E1E3D}" destId="{F082A00F-DAEA-4F26-94E6-9F1550327C07}" srcOrd="0" destOrd="0" presId="urn:microsoft.com/office/officeart/2005/8/layout/hList1"/>
    <dgm:cxn modelId="{9F24941C-5765-4FAD-934C-0F687B6356B6}" srcId="{A5C243F6-F608-4E71-A811-6F6C227E1E3D}" destId="{2983100A-B52F-462E-80D1-43E9817228B0}" srcOrd="0" destOrd="0" parTransId="{74FB6565-96BC-435E-97E4-99498CCB3435}" sibTransId="{A130A7ED-2D77-42BD-B3F8-D37EEFFECAED}"/>
    <dgm:cxn modelId="{AEF9F043-6C4F-4428-8FB0-3178BBCA4E0D}" type="presOf" srcId="{C7FD6FDB-B1C2-4ADE-AFC6-BC24E4C2C3A2}" destId="{9CA8363C-79D7-4D48-AFE8-37DEF2ECCAEC}" srcOrd="0" destOrd="0" presId="urn:microsoft.com/office/officeart/2005/8/layout/hList1"/>
    <dgm:cxn modelId="{D8E1B045-DC11-47EE-B0F0-9D8DA575787E}" srcId="{C7FD6FDB-B1C2-4ADE-AFC6-BC24E4C2C3A2}" destId="{0996AC7C-8C63-4F2D-9B1B-B044950FF80B}" srcOrd="0" destOrd="0" parTransId="{D425084C-EA3C-4A93-A013-5D8C2D4FB4F5}" sibTransId="{82D332CD-7481-43ED-9543-2C1F08407C57}"/>
    <dgm:cxn modelId="{A651FD45-EDC1-4525-A6A2-07F56BE3A549}" type="presOf" srcId="{99FC4F4F-90A1-4ED5-BAE2-2C31BCD3B8C9}" destId="{582ECA2C-3155-4D0B-B57C-F822C77D72A1}" srcOrd="0" destOrd="0" presId="urn:microsoft.com/office/officeart/2005/8/layout/hList1"/>
    <dgm:cxn modelId="{5F376666-52D0-4DB4-AD23-6FDF8401B857}" type="presOf" srcId="{0996AC7C-8C63-4F2D-9B1B-B044950FF80B}" destId="{BA694613-DB57-46D3-80A3-55512769956C}" srcOrd="0" destOrd="0" presId="urn:microsoft.com/office/officeart/2005/8/layout/hList1"/>
    <dgm:cxn modelId="{562C2178-7F39-4B1B-981D-962719B31119}" srcId="{EE46E86E-B146-45CD-AC30-DA22536845CD}" destId="{99FC4F4F-90A1-4ED5-BAE2-2C31BCD3B8C9}" srcOrd="0" destOrd="0" parTransId="{46A38437-CC39-4FF7-9D7C-BBD3642B1628}" sibTransId="{7B5D9CBF-37AC-4891-AA26-B1317590F7B4}"/>
    <dgm:cxn modelId="{2D8F6184-0203-4BE2-BBDE-25B2444E7A79}" srcId="{2983100A-B52F-462E-80D1-43E9817228B0}" destId="{F13B3BC1-97DE-4732-B008-B01658C85909}" srcOrd="0" destOrd="0" parTransId="{BA5FDF56-35B6-4BD7-BB45-35F933B7CFF8}" sibTransId="{1CCFDBC6-72C4-49C6-8901-3E23D9360545}"/>
    <dgm:cxn modelId="{959B2F85-81D4-4910-BB67-7266C13DBC5D}" type="presOf" srcId="{EE46E86E-B146-45CD-AC30-DA22536845CD}" destId="{3034A511-14B7-450E-9174-30C0DFE0460F}" srcOrd="0" destOrd="0" presId="urn:microsoft.com/office/officeart/2005/8/layout/hList1"/>
    <dgm:cxn modelId="{36F3BA9E-BF2D-4E18-807A-DF400D3E96CF}" srcId="{A5C243F6-F608-4E71-A811-6F6C227E1E3D}" destId="{C7FD6FDB-B1C2-4ADE-AFC6-BC24E4C2C3A2}" srcOrd="2" destOrd="0" parTransId="{F9CA6FC4-8A36-40B0-BF69-AEAF72CF97C7}" sibTransId="{561CE52C-C27D-41C3-8722-86AD44E55620}"/>
    <dgm:cxn modelId="{0395D7A6-5407-4567-A886-576529B2F248}" type="presOf" srcId="{2983100A-B52F-462E-80D1-43E9817228B0}" destId="{3301BDEC-6252-42E7-B1D0-09D0A236CC68}" srcOrd="0" destOrd="0" presId="urn:microsoft.com/office/officeart/2005/8/layout/hList1"/>
    <dgm:cxn modelId="{2BD884EB-9418-490D-9530-7636426E07E9}" type="presOf" srcId="{F13B3BC1-97DE-4732-B008-B01658C85909}" destId="{E37BF7BF-3E33-44B3-AACA-4EF472D0C862}" srcOrd="0" destOrd="0" presId="urn:microsoft.com/office/officeart/2005/8/layout/hList1"/>
    <dgm:cxn modelId="{29127CB7-B6ED-4D08-92A4-5352C432CAC5}" type="presParOf" srcId="{F082A00F-DAEA-4F26-94E6-9F1550327C07}" destId="{065A096A-E294-4376-A524-52C65C32A5A0}" srcOrd="0" destOrd="0" presId="urn:microsoft.com/office/officeart/2005/8/layout/hList1"/>
    <dgm:cxn modelId="{C4C70EA2-CB09-4CBA-8343-10CB1B595765}" type="presParOf" srcId="{065A096A-E294-4376-A524-52C65C32A5A0}" destId="{3301BDEC-6252-42E7-B1D0-09D0A236CC68}" srcOrd="0" destOrd="0" presId="urn:microsoft.com/office/officeart/2005/8/layout/hList1"/>
    <dgm:cxn modelId="{6C6E415C-A81C-42E4-B295-25309CEE40DE}" type="presParOf" srcId="{065A096A-E294-4376-A524-52C65C32A5A0}" destId="{E37BF7BF-3E33-44B3-AACA-4EF472D0C862}" srcOrd="1" destOrd="0" presId="urn:microsoft.com/office/officeart/2005/8/layout/hList1"/>
    <dgm:cxn modelId="{9F114B3E-267C-4F44-BFD0-44494A1C9285}" type="presParOf" srcId="{F082A00F-DAEA-4F26-94E6-9F1550327C07}" destId="{6D836824-72A9-4070-AE6C-0CEA62F32930}" srcOrd="1" destOrd="0" presId="urn:microsoft.com/office/officeart/2005/8/layout/hList1"/>
    <dgm:cxn modelId="{B6B4B8A0-18B8-4176-AC8A-E2FAFE0AC6DB}" type="presParOf" srcId="{F082A00F-DAEA-4F26-94E6-9F1550327C07}" destId="{E6FB43F7-A426-4840-ACBB-421DB4DC149F}" srcOrd="2" destOrd="0" presId="urn:microsoft.com/office/officeart/2005/8/layout/hList1"/>
    <dgm:cxn modelId="{3195C76C-A7A0-4F4A-BF9C-0B378041A0EB}" type="presParOf" srcId="{E6FB43F7-A426-4840-ACBB-421DB4DC149F}" destId="{3034A511-14B7-450E-9174-30C0DFE0460F}" srcOrd="0" destOrd="0" presId="urn:microsoft.com/office/officeart/2005/8/layout/hList1"/>
    <dgm:cxn modelId="{E9D91DB5-AC39-4B56-9A1A-234855246538}" type="presParOf" srcId="{E6FB43F7-A426-4840-ACBB-421DB4DC149F}" destId="{582ECA2C-3155-4D0B-B57C-F822C77D72A1}" srcOrd="1" destOrd="0" presId="urn:microsoft.com/office/officeart/2005/8/layout/hList1"/>
    <dgm:cxn modelId="{51061D18-1A8D-4781-9682-72EF68E6926A}" type="presParOf" srcId="{F082A00F-DAEA-4F26-94E6-9F1550327C07}" destId="{09A3C169-E9D4-44D2-B48A-C7A583FB1C87}" srcOrd="3" destOrd="0" presId="urn:microsoft.com/office/officeart/2005/8/layout/hList1"/>
    <dgm:cxn modelId="{50089E8B-1FF8-499F-AA29-8301583EBBBE}" type="presParOf" srcId="{F082A00F-DAEA-4F26-94E6-9F1550327C07}" destId="{C1DE428D-D785-45C2-9C48-A77F1862B5AC}" srcOrd="4" destOrd="0" presId="urn:microsoft.com/office/officeart/2005/8/layout/hList1"/>
    <dgm:cxn modelId="{104637C9-2294-4963-B8FA-A4849638695E}" type="presParOf" srcId="{C1DE428D-D785-45C2-9C48-A77F1862B5AC}" destId="{9CA8363C-79D7-4D48-AFE8-37DEF2ECCAEC}" srcOrd="0" destOrd="0" presId="urn:microsoft.com/office/officeart/2005/8/layout/hList1"/>
    <dgm:cxn modelId="{0FAFE422-D941-4B0C-AA0C-EE6AF88F2AA7}" type="presParOf" srcId="{C1DE428D-D785-45C2-9C48-A77F1862B5AC}" destId="{BA694613-DB57-46D3-80A3-5551276995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351BD8-A0D8-4391-9579-2C13B23901E5}" type="doc">
      <dgm:prSet loTypeId="urn:microsoft.com/office/officeart/2008/layout/PictureAccentList" loCatId="list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9B06876E-348A-4592-9C43-CF20D63AE43B}">
      <dgm:prSet phldrT="[텍스트]"/>
      <dgm:spPr/>
      <dgm:t>
        <a:bodyPr/>
        <a:lstStyle/>
        <a:p>
          <a:pPr algn="l" latinLnBrk="1"/>
          <a:r>
            <a:rPr lang="ko-KR" altLang="en-US" dirty="0"/>
            <a:t>장애물이 가까울수록 </a:t>
          </a:r>
          <a:r>
            <a:rPr lang="en-US" altLang="ko-KR" dirty="0"/>
            <a:t>IR</a:t>
          </a:r>
          <a:r>
            <a:rPr lang="ko-KR" altLang="en-US" dirty="0"/>
            <a:t>센서 값이 증가해야 하지만 </a:t>
          </a:r>
          <a:r>
            <a:rPr lang="en-US" altLang="ko-KR" dirty="0"/>
            <a:t>IR1</a:t>
          </a:r>
          <a:r>
            <a:rPr lang="ko-KR" altLang="en-US" dirty="0"/>
            <a:t>번 센서의 값이 감소함에 따라 프로그램 수정</a:t>
          </a:r>
          <a:br>
            <a:rPr lang="en-US" altLang="ko-KR" dirty="0"/>
          </a:br>
          <a:r>
            <a:rPr lang="ko-KR" altLang="en-US" dirty="0"/>
            <a:t>최종적으로는 부품변경이 필요</a:t>
          </a:r>
          <a:endParaRPr lang="en-US" altLang="ko-KR" dirty="0"/>
        </a:p>
      </dgm:t>
    </dgm:pt>
    <dgm:pt modelId="{F64C9CBF-C48E-47C2-89E9-156A85DF9847}" type="parTrans" cxnId="{A5C09F0D-68A1-4EBB-8D74-1D6BA768E318}">
      <dgm:prSet/>
      <dgm:spPr/>
      <dgm:t>
        <a:bodyPr/>
        <a:lstStyle/>
        <a:p>
          <a:pPr latinLnBrk="1"/>
          <a:endParaRPr lang="ko-KR" altLang="en-US"/>
        </a:p>
      </dgm:t>
    </dgm:pt>
    <dgm:pt modelId="{5A8FCEF5-0330-4853-B05D-16AEB893FD0A}" type="sibTrans" cxnId="{A5C09F0D-68A1-4EBB-8D74-1D6BA768E318}">
      <dgm:prSet/>
      <dgm:spPr/>
      <dgm:t>
        <a:bodyPr/>
        <a:lstStyle/>
        <a:p>
          <a:pPr latinLnBrk="1"/>
          <a:endParaRPr lang="ko-KR" altLang="en-US"/>
        </a:p>
      </dgm:t>
    </dgm:pt>
    <dgm:pt modelId="{3F73B3C3-1338-4703-9B15-4107773AB48F}">
      <dgm:prSet phldrT="[텍스트]"/>
      <dgm:spPr/>
      <dgm:t>
        <a:bodyPr/>
        <a:lstStyle/>
        <a:p>
          <a:pPr algn="l" latinLnBrk="1">
            <a:buFont typeface="Wingdings" panose="05000000000000000000" pitchFamily="2" charset="2"/>
            <a:buChar char="ü"/>
          </a:pPr>
          <a:r>
            <a:rPr lang="ko-KR" altLang="en-US" dirty="0" err="1"/>
            <a:t>알티노</a:t>
          </a:r>
          <a:r>
            <a:rPr lang="ko-KR" altLang="en-US" dirty="0"/>
            <a:t> 로봇의 </a:t>
          </a:r>
          <a:r>
            <a:rPr lang="ko-KR" altLang="en-US" dirty="0" err="1"/>
            <a:t>센서값들을</a:t>
          </a:r>
          <a:r>
            <a:rPr lang="ko-KR" altLang="en-US" dirty="0"/>
            <a:t> 환경에 맞춰 초기화 시켜야 환경이 바뀌더라도 안정적으로 작동할 것이지만 구현하지 못함</a:t>
          </a:r>
        </a:p>
      </dgm:t>
    </dgm:pt>
    <dgm:pt modelId="{89F94EF6-59C3-49A1-92DF-3B4488C06566}" type="parTrans" cxnId="{31A11DBB-6688-4EE9-BEF7-F294DA6840BD}">
      <dgm:prSet/>
      <dgm:spPr/>
      <dgm:t>
        <a:bodyPr/>
        <a:lstStyle/>
        <a:p>
          <a:pPr latinLnBrk="1"/>
          <a:endParaRPr lang="ko-KR" altLang="en-US"/>
        </a:p>
      </dgm:t>
    </dgm:pt>
    <dgm:pt modelId="{EC46CF13-715A-48AA-B5C4-2BC174D2BFFE}" type="sibTrans" cxnId="{31A11DBB-6688-4EE9-BEF7-F294DA6840BD}">
      <dgm:prSet/>
      <dgm:spPr/>
      <dgm:t>
        <a:bodyPr/>
        <a:lstStyle/>
        <a:p>
          <a:pPr latinLnBrk="1"/>
          <a:endParaRPr lang="ko-KR" altLang="en-US"/>
        </a:p>
      </dgm:t>
    </dgm:pt>
    <dgm:pt modelId="{CCD39A9A-5215-45A5-ADAD-B52D01CEB7F1}">
      <dgm:prSet phldrT="[텍스트]"/>
      <dgm:spPr/>
      <dgm:t>
        <a:bodyPr/>
        <a:lstStyle/>
        <a:p>
          <a:pPr latinLnBrk="1"/>
          <a:r>
            <a:rPr lang="ko-KR" altLang="en-US" dirty="0"/>
            <a:t>프로그램의 완성도를 위한 보완점</a:t>
          </a:r>
        </a:p>
      </dgm:t>
    </dgm:pt>
    <dgm:pt modelId="{2F2A17E2-6706-482C-94AE-4C8CF946D647}" type="sibTrans" cxnId="{ABBA77C7-C1A6-4EE7-B2A8-569C6CC09E5F}">
      <dgm:prSet/>
      <dgm:spPr/>
      <dgm:t>
        <a:bodyPr/>
        <a:lstStyle/>
        <a:p>
          <a:pPr latinLnBrk="1"/>
          <a:endParaRPr lang="ko-KR" altLang="en-US"/>
        </a:p>
      </dgm:t>
    </dgm:pt>
    <dgm:pt modelId="{9D6888D6-3DF7-4B7E-A094-553C6A5B8EE8}" type="parTrans" cxnId="{ABBA77C7-C1A6-4EE7-B2A8-569C6CC09E5F}">
      <dgm:prSet/>
      <dgm:spPr/>
      <dgm:t>
        <a:bodyPr/>
        <a:lstStyle/>
        <a:p>
          <a:pPr latinLnBrk="1"/>
          <a:endParaRPr lang="ko-KR" altLang="en-US"/>
        </a:p>
      </dgm:t>
    </dgm:pt>
    <dgm:pt modelId="{FDA286F3-22C4-4637-95B0-5548FACE0B82}" type="pres">
      <dgm:prSet presAssocID="{42351BD8-A0D8-4391-9579-2C13B23901E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71002341-32BA-4E81-928B-BAD1C6814C58}" type="pres">
      <dgm:prSet presAssocID="{CCD39A9A-5215-45A5-ADAD-B52D01CEB7F1}" presName="root" presStyleCnt="0">
        <dgm:presLayoutVars>
          <dgm:chMax/>
          <dgm:chPref val="4"/>
        </dgm:presLayoutVars>
      </dgm:prSet>
      <dgm:spPr/>
    </dgm:pt>
    <dgm:pt modelId="{ABD6AEF4-F011-4717-81A9-7C65F4588996}" type="pres">
      <dgm:prSet presAssocID="{CCD39A9A-5215-45A5-ADAD-B52D01CEB7F1}" presName="rootComposite" presStyleCnt="0">
        <dgm:presLayoutVars/>
      </dgm:prSet>
      <dgm:spPr/>
    </dgm:pt>
    <dgm:pt modelId="{FCA4C97A-4655-4005-BA62-F3B705EC43F9}" type="pres">
      <dgm:prSet presAssocID="{CCD39A9A-5215-45A5-ADAD-B52D01CEB7F1}" presName="rootText" presStyleLbl="node0" presStyleIdx="0" presStyleCnt="1" custScaleY="61658" custLinFactNeighborX="27" custLinFactNeighborY="-34811">
        <dgm:presLayoutVars>
          <dgm:chMax/>
          <dgm:chPref val="4"/>
        </dgm:presLayoutVars>
      </dgm:prSet>
      <dgm:spPr/>
    </dgm:pt>
    <dgm:pt modelId="{CDCD1786-7405-4C2A-BF7C-81B45B812EF8}" type="pres">
      <dgm:prSet presAssocID="{CCD39A9A-5215-45A5-ADAD-B52D01CEB7F1}" presName="childShape" presStyleCnt="0">
        <dgm:presLayoutVars>
          <dgm:chMax val="0"/>
          <dgm:chPref val="0"/>
        </dgm:presLayoutVars>
      </dgm:prSet>
      <dgm:spPr/>
    </dgm:pt>
    <dgm:pt modelId="{1D1824F8-F927-469A-A339-C7E39F91DDDE}" type="pres">
      <dgm:prSet presAssocID="{9B06876E-348A-4592-9C43-CF20D63AE43B}" presName="childComposite" presStyleCnt="0">
        <dgm:presLayoutVars>
          <dgm:chMax val="0"/>
          <dgm:chPref val="0"/>
        </dgm:presLayoutVars>
      </dgm:prSet>
      <dgm:spPr/>
    </dgm:pt>
    <dgm:pt modelId="{913E2440-3792-4404-AC94-6DFBE08215FF}" type="pres">
      <dgm:prSet presAssocID="{9B06876E-348A-4592-9C43-CF20D63AE43B}" presName="Image" presStyleLbl="node1" presStyleIdx="0" presStyleCnt="2" custLinFactNeighborX="75" custLinFactNeighborY="207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0965DB1-6C60-4E5D-BFEB-4668B60A07DB}" type="pres">
      <dgm:prSet presAssocID="{9B06876E-348A-4592-9C43-CF20D63AE43B}" presName="childText" presStyleLbl="lnNode1" presStyleIdx="0" presStyleCnt="2" custLinFactNeighborX="17" custLinFactNeighborY="2074">
        <dgm:presLayoutVars>
          <dgm:chMax val="0"/>
          <dgm:chPref val="0"/>
          <dgm:bulletEnabled val="1"/>
        </dgm:presLayoutVars>
      </dgm:prSet>
      <dgm:spPr/>
    </dgm:pt>
    <dgm:pt modelId="{A4AD0523-48EB-45B6-993F-292C66308DBC}" type="pres">
      <dgm:prSet presAssocID="{3F73B3C3-1338-4703-9B15-4107773AB48F}" presName="childComposite" presStyleCnt="0">
        <dgm:presLayoutVars>
          <dgm:chMax val="0"/>
          <dgm:chPref val="0"/>
        </dgm:presLayoutVars>
      </dgm:prSet>
      <dgm:spPr/>
    </dgm:pt>
    <dgm:pt modelId="{490F7CA7-0705-45A8-AD44-36BD6C221B52}" type="pres">
      <dgm:prSet presAssocID="{3F73B3C3-1338-4703-9B15-4107773AB48F}" presName="Image" presStyleLbl="node1" presStyleIdx="1" presStyleCnt="2" custLinFactNeighborX="75" custLinFactNeighborY="207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90D3BE-0FA5-4951-A30C-BE45035059C6}" type="pres">
      <dgm:prSet presAssocID="{3F73B3C3-1338-4703-9B15-4107773AB48F}" presName="childText" presStyleLbl="lnNode1" presStyleIdx="1" presStyleCnt="2" custLinFactNeighborX="17" custLinFactNeighborY="2074">
        <dgm:presLayoutVars>
          <dgm:chMax val="0"/>
          <dgm:chPref val="0"/>
          <dgm:bulletEnabled val="1"/>
        </dgm:presLayoutVars>
      </dgm:prSet>
      <dgm:spPr/>
    </dgm:pt>
  </dgm:ptLst>
  <dgm:cxnLst>
    <dgm:cxn modelId="{A5C09F0D-68A1-4EBB-8D74-1D6BA768E318}" srcId="{CCD39A9A-5215-45A5-ADAD-B52D01CEB7F1}" destId="{9B06876E-348A-4592-9C43-CF20D63AE43B}" srcOrd="0" destOrd="0" parTransId="{F64C9CBF-C48E-47C2-89E9-156A85DF9847}" sibTransId="{5A8FCEF5-0330-4853-B05D-16AEB893FD0A}"/>
    <dgm:cxn modelId="{192E0994-4815-493A-B015-92E90B45A0B5}" type="presOf" srcId="{42351BD8-A0D8-4391-9579-2C13B23901E5}" destId="{FDA286F3-22C4-4637-95B0-5548FACE0B82}" srcOrd="0" destOrd="0" presId="urn:microsoft.com/office/officeart/2008/layout/PictureAccentList"/>
    <dgm:cxn modelId="{29B69D9A-E764-478A-97C4-E97DAB4232F6}" type="presOf" srcId="{3F73B3C3-1338-4703-9B15-4107773AB48F}" destId="{3090D3BE-0FA5-4951-A30C-BE45035059C6}" srcOrd="0" destOrd="0" presId="urn:microsoft.com/office/officeart/2008/layout/PictureAccentList"/>
    <dgm:cxn modelId="{993BAFB6-4C59-4844-B95A-64AC3AFCAF31}" type="presOf" srcId="{9B06876E-348A-4592-9C43-CF20D63AE43B}" destId="{80965DB1-6C60-4E5D-BFEB-4668B60A07DB}" srcOrd="0" destOrd="0" presId="urn:microsoft.com/office/officeart/2008/layout/PictureAccentList"/>
    <dgm:cxn modelId="{31A11DBB-6688-4EE9-BEF7-F294DA6840BD}" srcId="{CCD39A9A-5215-45A5-ADAD-B52D01CEB7F1}" destId="{3F73B3C3-1338-4703-9B15-4107773AB48F}" srcOrd="1" destOrd="0" parTransId="{89F94EF6-59C3-49A1-92DF-3B4488C06566}" sibTransId="{EC46CF13-715A-48AA-B5C4-2BC174D2BFFE}"/>
    <dgm:cxn modelId="{ABBA77C7-C1A6-4EE7-B2A8-569C6CC09E5F}" srcId="{42351BD8-A0D8-4391-9579-2C13B23901E5}" destId="{CCD39A9A-5215-45A5-ADAD-B52D01CEB7F1}" srcOrd="0" destOrd="0" parTransId="{9D6888D6-3DF7-4B7E-A094-553C6A5B8EE8}" sibTransId="{2F2A17E2-6706-482C-94AE-4C8CF946D647}"/>
    <dgm:cxn modelId="{C49FA5CD-B94F-49B5-8687-9960F3FC2761}" type="presOf" srcId="{CCD39A9A-5215-45A5-ADAD-B52D01CEB7F1}" destId="{FCA4C97A-4655-4005-BA62-F3B705EC43F9}" srcOrd="0" destOrd="0" presId="urn:microsoft.com/office/officeart/2008/layout/PictureAccentList"/>
    <dgm:cxn modelId="{81A572FD-18E4-4C0F-BFF8-C7B7AB66A643}" type="presParOf" srcId="{FDA286F3-22C4-4637-95B0-5548FACE0B82}" destId="{71002341-32BA-4E81-928B-BAD1C6814C58}" srcOrd="0" destOrd="0" presId="urn:microsoft.com/office/officeart/2008/layout/PictureAccentList"/>
    <dgm:cxn modelId="{4D2CF249-E2D7-4EF1-89B0-E3BD9876BF9E}" type="presParOf" srcId="{71002341-32BA-4E81-928B-BAD1C6814C58}" destId="{ABD6AEF4-F011-4717-81A9-7C65F4588996}" srcOrd="0" destOrd="0" presId="urn:microsoft.com/office/officeart/2008/layout/PictureAccentList"/>
    <dgm:cxn modelId="{50A550EB-13AF-4AB8-86AD-7E205619B6DE}" type="presParOf" srcId="{ABD6AEF4-F011-4717-81A9-7C65F4588996}" destId="{FCA4C97A-4655-4005-BA62-F3B705EC43F9}" srcOrd="0" destOrd="0" presId="urn:microsoft.com/office/officeart/2008/layout/PictureAccentList"/>
    <dgm:cxn modelId="{160669CD-B531-476D-9BF4-FF3CB31925E2}" type="presParOf" srcId="{71002341-32BA-4E81-928B-BAD1C6814C58}" destId="{CDCD1786-7405-4C2A-BF7C-81B45B812EF8}" srcOrd="1" destOrd="0" presId="urn:microsoft.com/office/officeart/2008/layout/PictureAccentList"/>
    <dgm:cxn modelId="{A68E7269-BF7A-43FD-9604-94CCEC895E8F}" type="presParOf" srcId="{CDCD1786-7405-4C2A-BF7C-81B45B812EF8}" destId="{1D1824F8-F927-469A-A339-C7E39F91DDDE}" srcOrd="0" destOrd="0" presId="urn:microsoft.com/office/officeart/2008/layout/PictureAccentList"/>
    <dgm:cxn modelId="{B023856F-D140-4E46-8CF8-597A76E1E624}" type="presParOf" srcId="{1D1824F8-F927-469A-A339-C7E39F91DDDE}" destId="{913E2440-3792-4404-AC94-6DFBE08215FF}" srcOrd="0" destOrd="0" presId="urn:microsoft.com/office/officeart/2008/layout/PictureAccentList"/>
    <dgm:cxn modelId="{5AEFF690-84F4-4A1E-AFCD-DE3E78A9C552}" type="presParOf" srcId="{1D1824F8-F927-469A-A339-C7E39F91DDDE}" destId="{80965DB1-6C60-4E5D-BFEB-4668B60A07DB}" srcOrd="1" destOrd="0" presId="urn:microsoft.com/office/officeart/2008/layout/PictureAccentList"/>
    <dgm:cxn modelId="{006151C3-76DC-4276-8E9C-3C1C01BA5DD0}" type="presParOf" srcId="{CDCD1786-7405-4C2A-BF7C-81B45B812EF8}" destId="{A4AD0523-48EB-45B6-993F-292C66308DBC}" srcOrd="1" destOrd="0" presId="urn:microsoft.com/office/officeart/2008/layout/PictureAccentList"/>
    <dgm:cxn modelId="{7CCBFC54-BF5C-40BE-9A73-1E26B7F0117C}" type="presParOf" srcId="{A4AD0523-48EB-45B6-993F-292C66308DBC}" destId="{490F7CA7-0705-45A8-AD44-36BD6C221B52}" srcOrd="0" destOrd="0" presId="urn:microsoft.com/office/officeart/2008/layout/PictureAccentList"/>
    <dgm:cxn modelId="{D9E2B9B6-4DFD-4801-8A05-442D2A1211BA}" type="presParOf" srcId="{A4AD0523-48EB-45B6-993F-292C66308DBC}" destId="{3090D3BE-0FA5-4951-A30C-BE45035059C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CDB459-706B-4117-863B-A2067C0C5D02}" type="doc">
      <dgm:prSet loTypeId="urn:microsoft.com/office/officeart/2005/8/layout/arrow4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6598725-3E4F-4F82-BBCB-09B1103328ED}">
      <dgm:prSet phldrT="[텍스트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b="1" dirty="0"/>
            <a:t>Good thing</a:t>
          </a:r>
        </a:p>
        <a:p>
          <a:pPr latinLnBrk="1">
            <a:lnSpc>
              <a:spcPct val="100000"/>
            </a:lnSpc>
          </a:pPr>
          <a:endParaRPr lang="en-US" altLang="ko-KR" sz="2800" b="1" dirty="0"/>
        </a:p>
        <a:p>
          <a:pPr latinLnBrk="1">
            <a:lnSpc>
              <a:spcPct val="100000"/>
            </a:lnSpc>
          </a:pPr>
          <a:endParaRPr lang="en-US" altLang="ko-KR" sz="2800" b="1" dirty="0"/>
        </a:p>
      </dgm:t>
    </dgm:pt>
    <dgm:pt modelId="{4E923CC4-F5DD-4B28-86A0-C08849AC9311}" type="parTrans" cxnId="{EA800E5E-EA30-4B39-9A9E-72D1685FBC9F}">
      <dgm:prSet/>
      <dgm:spPr/>
      <dgm:t>
        <a:bodyPr/>
        <a:lstStyle/>
        <a:p>
          <a:pPr latinLnBrk="1"/>
          <a:endParaRPr lang="ko-KR" altLang="en-US"/>
        </a:p>
      </dgm:t>
    </dgm:pt>
    <dgm:pt modelId="{B962DAA9-F633-4749-AE5A-446C4384A8BC}" type="sibTrans" cxnId="{EA800E5E-EA30-4B39-9A9E-72D1685FBC9F}">
      <dgm:prSet/>
      <dgm:spPr/>
      <dgm:t>
        <a:bodyPr/>
        <a:lstStyle/>
        <a:p>
          <a:pPr latinLnBrk="1"/>
          <a:endParaRPr lang="ko-KR" altLang="en-US"/>
        </a:p>
      </dgm:t>
    </dgm:pt>
    <dgm:pt modelId="{532D0A05-A998-4CDA-8837-00E9E1D4EEBE}">
      <dgm:prSet phldrT="[텍스트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sz="2800" b="1" dirty="0"/>
            <a:t>Bad thing</a:t>
          </a:r>
        </a:p>
        <a:p>
          <a:pPr latinLnBrk="1"/>
          <a:endParaRPr lang="en-US" altLang="ko-KR" sz="2800" b="1" dirty="0"/>
        </a:p>
        <a:p>
          <a:pPr latinLnBrk="1"/>
          <a:endParaRPr lang="ko-KR" altLang="en-US" sz="2800" b="1" dirty="0"/>
        </a:p>
      </dgm:t>
    </dgm:pt>
    <dgm:pt modelId="{50EAD87C-D821-431C-820E-277A7F45D253}" type="parTrans" cxnId="{CBD66C3A-05BA-4D0B-9C65-6C5999603E56}">
      <dgm:prSet/>
      <dgm:spPr/>
      <dgm:t>
        <a:bodyPr/>
        <a:lstStyle/>
        <a:p>
          <a:pPr latinLnBrk="1"/>
          <a:endParaRPr lang="ko-KR" altLang="en-US"/>
        </a:p>
      </dgm:t>
    </dgm:pt>
    <dgm:pt modelId="{619D3C15-C47A-44A0-B596-F39F71C0A424}" type="sibTrans" cxnId="{CBD66C3A-05BA-4D0B-9C65-6C5999603E56}">
      <dgm:prSet/>
      <dgm:spPr/>
      <dgm:t>
        <a:bodyPr/>
        <a:lstStyle/>
        <a:p>
          <a:pPr latinLnBrk="1"/>
          <a:endParaRPr lang="ko-KR" altLang="en-US"/>
        </a:p>
      </dgm:t>
    </dgm:pt>
    <dgm:pt modelId="{D3D5E3B2-A681-4AAF-B6DE-0410873F6E44}" type="pres">
      <dgm:prSet presAssocID="{32CDB459-706B-4117-863B-A2067C0C5D02}" presName="compositeShape" presStyleCnt="0">
        <dgm:presLayoutVars>
          <dgm:chMax val="2"/>
          <dgm:dir/>
          <dgm:resizeHandles val="exact"/>
        </dgm:presLayoutVars>
      </dgm:prSet>
      <dgm:spPr/>
    </dgm:pt>
    <dgm:pt modelId="{2C6DB16D-A81F-4966-8041-A3DDEF138739}" type="pres">
      <dgm:prSet presAssocID="{C6598725-3E4F-4F82-BBCB-09B1103328ED}" presName="upArrow" presStyleLbl="node1" presStyleIdx="0" presStyleCnt="2" custScaleX="64664"/>
      <dgm:spPr>
        <a:solidFill>
          <a:srgbClr val="92D050"/>
        </a:solidFill>
      </dgm:spPr>
    </dgm:pt>
    <dgm:pt modelId="{2DFFCF70-6F13-453F-B9D3-D088C5B01B87}" type="pres">
      <dgm:prSet presAssocID="{C6598725-3E4F-4F82-BBCB-09B1103328ED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B0FA6E4-9EF8-4241-8F2A-2D6B94622E11}" type="pres">
      <dgm:prSet presAssocID="{532D0A05-A998-4CDA-8837-00E9E1D4EEBE}" presName="downArrow" presStyleLbl="node1" presStyleIdx="1" presStyleCnt="2" custScaleX="67943"/>
      <dgm:spPr>
        <a:solidFill>
          <a:schemeClr val="accent2">
            <a:lumMod val="75000"/>
          </a:schemeClr>
        </a:solidFill>
      </dgm:spPr>
    </dgm:pt>
    <dgm:pt modelId="{E5376AE6-014C-4FE1-938F-3477CD4FDE81}" type="pres">
      <dgm:prSet presAssocID="{532D0A05-A998-4CDA-8837-00E9E1D4EEBE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CBD66C3A-05BA-4D0B-9C65-6C5999603E56}" srcId="{32CDB459-706B-4117-863B-A2067C0C5D02}" destId="{532D0A05-A998-4CDA-8837-00E9E1D4EEBE}" srcOrd="1" destOrd="0" parTransId="{50EAD87C-D821-431C-820E-277A7F45D253}" sibTransId="{619D3C15-C47A-44A0-B596-F39F71C0A424}"/>
    <dgm:cxn modelId="{EA800E5E-EA30-4B39-9A9E-72D1685FBC9F}" srcId="{32CDB459-706B-4117-863B-A2067C0C5D02}" destId="{C6598725-3E4F-4F82-BBCB-09B1103328ED}" srcOrd="0" destOrd="0" parTransId="{4E923CC4-F5DD-4B28-86A0-C08849AC9311}" sibTransId="{B962DAA9-F633-4749-AE5A-446C4384A8BC}"/>
    <dgm:cxn modelId="{04685A52-B3F9-40BC-8134-1B6EFEDCB2F7}" type="presOf" srcId="{532D0A05-A998-4CDA-8837-00E9E1D4EEBE}" destId="{E5376AE6-014C-4FE1-938F-3477CD4FDE81}" srcOrd="0" destOrd="0" presId="urn:microsoft.com/office/officeart/2005/8/layout/arrow4"/>
    <dgm:cxn modelId="{5B19BC56-29CC-45E3-9A83-2649306AD4A9}" type="presOf" srcId="{C6598725-3E4F-4F82-BBCB-09B1103328ED}" destId="{2DFFCF70-6F13-453F-B9D3-D088C5B01B87}" srcOrd="0" destOrd="0" presId="urn:microsoft.com/office/officeart/2005/8/layout/arrow4"/>
    <dgm:cxn modelId="{296FF8B8-52A2-4CF1-B316-A101CC3F52D7}" type="presOf" srcId="{32CDB459-706B-4117-863B-A2067C0C5D02}" destId="{D3D5E3B2-A681-4AAF-B6DE-0410873F6E44}" srcOrd="0" destOrd="0" presId="urn:microsoft.com/office/officeart/2005/8/layout/arrow4"/>
    <dgm:cxn modelId="{A92B3DA0-333A-4054-A196-27D8064214E2}" type="presParOf" srcId="{D3D5E3B2-A681-4AAF-B6DE-0410873F6E44}" destId="{2C6DB16D-A81F-4966-8041-A3DDEF138739}" srcOrd="0" destOrd="0" presId="urn:microsoft.com/office/officeart/2005/8/layout/arrow4"/>
    <dgm:cxn modelId="{C1663B1F-F5D6-4C6A-B2E2-65302C0CE2EE}" type="presParOf" srcId="{D3D5E3B2-A681-4AAF-B6DE-0410873F6E44}" destId="{2DFFCF70-6F13-453F-B9D3-D088C5B01B87}" srcOrd="1" destOrd="0" presId="urn:microsoft.com/office/officeart/2005/8/layout/arrow4"/>
    <dgm:cxn modelId="{329F0356-560D-48EE-8493-EA78FCBF97AE}" type="presParOf" srcId="{D3D5E3B2-A681-4AAF-B6DE-0410873F6E44}" destId="{FB0FA6E4-9EF8-4241-8F2A-2D6B94622E11}" srcOrd="2" destOrd="0" presId="urn:microsoft.com/office/officeart/2005/8/layout/arrow4"/>
    <dgm:cxn modelId="{4A454530-EF60-42C7-A237-99F6F58BF66D}" type="presParOf" srcId="{D3D5E3B2-A681-4AAF-B6DE-0410873F6E44}" destId="{E5376AE6-014C-4FE1-938F-3477CD4FDE8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1FAF3-FDBF-4FB9-B4DB-745AF161D3B9}">
      <dsp:nvSpPr>
        <dsp:cNvPr id="0" name=""/>
        <dsp:cNvSpPr/>
      </dsp:nvSpPr>
      <dsp:spPr>
        <a:xfrm rot="5400000">
          <a:off x="-289435" y="295165"/>
          <a:ext cx="1929572" cy="13507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+mn-ea"/>
              <a:ea typeface="+mn-ea"/>
            </a:rPr>
            <a:t>보고서 제작</a:t>
          </a:r>
        </a:p>
      </dsp:txBody>
      <dsp:txXfrm rot="-5400000">
        <a:off x="1" y="681079"/>
        <a:ext cx="1350700" cy="578872"/>
      </dsp:txXfrm>
    </dsp:sp>
    <dsp:sp modelId="{688AE33D-F861-4365-A3E7-4384B8CC342E}">
      <dsp:nvSpPr>
        <dsp:cNvPr id="0" name=""/>
        <dsp:cNvSpPr/>
      </dsp:nvSpPr>
      <dsp:spPr>
        <a:xfrm rot="5400000">
          <a:off x="3721959" y="-2365529"/>
          <a:ext cx="1254221" cy="5996739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28000" dist="381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11</a:t>
          </a:r>
          <a:r>
            <a:rPr lang="ko-KR" altLang="en-US" sz="1200" kern="1200" dirty="0">
              <a:latin typeface="+mn-ea"/>
              <a:ea typeface="+mn-ea"/>
            </a:rPr>
            <a:t>월 </a:t>
          </a:r>
          <a:r>
            <a:rPr lang="en-US" altLang="ko-KR" sz="1200" kern="1200" dirty="0">
              <a:latin typeface="+mn-ea"/>
              <a:ea typeface="+mn-ea"/>
            </a:rPr>
            <a:t>11</a:t>
          </a:r>
          <a:r>
            <a:rPr lang="ko-KR" altLang="en-US" sz="1200" kern="1200" dirty="0">
              <a:latin typeface="+mn-ea"/>
              <a:ea typeface="+mn-ea"/>
            </a:rPr>
            <a:t>일 현재 </a:t>
          </a:r>
          <a:r>
            <a:rPr lang="en-US" altLang="ko-KR" sz="1200" kern="1200" dirty="0">
              <a:latin typeface="+mn-ea"/>
              <a:ea typeface="+mn-ea"/>
            </a:rPr>
            <a:t>ID</a:t>
          </a:r>
          <a:r>
            <a:rPr lang="ko-KR" altLang="en-US" sz="1200" kern="1200" dirty="0">
              <a:latin typeface="+mn-ea"/>
              <a:ea typeface="+mn-ea"/>
            </a:rPr>
            <a:t>단계 까지 보고서 제출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~11</a:t>
          </a:r>
          <a:r>
            <a:rPr lang="ko-KR" altLang="en-US" sz="1200" kern="1200" dirty="0">
              <a:latin typeface="+mn-ea"/>
              <a:ea typeface="+mn-ea"/>
            </a:rPr>
            <a:t>월 </a:t>
          </a:r>
          <a:r>
            <a:rPr lang="en-US" altLang="ko-KR" sz="1200" kern="1200" dirty="0">
              <a:latin typeface="+mn-ea"/>
              <a:ea typeface="+mn-ea"/>
            </a:rPr>
            <a:t>12</a:t>
          </a:r>
          <a:r>
            <a:rPr lang="ko-KR" altLang="en-US" sz="1200" kern="1200" dirty="0">
              <a:latin typeface="+mn-ea"/>
              <a:ea typeface="+mn-ea"/>
            </a:rPr>
            <a:t>일 </a:t>
          </a:r>
          <a:r>
            <a:rPr lang="en-US" altLang="ko-KR" sz="1200" kern="1200" dirty="0">
              <a:latin typeface="+mn-ea"/>
              <a:ea typeface="+mn-ea"/>
            </a:rPr>
            <a:t>IDD</a:t>
          </a:r>
          <a:r>
            <a:rPr lang="ko-KR" altLang="en-US" sz="1200" kern="1200" dirty="0">
              <a:latin typeface="+mn-ea"/>
              <a:ea typeface="+mn-ea"/>
            </a:rPr>
            <a:t>단계 보고서 제출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~11</a:t>
          </a:r>
          <a:r>
            <a:rPr lang="ko-KR" altLang="en-US" sz="1200" kern="1200" dirty="0">
              <a:latin typeface="+mn-ea"/>
              <a:ea typeface="+mn-ea"/>
            </a:rPr>
            <a:t>월 </a:t>
          </a:r>
          <a:r>
            <a:rPr lang="en-US" altLang="ko-KR" sz="1200" kern="1200" dirty="0">
              <a:latin typeface="+mn-ea"/>
              <a:ea typeface="+mn-ea"/>
            </a:rPr>
            <a:t>19</a:t>
          </a:r>
          <a:r>
            <a:rPr lang="ko-KR" altLang="en-US" sz="1200" kern="1200" dirty="0">
              <a:latin typeface="+mn-ea"/>
              <a:ea typeface="+mn-ea"/>
            </a:rPr>
            <a:t>일 </a:t>
          </a:r>
          <a:r>
            <a:rPr lang="en-US" altLang="ko-KR" sz="1200" kern="1200" dirty="0">
              <a:latin typeface="+mn-ea"/>
              <a:ea typeface="+mn-ea"/>
            </a:rPr>
            <a:t>IDDO</a:t>
          </a:r>
          <a:r>
            <a:rPr lang="ko-KR" altLang="en-US" sz="1200" kern="1200" dirty="0">
              <a:latin typeface="+mn-ea"/>
              <a:ea typeface="+mn-ea"/>
            </a:rPr>
            <a:t>단계 보고서</a:t>
          </a:r>
          <a:r>
            <a:rPr lang="en-US" altLang="ko-KR" sz="1200" kern="1200" dirty="0">
              <a:latin typeface="+mn-ea"/>
              <a:ea typeface="+mn-ea"/>
            </a:rPr>
            <a:t> </a:t>
          </a:r>
          <a:r>
            <a:rPr lang="ko-KR" altLang="en-US" sz="1200" kern="1200" dirty="0">
              <a:latin typeface="+mn-ea"/>
              <a:ea typeface="+mn-ea"/>
            </a:rPr>
            <a:t>제출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~11</a:t>
          </a:r>
          <a:r>
            <a:rPr lang="ko-KR" altLang="en-US" sz="1200" kern="1200" dirty="0">
              <a:latin typeface="+mn-ea"/>
              <a:ea typeface="+mn-ea"/>
            </a:rPr>
            <a:t>월 </a:t>
          </a:r>
          <a:r>
            <a:rPr lang="en-US" altLang="ko-KR" sz="1200" kern="1200" dirty="0">
              <a:latin typeface="+mn-ea"/>
              <a:ea typeface="+mn-ea"/>
            </a:rPr>
            <a:t>26</a:t>
          </a:r>
          <a:r>
            <a:rPr lang="ko-KR" altLang="en-US" sz="1200" kern="1200" dirty="0">
              <a:latin typeface="+mn-ea"/>
              <a:ea typeface="+mn-ea"/>
            </a:rPr>
            <a:t>일 </a:t>
          </a:r>
          <a:r>
            <a:rPr lang="en-US" altLang="ko-KR" sz="1200" kern="1200" dirty="0">
              <a:latin typeface="+mn-ea"/>
              <a:ea typeface="+mn-ea"/>
            </a:rPr>
            <a:t>IDDOV</a:t>
          </a:r>
          <a:r>
            <a:rPr lang="ko-KR" altLang="en-US" sz="1200" kern="1200" dirty="0">
              <a:latin typeface="+mn-ea"/>
              <a:ea typeface="+mn-ea"/>
            </a:rPr>
            <a:t>단계 보고서 제출</a:t>
          </a:r>
        </a:p>
      </dsp:txBody>
      <dsp:txXfrm rot="-5400000">
        <a:off x="1350700" y="66956"/>
        <a:ext cx="5935513" cy="1131769"/>
      </dsp:txXfrm>
    </dsp:sp>
    <dsp:sp modelId="{A3DAFBD1-F435-46F9-B795-A7DC4EFFBD30}">
      <dsp:nvSpPr>
        <dsp:cNvPr id="0" name=""/>
        <dsp:cNvSpPr/>
      </dsp:nvSpPr>
      <dsp:spPr>
        <a:xfrm rot="5400000">
          <a:off x="-289435" y="2033983"/>
          <a:ext cx="1929572" cy="13507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36000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+mn-ea"/>
              <a:ea typeface="+mn-ea"/>
            </a:rPr>
            <a:t>프로토 타입 </a:t>
          </a:r>
          <a:endParaRPr lang="en-US" altLang="ko-KR" sz="1600" b="1" kern="1200" dirty="0">
            <a:latin typeface="+mn-ea"/>
            <a:ea typeface="+mn-ea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+mn-ea"/>
              <a:ea typeface="+mn-ea"/>
            </a:rPr>
            <a:t>개발</a:t>
          </a:r>
        </a:p>
      </dsp:txBody>
      <dsp:txXfrm rot="-5400000">
        <a:off x="1" y="2419897"/>
        <a:ext cx="1350700" cy="578872"/>
      </dsp:txXfrm>
    </dsp:sp>
    <dsp:sp modelId="{E7BE3D6F-9CFE-4FFA-81F6-55514E2F6BE1}">
      <dsp:nvSpPr>
        <dsp:cNvPr id="0" name=""/>
        <dsp:cNvSpPr/>
      </dsp:nvSpPr>
      <dsp:spPr>
        <a:xfrm rot="5400000">
          <a:off x="3721629" y="-622039"/>
          <a:ext cx="1254881" cy="5996739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28000" dist="381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11</a:t>
          </a:r>
          <a:r>
            <a:rPr lang="ko-KR" altLang="en-US" sz="1200" kern="1200" dirty="0">
              <a:latin typeface="+mn-ea"/>
              <a:ea typeface="+mn-ea"/>
            </a:rPr>
            <a:t>월 </a:t>
          </a:r>
          <a:r>
            <a:rPr lang="en-US" altLang="ko-KR" sz="1200" kern="1200" dirty="0">
              <a:latin typeface="+mn-ea"/>
              <a:ea typeface="+mn-ea"/>
            </a:rPr>
            <a:t>14</a:t>
          </a:r>
          <a:r>
            <a:rPr lang="ko-KR" altLang="en-US" sz="1200" kern="1200" dirty="0">
              <a:latin typeface="+mn-ea"/>
              <a:ea typeface="+mn-ea"/>
            </a:rPr>
            <a:t>일 </a:t>
          </a:r>
          <a:r>
            <a:rPr lang="ko-KR" altLang="en-US" sz="1200" kern="1200" dirty="0" err="1">
              <a:latin typeface="+mn-ea"/>
              <a:ea typeface="+mn-ea"/>
            </a:rPr>
            <a:t>알티노</a:t>
          </a:r>
          <a:r>
            <a:rPr lang="ko-KR" altLang="en-US" sz="1200" kern="1200" dirty="0">
              <a:latin typeface="+mn-ea"/>
              <a:ea typeface="+mn-ea"/>
            </a:rPr>
            <a:t> 자율주행 로봇 프로그램 프로토 타입 </a:t>
          </a:r>
          <a:r>
            <a:rPr lang="en-US" altLang="ko-KR" sz="1200" kern="1200" dirty="0">
              <a:latin typeface="+mn-ea"/>
              <a:ea typeface="+mn-ea"/>
            </a:rPr>
            <a:t>v1 </a:t>
          </a:r>
          <a:r>
            <a:rPr lang="ko-KR" altLang="en-US" sz="1200" kern="1200" dirty="0">
              <a:latin typeface="+mn-ea"/>
              <a:ea typeface="+mn-ea"/>
            </a:rPr>
            <a:t>제작 완료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11</a:t>
          </a:r>
          <a:r>
            <a:rPr lang="ko-KR" altLang="en-US" sz="1200" kern="1200" dirty="0">
              <a:latin typeface="+mn-ea"/>
              <a:ea typeface="+mn-ea"/>
            </a:rPr>
            <a:t>월 </a:t>
          </a:r>
          <a:r>
            <a:rPr lang="en-US" altLang="ko-KR" sz="1200" kern="1200" dirty="0">
              <a:latin typeface="+mn-ea"/>
              <a:ea typeface="+mn-ea"/>
            </a:rPr>
            <a:t>21</a:t>
          </a:r>
          <a:r>
            <a:rPr lang="ko-KR" altLang="en-US" sz="1200" kern="1200" dirty="0">
              <a:latin typeface="+mn-ea"/>
              <a:ea typeface="+mn-ea"/>
            </a:rPr>
            <a:t>일 </a:t>
          </a:r>
          <a:r>
            <a:rPr lang="ko-KR" altLang="en-US" sz="1200" kern="1200" dirty="0" err="1">
              <a:latin typeface="+mn-ea"/>
              <a:ea typeface="+mn-ea"/>
            </a:rPr>
            <a:t>알티노</a:t>
          </a:r>
          <a:r>
            <a:rPr lang="ko-KR" altLang="en-US" sz="1200" kern="1200" dirty="0">
              <a:latin typeface="+mn-ea"/>
              <a:ea typeface="+mn-ea"/>
            </a:rPr>
            <a:t> 자율주행 로봇 프로그램 프로토 타입 </a:t>
          </a:r>
          <a:r>
            <a:rPr lang="en-US" altLang="ko-KR" sz="1200" kern="1200" dirty="0">
              <a:latin typeface="+mn-ea"/>
              <a:ea typeface="+mn-ea"/>
            </a:rPr>
            <a:t>v2 </a:t>
          </a:r>
          <a:r>
            <a:rPr lang="ko-KR" altLang="en-US" sz="1200" kern="1200" dirty="0">
              <a:latin typeface="+mn-ea"/>
              <a:ea typeface="+mn-ea"/>
            </a:rPr>
            <a:t>제작 완료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IDDOV</a:t>
          </a:r>
          <a:r>
            <a:rPr lang="ko-KR" altLang="en-US" sz="1200" kern="1200" dirty="0">
              <a:latin typeface="+mn-ea"/>
              <a:ea typeface="+mn-ea"/>
            </a:rPr>
            <a:t>단계 보고서 제작 단계에서 완성된 프로그램과 시연 영상 추가 예정</a:t>
          </a:r>
        </a:p>
      </dsp:txBody>
      <dsp:txXfrm rot="-5400000">
        <a:off x="1350700" y="1810148"/>
        <a:ext cx="5935481" cy="1132365"/>
      </dsp:txXfrm>
    </dsp:sp>
    <dsp:sp modelId="{80F344EA-3CCF-4891-A380-FEEF6E0972EC}">
      <dsp:nvSpPr>
        <dsp:cNvPr id="0" name=""/>
        <dsp:cNvSpPr/>
      </dsp:nvSpPr>
      <dsp:spPr>
        <a:xfrm rot="5400000">
          <a:off x="-289435" y="3772801"/>
          <a:ext cx="1929572" cy="13507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+mn-ea"/>
              <a:ea typeface="+mn-ea"/>
            </a:rPr>
            <a:t>관련 서류 작성</a:t>
          </a:r>
        </a:p>
      </dsp:txBody>
      <dsp:txXfrm rot="-5400000">
        <a:off x="1" y="4158715"/>
        <a:ext cx="1350700" cy="578872"/>
      </dsp:txXfrm>
    </dsp:sp>
    <dsp:sp modelId="{40766A0D-809E-4FB4-ABE9-AE937F3F6F5A}">
      <dsp:nvSpPr>
        <dsp:cNvPr id="0" name=""/>
        <dsp:cNvSpPr/>
      </dsp:nvSpPr>
      <dsp:spPr>
        <a:xfrm rot="5400000">
          <a:off x="3721959" y="1198873"/>
          <a:ext cx="1254221" cy="5996739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28000" dist="381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누적 회의록 </a:t>
          </a:r>
          <a:r>
            <a:rPr lang="en-US" altLang="ko-KR" sz="1200" kern="1200" dirty="0">
              <a:latin typeface="+mn-ea"/>
              <a:ea typeface="+mn-ea"/>
            </a:rPr>
            <a:t>: </a:t>
          </a:r>
          <a:r>
            <a:rPr lang="ko-KR" altLang="en-US" sz="1200" kern="1200" dirty="0">
              <a:latin typeface="+mn-ea"/>
              <a:ea typeface="+mn-ea"/>
            </a:rPr>
            <a:t>매 회의가 진행되면서 </a:t>
          </a:r>
          <a:r>
            <a:rPr lang="en-US" altLang="ko-KR" sz="1200" kern="1200" dirty="0" err="1">
              <a:latin typeface="+mn-ea"/>
              <a:ea typeface="+mn-ea"/>
            </a:rPr>
            <a:t>freedcamp</a:t>
          </a:r>
          <a:r>
            <a:rPr lang="ko-KR" altLang="en-US" sz="1200" kern="1200" dirty="0">
              <a:latin typeface="+mn-ea"/>
              <a:ea typeface="+mn-ea"/>
            </a:rPr>
            <a:t>에 지속 업데이트 중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OPPM : IDD</a:t>
          </a:r>
          <a:r>
            <a:rPr lang="ko-KR" altLang="en-US" sz="1200" kern="1200" dirty="0">
              <a:latin typeface="+mn-ea"/>
              <a:ea typeface="+mn-ea"/>
            </a:rPr>
            <a:t>단계 보고서에 추가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번다운차트 </a:t>
          </a:r>
          <a:r>
            <a:rPr lang="en-US" altLang="ko-KR" sz="1200" kern="1200" dirty="0">
              <a:latin typeface="+mn-ea"/>
              <a:ea typeface="+mn-ea"/>
            </a:rPr>
            <a:t>: IDD</a:t>
          </a:r>
          <a:r>
            <a:rPr lang="ko-KR" altLang="en-US" sz="1200" kern="1200" dirty="0">
              <a:latin typeface="+mn-ea"/>
              <a:ea typeface="+mn-ea"/>
            </a:rPr>
            <a:t>단계 보고서에 추가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예산 관리 표 </a:t>
          </a:r>
          <a:r>
            <a:rPr lang="en-US" altLang="ko-KR" sz="1200" kern="1200" dirty="0">
              <a:latin typeface="+mn-ea"/>
              <a:ea typeface="+mn-ea"/>
            </a:rPr>
            <a:t>: IDD </a:t>
          </a:r>
          <a:r>
            <a:rPr lang="ko-KR" altLang="en-US" sz="1200" kern="1200" dirty="0">
              <a:latin typeface="+mn-ea"/>
              <a:ea typeface="+mn-ea"/>
            </a:rPr>
            <a:t>단계 보고서에 추가</a:t>
          </a:r>
          <a:r>
            <a:rPr lang="en-US" altLang="ko-KR" sz="1200" kern="1200" dirty="0">
              <a:latin typeface="+mn-ea"/>
              <a:ea typeface="+mn-ea"/>
            </a:rPr>
            <a:t>,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1350700" y="3631358"/>
        <a:ext cx="5935513" cy="1131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4C97A-4655-4005-BA62-F3B705EC43F9}">
      <dsp:nvSpPr>
        <dsp:cNvPr id="0" name=""/>
        <dsp:cNvSpPr/>
      </dsp:nvSpPr>
      <dsp:spPr>
        <a:xfrm>
          <a:off x="36715" y="0"/>
          <a:ext cx="7059370" cy="779993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매니지먼트 툴을 이용한 회의 진행</a:t>
          </a:r>
        </a:p>
      </dsp:txBody>
      <dsp:txXfrm>
        <a:off x="59560" y="22845"/>
        <a:ext cx="7013680" cy="734303"/>
      </dsp:txXfrm>
    </dsp:sp>
    <dsp:sp modelId="{913E2440-3792-4404-AC94-6DFBE08215FF}">
      <dsp:nvSpPr>
        <dsp:cNvPr id="0" name=""/>
        <dsp:cNvSpPr/>
      </dsp:nvSpPr>
      <dsp:spPr>
        <a:xfrm>
          <a:off x="35758" y="1035749"/>
          <a:ext cx="1265031" cy="1265031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965DB1-6C60-4E5D-BFEB-4668B60A07DB}">
      <dsp:nvSpPr>
        <dsp:cNvPr id="0" name=""/>
        <dsp:cNvSpPr/>
      </dsp:nvSpPr>
      <dsp:spPr>
        <a:xfrm>
          <a:off x="1376715" y="1035749"/>
          <a:ext cx="5718437" cy="1265031"/>
        </a:xfrm>
        <a:prstGeom prst="roundRect">
          <a:avLst>
            <a:gd name="adj" fmla="val 1667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원격 회의 또는 미팅을 진행했을 때 무료 매니지먼트 툴을 제공하는 웹사이트를 이용하여 회의를 기록</a:t>
          </a:r>
        </a:p>
      </dsp:txBody>
      <dsp:txXfrm>
        <a:off x="1438480" y="1097514"/>
        <a:ext cx="5594907" cy="1141501"/>
      </dsp:txXfrm>
    </dsp:sp>
    <dsp:sp modelId="{490F7CA7-0705-45A8-AD44-36BD6C221B52}">
      <dsp:nvSpPr>
        <dsp:cNvPr id="0" name=""/>
        <dsp:cNvSpPr/>
      </dsp:nvSpPr>
      <dsp:spPr>
        <a:xfrm>
          <a:off x="35758" y="2452585"/>
          <a:ext cx="1265031" cy="1265031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90D3BE-0FA5-4951-A30C-BE45035059C6}">
      <dsp:nvSpPr>
        <dsp:cNvPr id="0" name=""/>
        <dsp:cNvSpPr/>
      </dsp:nvSpPr>
      <dsp:spPr>
        <a:xfrm>
          <a:off x="1376715" y="2452585"/>
          <a:ext cx="5718437" cy="1265031"/>
        </a:xfrm>
        <a:prstGeom prst="roundRect">
          <a:avLst>
            <a:gd name="adj" fmla="val 16670"/>
          </a:avLst>
        </a:prstGeom>
        <a:solidFill>
          <a:schemeClr val="accent5">
            <a:shade val="90000"/>
            <a:hueOff val="86543"/>
            <a:satOff val="-14693"/>
            <a:lumOff val="20762"/>
            <a:alphaOff val="-25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ko-KR" altLang="en-US" sz="1800" kern="1200" dirty="0"/>
            <a:t>회의가 매 회 진행될 때 마다 실시간으로 회의 내용을 기록하고 요약한 점을 업데이트할 수 있음</a:t>
          </a:r>
        </a:p>
      </dsp:txBody>
      <dsp:txXfrm>
        <a:off x="1438480" y="2514350"/>
        <a:ext cx="5594907" cy="1141501"/>
      </dsp:txXfrm>
    </dsp:sp>
    <dsp:sp modelId="{048B3E76-8C27-463C-AA14-7D0CCA29FBB2}">
      <dsp:nvSpPr>
        <dsp:cNvPr id="0" name=""/>
        <dsp:cNvSpPr/>
      </dsp:nvSpPr>
      <dsp:spPr>
        <a:xfrm>
          <a:off x="34809" y="3843184"/>
          <a:ext cx="1265031" cy="1265031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CA1DC1-9046-4168-B0FE-19C55AB9E1EE}">
      <dsp:nvSpPr>
        <dsp:cNvPr id="0" name=""/>
        <dsp:cNvSpPr/>
      </dsp:nvSpPr>
      <dsp:spPr>
        <a:xfrm>
          <a:off x="1375743" y="3843184"/>
          <a:ext cx="5718437" cy="1265031"/>
        </a:xfrm>
        <a:prstGeom prst="roundRect">
          <a:avLst>
            <a:gd name="adj" fmla="val 16670"/>
          </a:avLst>
        </a:prstGeom>
        <a:solidFill>
          <a:schemeClr val="accent5">
            <a:shade val="90000"/>
            <a:hueOff val="173086"/>
            <a:satOff val="-29387"/>
            <a:lumOff val="41523"/>
            <a:alphaOff val="-5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문서화는 한글오피스를 이용</a:t>
          </a:r>
          <a:r>
            <a:rPr lang="en-US" altLang="ko-KR" sz="1800" kern="1200" dirty="0"/>
            <a:t>(</a:t>
          </a:r>
          <a:r>
            <a:rPr lang="ko-KR" altLang="en-US" sz="1800" kern="1200" dirty="0"/>
            <a:t>첨부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1437508" y="3904949"/>
        <a:ext cx="5594907" cy="1141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1BDEC-6252-42E7-B1D0-09D0A236CC68}">
      <dsp:nvSpPr>
        <dsp:cNvPr id="0" name=""/>
        <dsp:cNvSpPr/>
      </dsp:nvSpPr>
      <dsp:spPr>
        <a:xfrm>
          <a:off x="2921" y="1877683"/>
          <a:ext cx="2848924" cy="864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1</a:t>
          </a:r>
          <a:r>
            <a:rPr lang="ko-KR" altLang="en-US" sz="2900" kern="1200" dirty="0"/>
            <a:t>차 개발</a:t>
          </a:r>
        </a:p>
      </dsp:txBody>
      <dsp:txXfrm>
        <a:off x="2921" y="1877683"/>
        <a:ext cx="2848924" cy="864000"/>
      </dsp:txXfrm>
    </dsp:sp>
    <dsp:sp modelId="{E37BF7BF-3E33-44B3-AACA-4EF472D0C862}">
      <dsp:nvSpPr>
        <dsp:cNvPr id="0" name=""/>
        <dsp:cNvSpPr/>
      </dsp:nvSpPr>
      <dsp:spPr>
        <a:xfrm>
          <a:off x="2921" y="2753334"/>
          <a:ext cx="2848924" cy="141782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14</a:t>
          </a:r>
          <a:r>
            <a:rPr lang="ko-KR" altLang="en-US" sz="2000" kern="1200" dirty="0"/>
            <a:t>일까지</a:t>
          </a:r>
          <a:br>
            <a:rPr lang="en-US" altLang="ko-KR" sz="2000" kern="1200" dirty="0"/>
          </a:br>
          <a:r>
            <a:rPr lang="ko-KR" altLang="en-US" sz="2000" kern="1200" dirty="0"/>
            <a:t>프로토타입 제작 및 구동영상 첨부</a:t>
          </a:r>
        </a:p>
      </dsp:txBody>
      <dsp:txXfrm>
        <a:off x="2921" y="2753334"/>
        <a:ext cx="2848924" cy="1417822"/>
      </dsp:txXfrm>
    </dsp:sp>
    <dsp:sp modelId="{3034A511-14B7-450E-9174-30C0DFE0460F}">
      <dsp:nvSpPr>
        <dsp:cNvPr id="0" name=""/>
        <dsp:cNvSpPr/>
      </dsp:nvSpPr>
      <dsp:spPr>
        <a:xfrm>
          <a:off x="3250695" y="1871857"/>
          <a:ext cx="2848924" cy="864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2</a:t>
          </a:r>
          <a:r>
            <a:rPr lang="ko-KR" altLang="en-US" sz="2900" kern="1200" dirty="0"/>
            <a:t>차 개발</a:t>
          </a:r>
        </a:p>
      </dsp:txBody>
      <dsp:txXfrm>
        <a:off x="3250695" y="1871857"/>
        <a:ext cx="2848924" cy="864000"/>
      </dsp:txXfrm>
    </dsp:sp>
    <dsp:sp modelId="{582ECA2C-3155-4D0B-B57C-F822C77D72A1}">
      <dsp:nvSpPr>
        <dsp:cNvPr id="0" name=""/>
        <dsp:cNvSpPr/>
      </dsp:nvSpPr>
      <dsp:spPr>
        <a:xfrm>
          <a:off x="3250695" y="2735857"/>
          <a:ext cx="2848924" cy="14411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11</a:t>
          </a:r>
          <a:r>
            <a:rPr lang="ko-KR" altLang="en-US" sz="2000" kern="1200" dirty="0"/>
            <a:t>월 </a:t>
          </a:r>
          <a:r>
            <a:rPr lang="en-US" altLang="ko-KR" sz="2000" kern="1200" dirty="0"/>
            <a:t>19</a:t>
          </a:r>
          <a:r>
            <a:rPr lang="ko-KR" altLang="en-US" sz="2000" kern="1200" dirty="0"/>
            <a:t>일 테스트 </a:t>
          </a:r>
          <a:br>
            <a:rPr lang="en-US" altLang="ko-KR" sz="2000" kern="1200" dirty="0"/>
          </a:br>
          <a:r>
            <a:rPr lang="ko-KR" altLang="en-US" sz="2000" kern="1200" dirty="0"/>
            <a:t>도중 디바이스 오류 발생</a:t>
          </a:r>
          <a:r>
            <a:rPr lang="en-US" altLang="ko-KR" sz="2000" kern="1200" dirty="0"/>
            <a:t>	(</a:t>
          </a:r>
          <a:r>
            <a:rPr lang="ko-KR" altLang="en-US" sz="2000" kern="1200" dirty="0"/>
            <a:t>교체 완료</a:t>
          </a:r>
          <a:r>
            <a:rPr lang="en-US" altLang="ko-KR" sz="2000" kern="1200" dirty="0"/>
            <a:t>)</a:t>
          </a:r>
          <a:endParaRPr lang="ko-KR" altLang="en-US" sz="2000" kern="1200" dirty="0"/>
        </a:p>
      </dsp:txBody>
      <dsp:txXfrm>
        <a:off x="3250695" y="2735857"/>
        <a:ext cx="2848924" cy="1441125"/>
      </dsp:txXfrm>
    </dsp:sp>
    <dsp:sp modelId="{9CA8363C-79D7-4D48-AFE8-37DEF2ECCAEC}">
      <dsp:nvSpPr>
        <dsp:cNvPr id="0" name=""/>
        <dsp:cNvSpPr/>
      </dsp:nvSpPr>
      <dsp:spPr>
        <a:xfrm>
          <a:off x="6498468" y="1871857"/>
          <a:ext cx="2848924" cy="864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완성 프로그램</a:t>
          </a:r>
        </a:p>
      </dsp:txBody>
      <dsp:txXfrm>
        <a:off x="6498468" y="1871857"/>
        <a:ext cx="2848924" cy="864000"/>
      </dsp:txXfrm>
    </dsp:sp>
    <dsp:sp modelId="{BA694613-DB57-46D3-80A3-55512769956C}">
      <dsp:nvSpPr>
        <dsp:cNvPr id="0" name=""/>
        <dsp:cNvSpPr/>
      </dsp:nvSpPr>
      <dsp:spPr>
        <a:xfrm>
          <a:off x="6498468" y="2735857"/>
          <a:ext cx="2848924" cy="14411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900" kern="1200" dirty="0"/>
            <a:t>예정</a:t>
          </a:r>
        </a:p>
      </dsp:txBody>
      <dsp:txXfrm>
        <a:off x="6498468" y="2735857"/>
        <a:ext cx="2848924" cy="1441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4C97A-4655-4005-BA62-F3B705EC43F9}">
      <dsp:nvSpPr>
        <dsp:cNvPr id="0" name=""/>
        <dsp:cNvSpPr/>
      </dsp:nvSpPr>
      <dsp:spPr>
        <a:xfrm>
          <a:off x="0" y="247325"/>
          <a:ext cx="7128989" cy="787685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프로그램의 완성도를 위한 보완점</a:t>
          </a:r>
        </a:p>
      </dsp:txBody>
      <dsp:txXfrm>
        <a:off x="23071" y="270396"/>
        <a:ext cx="7082847" cy="741543"/>
      </dsp:txXfrm>
    </dsp:sp>
    <dsp:sp modelId="{913E2440-3792-4404-AC94-6DFBE08215FF}">
      <dsp:nvSpPr>
        <dsp:cNvPr id="0" name=""/>
        <dsp:cNvSpPr/>
      </dsp:nvSpPr>
      <dsp:spPr>
        <a:xfrm>
          <a:off x="958" y="1736171"/>
          <a:ext cx="1277507" cy="1277507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965DB1-6C60-4E5D-BFEB-4668B60A07DB}">
      <dsp:nvSpPr>
        <dsp:cNvPr id="0" name=""/>
        <dsp:cNvSpPr/>
      </dsp:nvSpPr>
      <dsp:spPr>
        <a:xfrm>
          <a:off x="1354157" y="1736171"/>
          <a:ext cx="5774832" cy="1277507"/>
        </a:xfrm>
        <a:prstGeom prst="roundRect">
          <a:avLst>
            <a:gd name="adj" fmla="val 1667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장애물이 가까울수록 </a:t>
          </a:r>
          <a:r>
            <a:rPr lang="en-US" altLang="ko-KR" sz="1500" kern="1200" dirty="0"/>
            <a:t>IR</a:t>
          </a:r>
          <a:r>
            <a:rPr lang="ko-KR" altLang="en-US" sz="1500" kern="1200" dirty="0"/>
            <a:t>센서 값이 증가해야 하지만 </a:t>
          </a:r>
          <a:r>
            <a:rPr lang="en-US" altLang="ko-KR" sz="1500" kern="1200" dirty="0"/>
            <a:t>IR1</a:t>
          </a:r>
          <a:r>
            <a:rPr lang="ko-KR" altLang="en-US" sz="1500" kern="1200" dirty="0"/>
            <a:t>번 센서의 값이 감소함에 따라 프로그램 수정</a:t>
          </a:r>
          <a:br>
            <a:rPr lang="en-US" altLang="ko-KR" sz="1500" kern="1200" dirty="0"/>
          </a:br>
          <a:r>
            <a:rPr lang="ko-KR" altLang="en-US" sz="1500" kern="1200" dirty="0"/>
            <a:t>최종적으로는 부품변경이 필요</a:t>
          </a:r>
          <a:endParaRPr lang="en-US" altLang="ko-KR" sz="1500" kern="1200" dirty="0"/>
        </a:p>
      </dsp:txBody>
      <dsp:txXfrm>
        <a:off x="1416531" y="1798545"/>
        <a:ext cx="5650084" cy="1152759"/>
      </dsp:txXfrm>
    </dsp:sp>
    <dsp:sp modelId="{490F7CA7-0705-45A8-AD44-36BD6C221B52}">
      <dsp:nvSpPr>
        <dsp:cNvPr id="0" name=""/>
        <dsp:cNvSpPr/>
      </dsp:nvSpPr>
      <dsp:spPr>
        <a:xfrm>
          <a:off x="958" y="3166979"/>
          <a:ext cx="1277507" cy="1277507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90D3BE-0FA5-4951-A30C-BE45035059C6}">
      <dsp:nvSpPr>
        <dsp:cNvPr id="0" name=""/>
        <dsp:cNvSpPr/>
      </dsp:nvSpPr>
      <dsp:spPr>
        <a:xfrm>
          <a:off x="1354157" y="3166979"/>
          <a:ext cx="5774832" cy="1277507"/>
        </a:xfrm>
        <a:prstGeom prst="roundRect">
          <a:avLst>
            <a:gd name="adj" fmla="val 16670"/>
          </a:avLst>
        </a:prstGeom>
        <a:solidFill>
          <a:schemeClr val="accent5">
            <a:shade val="90000"/>
            <a:hueOff val="173086"/>
            <a:satOff val="-29387"/>
            <a:lumOff val="41523"/>
            <a:alphaOff val="-5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ko-KR" altLang="en-US" sz="1500" kern="1200" dirty="0" err="1"/>
            <a:t>알티노</a:t>
          </a:r>
          <a:r>
            <a:rPr lang="ko-KR" altLang="en-US" sz="1500" kern="1200" dirty="0"/>
            <a:t> 로봇의 </a:t>
          </a:r>
          <a:r>
            <a:rPr lang="ko-KR" altLang="en-US" sz="1500" kern="1200" dirty="0" err="1"/>
            <a:t>센서값들을</a:t>
          </a:r>
          <a:r>
            <a:rPr lang="ko-KR" altLang="en-US" sz="1500" kern="1200" dirty="0"/>
            <a:t> 환경에 맞춰 초기화 시켜야 환경이 바뀌더라도 안정적으로 작동할 것이지만 구현하지 못함</a:t>
          </a:r>
        </a:p>
      </dsp:txBody>
      <dsp:txXfrm>
        <a:off x="1416531" y="3229353"/>
        <a:ext cx="5650084" cy="1152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DB16D-A81F-4966-8041-A3DDEF138739}">
      <dsp:nvSpPr>
        <dsp:cNvPr id="0" name=""/>
        <dsp:cNvSpPr/>
      </dsp:nvSpPr>
      <dsp:spPr>
        <a:xfrm>
          <a:off x="267338" y="0"/>
          <a:ext cx="1920651" cy="2371988"/>
        </a:xfrm>
        <a:prstGeom prst="upArrow">
          <a:avLst/>
        </a:prstGeom>
        <a:solidFill>
          <a:srgbClr val="92D050"/>
        </a:soli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FFCF70-6F13-453F-B9D3-D088C5B01B87}">
      <dsp:nvSpPr>
        <dsp:cNvPr id="0" name=""/>
        <dsp:cNvSpPr/>
      </dsp:nvSpPr>
      <dsp:spPr>
        <a:xfrm>
          <a:off x="2801871" y="0"/>
          <a:ext cx="5040343" cy="2371988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Good thing</a:t>
          </a:r>
        </a:p>
        <a:p>
          <a:pPr marL="0" lvl="0" indent="0" algn="l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800" b="1" kern="1200" dirty="0"/>
        </a:p>
        <a:p>
          <a:pPr marL="0" lvl="0" indent="0" algn="l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800" b="1" kern="1200" dirty="0"/>
        </a:p>
      </dsp:txBody>
      <dsp:txXfrm>
        <a:off x="2801871" y="0"/>
        <a:ext cx="5040343" cy="2371988"/>
      </dsp:txXfrm>
    </dsp:sp>
    <dsp:sp modelId="{FB0FA6E4-9EF8-4241-8F2A-2D6B94622E11}">
      <dsp:nvSpPr>
        <dsp:cNvPr id="0" name=""/>
        <dsp:cNvSpPr/>
      </dsp:nvSpPr>
      <dsp:spPr>
        <a:xfrm>
          <a:off x="1109702" y="2569654"/>
          <a:ext cx="2018044" cy="2371988"/>
        </a:xfrm>
        <a:prstGeom prst="downArrow">
          <a:avLst/>
        </a:prstGeom>
        <a:solidFill>
          <a:schemeClr val="accent2">
            <a:lumMod val="75000"/>
          </a:schemeClr>
        </a:soli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376AE6-014C-4FE1-938F-3477CD4FDE81}">
      <dsp:nvSpPr>
        <dsp:cNvPr id="0" name=""/>
        <dsp:cNvSpPr/>
      </dsp:nvSpPr>
      <dsp:spPr>
        <a:xfrm>
          <a:off x="3692931" y="2569654"/>
          <a:ext cx="5040343" cy="2371988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Bad thing</a:t>
          </a:r>
        </a:p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800" b="1" kern="1200" dirty="0"/>
        </a:p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b="1" kern="1200" dirty="0"/>
        </a:p>
      </dsp:txBody>
      <dsp:txXfrm>
        <a:off x="3692931" y="2569654"/>
        <a:ext cx="5040343" cy="237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32D22D06-D0A1-4C43-B707-7B43297FAD3E}" type="datetimeFigureOut">
              <a:rPr lang="ko-KR" altLang="en-US" smtClean="0">
                <a:uFillTx/>
              </a:rPr>
              <a:t>2017-12-04</a:t>
            </a:fld>
            <a:endParaRPr lang="ko-KR" altLang="en-US">
              <a:uFillTx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>
                <a:uFillTx/>
              </a:rPr>
              <a:t>마스터 텍스트 스타일 편집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9D21DBA-0F84-4529-B249-B2B8D852DB0E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21DBA-0F84-4529-B249-B2B8D852DB0E}" type="slidenum">
              <a:rPr lang="ko-KR" altLang="en-US" smtClean="0">
                <a:uFillTx/>
              </a:rPr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21DBA-0F84-4529-B249-B2B8D852DB0E}" type="slidenum">
              <a:rPr lang="ko-KR" altLang="en-US" smtClean="0">
                <a:uFillTx/>
              </a:rPr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>
                <a:uFillTx/>
              </a:defRPr>
            </a:pPr>
            <a:fld id="{940A130E-E3B8-4EBE-931F-81B26B8448AA}" type="datetime1">
              <a:rPr lang="ko-KR" altLang="en-US">
                <a:uFillTx/>
              </a:rPr>
              <a:pPr lvl="0">
                <a:defRPr lang="ko-KR" altLang="en-US">
                  <a:uFillTx/>
                </a:defRPr>
              </a:pPr>
              <a:t>2017-12-04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>
                <a:uFillTx/>
              </a:defRPr>
            </a:pPr>
            <a:fld id="{800C6A38-4290-41DD-B95C-4155372FD4AF}" type="slidenum">
              <a:rPr lang="ko-KR" altLang="en-US">
                <a:uFillTx/>
              </a:rPr>
              <a:pPr lvl="0">
                <a:defRPr lang="ko-KR" altLang="en-US">
                  <a:uFillTx/>
                </a:defRPr>
              </a:p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uFillTx/>
              </a:defRPr>
            </a:lvl1pPr>
          </a:lstStyle>
          <a:p>
            <a:pPr lvl="0"/>
            <a:r>
              <a:rPr lang="ko-KR" altLang="en-US">
                <a:uFillTx/>
              </a:rPr>
              <a:t>첫째 목차</a:t>
            </a:r>
          </a:p>
          <a:p>
            <a:pPr lvl="0"/>
            <a:r>
              <a:rPr lang="ko-KR" altLang="en-US">
                <a:uFillTx/>
              </a:rPr>
              <a:t>둘째 목차</a:t>
            </a:r>
          </a:p>
          <a:p>
            <a:pPr lvl="0"/>
            <a:r>
              <a:rPr lang="ko-KR" altLang="en-US">
                <a:uFillTx/>
              </a:rPr>
              <a:t>셋째 목차</a:t>
            </a:r>
          </a:p>
          <a:p>
            <a:pPr lvl="0"/>
            <a:r>
              <a:rPr lang="ko-KR" altLang="en-US">
                <a:uFillTx/>
              </a:rPr>
              <a:t>넷째 목차</a:t>
            </a:r>
          </a:p>
          <a:p>
            <a:pPr lvl="0"/>
            <a:r>
              <a:rPr lang="ko-KR" altLang="en-US">
                <a:uFillTx/>
              </a:rPr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2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2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ko-KR" altLang="en-US">
                <a:uFillTx/>
              </a:rPr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>
                <a:uFillTx/>
              </a:rPr>
              <a:t>마스터 텍스트 스타일을 편집합니다</a:t>
            </a:r>
          </a:p>
          <a:p>
            <a:pPr lvl="1"/>
            <a:r>
              <a:rPr lang="ko-KR" altLang="en-US" dirty="0">
                <a:uFillTx/>
              </a:rPr>
              <a:t>둘째 수준</a:t>
            </a:r>
          </a:p>
          <a:p>
            <a:pPr lvl="2"/>
            <a:r>
              <a:rPr lang="ko-KR" altLang="en-US" dirty="0">
                <a:uFillTx/>
              </a:rPr>
              <a:t>셋째 수준</a:t>
            </a:r>
          </a:p>
          <a:p>
            <a:pPr lvl="3"/>
            <a:r>
              <a:rPr lang="ko-KR" altLang="en-US" dirty="0">
                <a:uFillTx/>
              </a:rPr>
              <a:t>넷째 수준</a:t>
            </a:r>
          </a:p>
          <a:p>
            <a:pPr lvl="4"/>
            <a:r>
              <a:rPr lang="ko-KR" altLang="en-US" dirty="0">
                <a:uFillTx/>
              </a:rPr>
              <a:t>다섯째 수준</a:t>
            </a:r>
            <a:endParaRPr lang="ko-KR" altLang="en-US">
              <a:uFillTx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422D86A-5F52-4165-8473-F1B836277586}" type="datetime1">
              <a:rPr lang="ko-KR" altLang="en-US" smtClean="0">
                <a:uFillTx/>
              </a:rPr>
              <a:pPr/>
              <a:t>2017-12-04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D22CD3B-FDDF-4998-970C-76E6E0BEC65F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  <a:uFillTx/>
        </a:defRPr>
      </a:lvl2pPr>
      <a:lvl3pPr rtl="0" eaLnBrk="1" latinLnBrk="1" hangingPunct="1">
        <a:defRPr>
          <a:solidFill>
            <a:schemeClr val="tx2"/>
          </a:solidFill>
          <a:uFillTx/>
        </a:defRPr>
      </a:lvl3pPr>
      <a:lvl4pPr rtl="0" eaLnBrk="1" latinLnBrk="1" hangingPunct="1">
        <a:defRPr>
          <a:solidFill>
            <a:schemeClr val="tx2"/>
          </a:solidFill>
          <a:uFillTx/>
        </a:defRPr>
      </a:lvl4pPr>
      <a:lvl5pPr rtl="0" eaLnBrk="1" latinLnBrk="1" hangingPunct="1">
        <a:defRPr>
          <a:solidFill>
            <a:schemeClr val="tx2"/>
          </a:solidFill>
          <a:uFillTx/>
        </a:defRPr>
      </a:lvl5pPr>
      <a:lvl6pPr rtl="0" eaLnBrk="1" latinLnBrk="1" hangingPunct="1">
        <a:defRPr>
          <a:solidFill>
            <a:schemeClr val="tx2"/>
          </a:solidFill>
          <a:uFillTx/>
        </a:defRPr>
      </a:lvl6pPr>
      <a:lvl7pPr rtl="0" eaLnBrk="1" latinLnBrk="1" hangingPunct="1">
        <a:defRPr>
          <a:solidFill>
            <a:schemeClr val="tx2"/>
          </a:solidFill>
          <a:uFillTx/>
        </a:defRPr>
      </a:lvl7pPr>
      <a:lvl8pPr rtl="0" eaLnBrk="1" latinLnBrk="1" hangingPunct="1">
        <a:defRPr>
          <a:solidFill>
            <a:schemeClr val="tx2"/>
          </a:solidFill>
          <a:uFillTx/>
        </a:defRPr>
      </a:lvl8pPr>
      <a:lvl9pPr rtl="0" eaLnBrk="1" latinLnBrk="1" hangingPunct="1">
        <a:defRPr>
          <a:solidFill>
            <a:schemeClr val="tx2"/>
          </a:solidFill>
          <a:uFillTx/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4342765" y="1485265"/>
            <a:ext cx="3506470" cy="3312160"/>
          </a:xfrm>
          <a:prstGeom prst="rect">
            <a:avLst/>
          </a:prstGeom>
          <a:noFill/>
          <a:ln w="38100" algn="ctr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094119">
            <a:off x="4293870" y="1518285"/>
            <a:ext cx="3506470" cy="3312160"/>
          </a:xfrm>
          <a:prstGeom prst="rect">
            <a:avLst/>
          </a:prstGeom>
          <a:noFill/>
          <a:ln w="38100" algn="ctr">
            <a:solidFill>
              <a:schemeClr val="bg1">
                <a:alpha val="67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3183034">
            <a:off x="4271645" y="1504950"/>
            <a:ext cx="3506470" cy="3312160"/>
          </a:xfrm>
          <a:prstGeom prst="rect">
            <a:avLst/>
          </a:prstGeom>
          <a:noFill/>
          <a:ln w="38100" algn="ctr">
            <a:solidFill>
              <a:schemeClr val="bg1">
                <a:alpha val="67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4088175">
            <a:off x="4300220" y="1496695"/>
            <a:ext cx="3506470" cy="3312160"/>
          </a:xfrm>
          <a:prstGeom prst="rect">
            <a:avLst/>
          </a:prstGeom>
          <a:noFill/>
          <a:ln w="38100" algn="ctr">
            <a:solidFill>
              <a:schemeClr val="bg1">
                <a:alpha val="67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382135" y="1844675"/>
            <a:ext cx="3502660" cy="2337435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4700" i="1" dirty="0" err="1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uFillTx/>
                <a:latin typeface="DX경필명조B"/>
                <a:ea typeface="DX경필명조B"/>
              </a:rPr>
              <a:t>Jangnan</a:t>
            </a:r>
            <a:r>
              <a:rPr lang="ko-KR" altLang="en-US" sz="4700" i="1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uFillTx/>
                <a:latin typeface="DX경필명조B"/>
                <a:ea typeface="DX경필명조B"/>
              </a:rPr>
              <a:t> </a:t>
            </a:r>
            <a:endParaRPr lang="en-US" altLang="ko-KR" sz="4700" i="1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uFillTx/>
              <a:latin typeface="DX경필명조B"/>
              <a:ea typeface="DX경필명조B"/>
            </a:endParaRPr>
          </a:p>
          <a:p>
            <a:pPr algn="ctr">
              <a:defRPr lang="ko-KR" altLang="en-US">
                <a:uFillTx/>
              </a:defRPr>
            </a:pPr>
            <a:r>
              <a:rPr lang="en-US" altLang="ko-KR" sz="4700" i="1" dirty="0" err="1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uFillTx/>
                <a:latin typeface="DX경필명조B"/>
                <a:ea typeface="DX경필명조B"/>
              </a:rPr>
              <a:t>ANim</a:t>
            </a:r>
            <a:endParaRPr lang="ko-KR" altLang="en-US" sz="4700" i="1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uFillTx/>
              <a:latin typeface="DX경필명조B"/>
              <a:ea typeface="DX경필명조B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015865" y="3933190"/>
            <a:ext cx="2088515" cy="0"/>
          </a:xfrm>
          <a:prstGeom prst="line">
            <a:avLst/>
          </a:prstGeom>
          <a:ln algn="ctr">
            <a:solidFill>
              <a:srgbClr val="6392B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>
            <a:off x="4986020" y="3933190"/>
            <a:ext cx="2190115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b="1" dirty="0"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기초 창의 공학 설계</a:t>
            </a:r>
            <a:endParaRPr lang="en-US" altLang="ko-KR" b="1" dirty="0"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b="1" dirty="0"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기말 프로젝트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8832215" y="4653280"/>
            <a:ext cx="288036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홍두표</a:t>
            </a:r>
            <a:r>
              <a:rPr lang="ko-KR" altLang="en-US" b="1" dirty="0">
                <a:solidFill>
                  <a:schemeClr val="bg1"/>
                </a:solidFill>
                <a:uFillTx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uFillTx/>
              </a:rPr>
              <a:t>Project Leader</a:t>
            </a:r>
            <a:endParaRPr lang="ko-KR" altLang="en-US" b="1" dirty="0">
              <a:solidFill>
                <a:schemeClr val="bg1"/>
              </a:solidFill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832215" y="5076190"/>
            <a:ext cx="30245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이찬준</a:t>
            </a:r>
            <a:r>
              <a:rPr lang="ko-KR" altLang="en-US" b="1" dirty="0">
                <a:solidFill>
                  <a:schemeClr val="bg1"/>
                </a:solidFill>
                <a:uFillTx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uFillTx/>
              </a:rPr>
              <a:t>Technology Leader</a:t>
            </a:r>
            <a:endParaRPr lang="ko-KR" altLang="en-US" b="1" dirty="0">
              <a:solidFill>
                <a:schemeClr val="bg1"/>
              </a:solidFill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832215" y="5507990"/>
            <a:ext cx="3217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uFillTx/>
              </a:rPr>
              <a:t>전승원 </a:t>
            </a:r>
            <a:r>
              <a:rPr lang="en-US" altLang="ko-KR" b="1" dirty="0">
                <a:solidFill>
                  <a:schemeClr val="bg1"/>
                </a:solidFill>
                <a:uFillTx/>
              </a:rPr>
              <a:t>Knowledge Leader</a:t>
            </a:r>
            <a:endParaRPr lang="ko-KR" altLang="en-US" b="1" dirty="0">
              <a:solidFill>
                <a:schemeClr val="bg1"/>
              </a:solidFill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832215" y="5939790"/>
            <a:ext cx="288036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uFillTx/>
              </a:rPr>
              <a:t>황성길</a:t>
            </a:r>
            <a:r>
              <a:rPr lang="ko-KR" altLang="en-US" b="1" dirty="0">
                <a:solidFill>
                  <a:schemeClr val="bg1"/>
                </a:solidFill>
                <a:uFillTx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uFillTx/>
              </a:rPr>
              <a:t>Market Leader</a:t>
            </a:r>
            <a:endParaRPr lang="ko-KR" altLang="en-US" b="1" dirty="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-12700" y="0"/>
            <a:ext cx="122047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27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6455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4073525" cy="81534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용어 관련 조사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5650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838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0</a:t>
            </a:r>
            <a:r>
              <a:rPr kumimoji="0" lang="en-US" altLang="ko-KR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4</a:t>
            </a: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196975"/>
            <a:ext cx="1440180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uFillTx/>
                <a:latin typeface="DX경필명조B"/>
              </a:rPr>
              <a:t>SCRUM ??</a:t>
            </a:r>
            <a:endParaRPr lang="ko-KR" altLang="en-US" sz="2400" dirty="0">
              <a:solidFill>
                <a:schemeClr val="bg1"/>
              </a:solidFill>
              <a:uFillTx/>
              <a:latin typeface="DX경필명조B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700530"/>
            <a:ext cx="9865360" cy="22466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 스크럼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(SCRUM)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이란 프로젝트 관리를 위한 상호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, 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점진적 개발 방법론으로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, 30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일 주기로 실제 동작 가능한 결과를 제공하는 스프린트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(Sprint)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를 중심으로 하고 있다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 매일 정해진 시간의 회의를 항상 팀 단위로 진행하는 것이 특징이다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 스크럼은 소프트웨어 개발 및 소프트웨어 유지보수 팀이나 일반적인 프로젝트 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/ 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프로그램 관리에서도 적용될 수 있다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3714115"/>
            <a:ext cx="7868920" cy="3084195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438150" y="5919470"/>
            <a:ext cx="3744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uFillTx/>
              </a:rPr>
              <a:t>사진 출처</a:t>
            </a:r>
            <a:endParaRPr lang="en-US" altLang="ko-KR" dirty="0">
              <a:solidFill>
                <a:schemeClr val="bg1"/>
              </a:solidFill>
              <a:uFillTx/>
            </a:endParaRPr>
          </a:p>
          <a:p>
            <a:r>
              <a:rPr lang="en-US" altLang="ko-KR" dirty="0">
                <a:solidFill>
                  <a:schemeClr val="bg1"/>
                </a:solidFill>
                <a:uFillTx/>
              </a:rPr>
              <a:t>http://cafe.naver.com/4billion/733</a:t>
            </a:r>
            <a:endParaRPr lang="ko-KR" altLang="en-US" dirty="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23495" y="-27305"/>
            <a:ext cx="1219327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2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784860" y="412750"/>
            <a:ext cx="846455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4909820" cy="81534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Burn – Down chart </a:t>
            </a:r>
            <a:endParaRPr lang="ko-KR" altLang="en-US" sz="47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407035" y="260350"/>
            <a:ext cx="755650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839470" y="273050"/>
            <a:ext cx="100838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0</a:t>
            </a:r>
            <a:r>
              <a:rPr lang="en-US" altLang="ko-KR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5</a:t>
            </a:r>
            <a:r>
              <a:rPr lang="ko-KR" altLang="en-US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579DC2-210C-4CF1-9479-5FAA1A47C7F2}"/>
              </a:ext>
            </a:extLst>
          </p:cNvPr>
          <p:cNvSpPr/>
          <p:nvPr/>
        </p:nvSpPr>
        <p:spPr>
          <a:xfrm>
            <a:off x="1650701" y="1073785"/>
            <a:ext cx="9145270" cy="52914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>
            <a:spLocks/>
          </p:cNvSpPr>
          <p:nvPr/>
        </p:nvSpPr>
        <p:spPr>
          <a:xfrm>
            <a:off x="-636" y="-635"/>
            <a:ext cx="12193905" cy="6858635"/>
          </a:xfrm>
          <a:prstGeom prst="rect">
            <a:avLst/>
          </a:prstGeom>
          <a:solidFill>
            <a:schemeClr val="tx1">
              <a:alpha val="5495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95680" y="678815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02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147570" y="666750"/>
            <a:ext cx="199072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Define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063750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43660" y="1557020"/>
            <a:ext cx="39052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2219960" y="176530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01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86397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52005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717613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83221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020185" y="177292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02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676265" y="177292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03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332345" y="1774190"/>
            <a:ext cx="1284605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04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8988425" y="1772920"/>
            <a:ext cx="1284605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35505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47795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1810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20280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16670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1991360" y="2900680"/>
            <a:ext cx="20713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목표 지정</a:t>
            </a: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843655" y="3502660"/>
            <a:ext cx="1892934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105400" y="2924810"/>
            <a:ext cx="243141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049770" y="3563620"/>
            <a:ext cx="20713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8760460" y="2924810"/>
            <a:ext cx="20713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3921125" y="2940685"/>
            <a:ext cx="13208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일정 관리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7117080" y="2959735"/>
            <a:ext cx="1744345" cy="415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7211060" y="3016250"/>
            <a:ext cx="15182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용어 설명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5561330" y="2978785"/>
            <a:ext cx="1311275" cy="386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5608320" y="2997200"/>
            <a:ext cx="14147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알티노 설명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127635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137731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목표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01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프로젝트의 목표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16287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i="1" cap="none" dirty="0">
                <a:ln w="9525" cap="flat" cmpd="sng">
                  <a:prstDash/>
                  <a:round/>
                </a:ln>
                <a:solidFill>
                  <a:schemeClr val="bg1"/>
                </a:solidFill>
                <a:latin typeface="210 수필명조 020" charset="0"/>
                <a:ea typeface="210 수필명조 020" charset="0"/>
              </a:rPr>
              <a:t>알티노 자동차 로봇(코드번호 E91B) + C언어를 활용하여 자율주행자동차 제작.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457200" indent="-4572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i="1" cap="none" dirty="0">
                <a:ln w="9525" cap="flat" cmpd="sng">
                  <a:prstDash/>
                  <a:round/>
                </a:ln>
                <a:solidFill>
                  <a:schemeClr val="bg1"/>
                </a:solidFill>
                <a:latin typeface="210 수필명조 020" charset="0"/>
                <a:ea typeface="210 수필명조 020" charset="0"/>
              </a:rPr>
              <a:t>경북대학교 평면 조감도 위에서 제공된 알티노 경주용 로봇카를 제작하여 다양한 미션 수행하기.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457200" indent="-4572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i="1" cap="none" dirty="0">
                <a:ln w="9525" cap="flat" cmpd="sng">
                  <a:prstDash/>
                  <a:round/>
                </a:ln>
                <a:solidFill>
                  <a:schemeClr val="bg1"/>
                </a:solidFill>
                <a:latin typeface="210 수필명조 020" charset="0"/>
                <a:ea typeface="210 수필명조 020" charset="0"/>
              </a:rPr>
              <a:t>IDDOV보고서 (.ppt),SCRUM관리 기법을 사용한 프로젝트 진행 보고서(.xls) 제작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457200" indent="-4572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i="1" cap="none" dirty="0">
                <a:ln w="9525" cap="flat" cmpd="sng">
                  <a:prstDash/>
                  <a:round/>
                </a:ln>
                <a:solidFill>
                  <a:schemeClr val="bg1"/>
                </a:solidFill>
                <a:latin typeface="210 수필명조 020" charset="0"/>
                <a:ea typeface="210 수필명조 020" charset="0"/>
              </a:rPr>
              <a:t>복현 랠리 우승.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96240" y="4599940"/>
            <a:ext cx="10741025" cy="7067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0" i="1" cap="none" dirty="0">
                <a:ln w="9525" cap="flat" cmpd="sng">
                  <a:prstDash/>
                  <a:round/>
                </a:ln>
                <a:solidFill>
                  <a:schemeClr val="bg1"/>
                </a:solidFill>
                <a:latin typeface="210 수필명조 020" charset="0"/>
                <a:ea typeface="210 수필명조 020" charset="0"/>
              </a:rPr>
              <a:t>초등학교 고학년 영재교육을 하는 교사를 위한 자율주행 자동차 대회 사례제시.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457200" indent="-4572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33705" y="4015105"/>
            <a:ext cx="343027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프로젝트의 목적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518795" y="4496435"/>
            <a:ext cx="47625" cy="302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-1905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273875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주의 사항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01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주의사항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10140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r>
              <a:rPr lang="en-US" altLang="ko-KR" sz="2000" b="0" cap="none" dirty="0">
                <a:solidFill>
                  <a:schemeClr val="bg1"/>
                </a:solidFill>
                <a:latin typeface="sans-serif" charset="0"/>
                <a:ea typeface="sans-serif" charset="0"/>
              </a:rPr>
              <a:t>제공받은 로봇을 분실하거나 파손하지 않는다.</a:t>
            </a:r>
            <a:endParaRPr lang="ko-KR" altLang="en-US" sz="2000" b="0" cap="none" dirty="0">
              <a:solidFill>
                <a:schemeClr val="bg1"/>
              </a:solidFill>
              <a:latin typeface="sans-serif" charset="0"/>
              <a:ea typeface="sans-serif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r>
              <a:rPr lang="en-US" altLang="ko-KR" sz="2000" b="0" cap="none" dirty="0">
                <a:solidFill>
                  <a:schemeClr val="bg1"/>
                </a:solidFill>
                <a:latin typeface="sans-serif" charset="0"/>
                <a:ea typeface="sans-serif" charset="0"/>
              </a:rPr>
              <a:t>제공받은 로봇은 반드시 강의 시간에 지참한다.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r>
              <a:rPr lang="en-US" altLang="ko-KR" sz="2000" b="0" cap="none" dirty="0">
                <a:solidFill>
                  <a:schemeClr val="bg1"/>
                </a:solidFill>
                <a:latin typeface="sans-serif" charset="0"/>
                <a:ea typeface="sans-serif" charset="0"/>
              </a:rPr>
              <a:t>프로젝트의 정해진 기한을 지킨다.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91376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02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913890" y="367665"/>
            <a:ext cx="405384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주요 일정</a:t>
            </a:r>
            <a:endParaRPr lang="ko-KR" altLang="en-US" sz="4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5345" y="1280795"/>
          <a:ext cx="9796145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180"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     Prosess Step 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Date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Registration On Site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Identify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Project chart   작성 (PL)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10/24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   D-2일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Define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일정,목표수준 리스크 분석(ML)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10/31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   D-2일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Design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과제 진행(TL)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11/07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   D-2일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Design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과제진행(KL)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11/14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   D-2일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Optimize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과제 진행(PL)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11/21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   D-2일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verify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정리,희망자 발표,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11/28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   D-2일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verify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기말고사 전원 참여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12/05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   D-2일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3931920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일정관리 방식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02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freedcamp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2205990" y="1470660"/>
            <a:ext cx="8587740" cy="669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2073910" y="1423035"/>
            <a:ext cx="9784715" cy="8013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spc="-35" dirty="0">
                <a:solidFill>
                  <a:schemeClr val="bg1"/>
                </a:solidFill>
                <a:latin typeface="Nanum Gothic" charset="0"/>
                <a:ea typeface="Nanum Gothic" charset="0"/>
              </a:rPr>
              <a:t>(2010년에 출시된 이후 꾸준히 개선되는 애자일 방식의 프로젝트 관리 소프트웨어.)</a:t>
            </a:r>
            <a:br>
              <a:rPr lang="en-US" altLang="ko-KR" sz="1200" b="0" cap="none" dirty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br>
              <a:rPr lang="en-US" altLang="ko-KR" sz="1200" b="0" cap="none" dirty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Picture " descr="C:/Users/fktmz/AppData/Roaming/PolarisOffice/ETemp/3124_18465432/fImage4358141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267335" cy="286385"/>
          </a:xfrm>
          <a:prstGeom prst="rect">
            <a:avLst/>
          </a:prstGeom>
          <a:noFill/>
        </p:spPr>
      </p:pic>
      <p:pic>
        <p:nvPicPr>
          <p:cNvPr id="26" name="그림 25" descr="C:/Users/fktmz/AppData/Roaming/PolarisOffice/ETemp/3124_18465432/fImage92553582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2242820"/>
            <a:ext cx="10746105" cy="4101465"/>
          </a:xfrm>
          <a:prstGeom prst="rect">
            <a:avLst/>
          </a:prstGeom>
          <a:noFill/>
        </p:spPr>
      </p:pic>
      <p:sp>
        <p:nvSpPr>
          <p:cNvPr id="27" name="텍스트 상자 26"/>
          <p:cNvSpPr txBox="1">
            <a:spLocks/>
          </p:cNvSpPr>
          <p:nvPr/>
        </p:nvSpPr>
        <p:spPr>
          <a:xfrm>
            <a:off x="443230" y="1753235"/>
            <a:ext cx="665543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이용하여 관리.</a:t>
            </a:r>
            <a:endParaRPr lang="ko-KR" altLang="en-US" sz="2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23495" y="-27305"/>
            <a:ext cx="12193905" cy="6858635"/>
          </a:xfrm>
          <a:prstGeom prst="rect">
            <a:avLst/>
          </a:prstGeom>
          <a:solidFill>
            <a:schemeClr val="tx1">
              <a:alpha val="5495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tx1">
              <a:alpha val="1177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419798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일정(마일스톤)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02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pic>
        <p:nvPicPr>
          <p:cNvPr id="17" name="그림 16" descr="C:/Users/fktmz/AppData/Roaming/PolarisOffice/ETemp/3124_18465432/fImage76528555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" y="1176655"/>
            <a:ext cx="9725660" cy="5391785"/>
          </a:xfrm>
          <a:prstGeom prst="rect">
            <a:avLst/>
          </a:prstGeom>
          <a:noFill/>
        </p:spPr>
      </p:pic>
      <p:sp>
        <p:nvSpPr>
          <p:cNvPr id="18" name="텍스트 상자 17"/>
          <p:cNvSpPr txBox="1">
            <a:spLocks/>
          </p:cNvSpPr>
          <p:nvPr/>
        </p:nvSpPr>
        <p:spPr>
          <a:xfrm>
            <a:off x="2620645" y="6108065"/>
            <a:ext cx="14331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PL 이찬준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4091305" y="6127115"/>
            <a:ext cx="14046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ML 황성길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6786880" y="4732020"/>
            <a:ext cx="11880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TL 홍두표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6843395" y="5231130"/>
            <a:ext cx="12731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KL 전승원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7983855" y="5989955"/>
            <a:ext cx="13677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PL 이찬준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9359900" y="6070600"/>
            <a:ext cx="14712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-75565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197421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알티노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03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알티노 란?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3101340"/>
            <a:ext cx="9865995" cy="6997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78815" y="5137150"/>
            <a:ext cx="10906760" cy="10140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cap="none" dirty="0">
                <a:ln w="9525" cap="flat" cmpd="sng">
                  <a:prstDash/>
                  <a:round/>
                </a:ln>
                <a:solidFill>
                  <a:schemeClr val="bg1"/>
                </a:solidFill>
                <a:latin typeface="210 수필명조 020" charset="0"/>
                <a:ea typeface="210 수필명조 020" charset="0"/>
              </a:rPr>
              <a:t>센서:장애물감지용 적외선 센서 6조(전면3,옆면 각1,후면1)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cap="none" dirty="0">
                <a:ln w="9525" cap="flat" cmpd="sng">
                  <a:prstDash/>
                  <a:round/>
                </a:ln>
                <a:solidFill>
                  <a:schemeClr val="bg1"/>
                </a:solidFill>
                <a:latin typeface="210 수필명조 020" charset="0"/>
                <a:ea typeface="210 수필명조 020" charset="0"/>
              </a:rPr>
              <a:t>         가속도 센서1식,자이로센서 1식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cap="none" dirty="0">
                <a:ln w="9525" cap="flat" cmpd="sng">
                  <a:prstDash/>
                  <a:round/>
                </a:ln>
                <a:solidFill>
                  <a:schemeClr val="bg1"/>
                </a:solidFill>
                <a:latin typeface="210 수필명조 020" charset="0"/>
                <a:ea typeface="210 수필명조 020" charset="0"/>
              </a:rPr>
              <a:t>디스플레이:도트매트릭스 8 * 8,상태표시등 13식,부져1식,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pic>
        <p:nvPicPr>
          <p:cNvPr id="23" name="그림 22" descr="C:/Users/fktmz/AppData/Roaming/PolarisOffice/ETemp/3124_18465432/fImage118720564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" y="1843405"/>
            <a:ext cx="4283075" cy="2766695"/>
          </a:xfrm>
          <a:prstGeom prst="rect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24" name="텍스트 상자 23"/>
          <p:cNvSpPr txBox="1">
            <a:spLocks/>
          </p:cNvSpPr>
          <p:nvPr/>
        </p:nvSpPr>
        <p:spPr>
          <a:xfrm>
            <a:off x="4977130" y="1743710"/>
            <a:ext cx="672147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MSRDS,AVR,Visual C++,Adroid의 코딩교육을 목적으로 만들어진 교육용 로봇플랫폼.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초,중,고등학교,대학교까지 폭넓은 교육개발 플랫폼으로의 사용이 용이한 제품.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블루투스,UART,ISP 등의 통신방식을 지원.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914400" y="4835525"/>
            <a:ext cx="4241800" cy="5187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650240" y="4759960"/>
            <a:ext cx="45351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간략한 사양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641350" y="6334125"/>
            <a:ext cx="11245850" cy="415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cap="none" dirty="0">
                <a:solidFill>
                  <a:schemeClr val="accent3"/>
                </a:solidFill>
                <a:latin typeface="맑은 고딕" charset="0"/>
                <a:ea typeface="맑은 고딕" charset="0"/>
              </a:rPr>
              <a:t>출처:(주)새온 자료실  http://www.saeon.co.kr/board/free/read.html?no=229&amp;board_no=7&amp;search=%EC%95%8C%ED%8B%B0%EB%85%B8&amp;search_key=content&amp;search_date=all&amp;page=1</a:t>
            </a:r>
            <a:endParaRPr lang="ko-KR" altLang="en-US" sz="1050" b="0" cap="none" dirty="0">
              <a:solidFill>
                <a:schemeClr val="accent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5184775" y="3515995"/>
            <a:ext cx="391160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장난 아님조의 알티노의 코드번호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28" descr="C:/Users/fktmz/AppData/Roaming/PolarisOffice/ETemp/3124_18465432/fImage205978674916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530" y="3543935"/>
            <a:ext cx="1852930" cy="10941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197421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알티노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03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354330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명령코드 예시(C언어)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pic>
        <p:nvPicPr>
          <p:cNvPr id="23" name="그림 22" descr="C:/Users/fktmz/AppData/Roaming/PolarisOffice/ETemp/3124_18465432/fImage94752686572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10" y="4335145"/>
            <a:ext cx="4321810" cy="1886585"/>
          </a:xfrm>
          <a:prstGeom prst="rect">
            <a:avLst/>
          </a:prstGeom>
          <a:noFill/>
        </p:spPr>
      </p:pic>
      <p:pic>
        <p:nvPicPr>
          <p:cNvPr id="24" name="그림 23" descr="C:/Users/fktmz/AppData/Roaming/PolarisOffice/ETemp/3124_18465432/fImage142267687147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35" y="1565275"/>
            <a:ext cx="4316095" cy="2583180"/>
          </a:xfrm>
          <a:prstGeom prst="rect">
            <a:avLst/>
          </a:prstGeom>
          <a:noFill/>
        </p:spPr>
      </p:pic>
      <p:pic>
        <p:nvPicPr>
          <p:cNvPr id="25" name="그림 24" descr="C:/Users/fktmz/AppData/Roaming/PolarisOffice/ETemp/3124_18465432/fImage1114796889358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" y="1800225"/>
            <a:ext cx="4288155" cy="2451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>
            <a:spLocks/>
          </p:cNvSpPr>
          <p:nvPr/>
        </p:nvSpPr>
        <p:spPr>
          <a:xfrm>
            <a:off x="23495" y="-27305"/>
            <a:ext cx="1219327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791585" y="2106295"/>
            <a:ext cx="1064260" cy="8058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b="1" dirty="0">
                <a:solidFill>
                  <a:schemeClr val="bg1"/>
                </a:solidFill>
                <a:uFillTx/>
                <a:latin typeface="DX신궁체B"/>
                <a:ea typeface="DX신궁체B"/>
              </a:rPr>
              <a:t>01</a:t>
            </a:r>
            <a:endParaRPr lang="ko-KR" altLang="en-US" b="1" dirty="0">
              <a:solidFill>
                <a:schemeClr val="bg1"/>
              </a:solidFill>
              <a:uFillTx/>
              <a:latin typeface="DX신궁체B"/>
              <a:ea typeface="DX신궁체B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791585" y="2924810"/>
            <a:ext cx="1064260" cy="8058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b="1" dirty="0">
                <a:solidFill>
                  <a:schemeClr val="bg1"/>
                </a:solidFill>
                <a:uFillTx/>
                <a:latin typeface="DX신궁체B"/>
                <a:ea typeface="DX신궁체B"/>
              </a:rPr>
              <a:t>02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807460" y="3789045"/>
            <a:ext cx="1064260" cy="8058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b="1" dirty="0">
                <a:solidFill>
                  <a:schemeClr val="bg1"/>
                </a:solidFill>
                <a:uFillTx/>
                <a:latin typeface="DX신궁체B"/>
                <a:ea typeface="DX신궁체B"/>
              </a:rPr>
              <a:t>03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4224020" y="692785"/>
            <a:ext cx="3567430" cy="101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6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CONTENTS</a:t>
            </a:r>
            <a:endParaRPr lang="ko-KR" altLang="en-US" sz="60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4873625" y="2178050"/>
            <a:ext cx="1866900" cy="7385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4200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Identify</a:t>
            </a:r>
            <a:endParaRPr lang="ko-KR" altLang="en-US" sz="4200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873625" y="2997200"/>
            <a:ext cx="1619250" cy="7385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4200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Define</a:t>
            </a:r>
            <a:endParaRPr lang="ko-KR" altLang="en-US" sz="4200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4873625" y="3860800"/>
            <a:ext cx="3144520" cy="7385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4200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Design</a:t>
            </a:r>
            <a:endParaRPr lang="ko-KR" altLang="en-US" sz="4200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075430" y="1917065"/>
            <a:ext cx="3820795" cy="0"/>
          </a:xfrm>
          <a:prstGeom prst="line">
            <a:avLst/>
          </a:prstGeom>
          <a:ln w="1079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>
            <a:off x="3807460" y="4580890"/>
            <a:ext cx="106426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b="1" dirty="0">
                <a:solidFill>
                  <a:schemeClr val="bg1"/>
                </a:solidFill>
                <a:uFillTx/>
                <a:latin typeface="DX신궁체B"/>
                <a:ea typeface="DX신궁체B"/>
              </a:rPr>
              <a:t>0</a:t>
            </a:r>
            <a:r>
              <a:rPr lang="en-US" altLang="ko-KR" sz="4700" b="1" dirty="0">
                <a:solidFill>
                  <a:schemeClr val="bg1"/>
                </a:solidFill>
                <a:uFillTx/>
                <a:latin typeface="DX신궁체B"/>
                <a:ea typeface="DX신궁체B"/>
              </a:rPr>
              <a:t>4</a:t>
            </a:r>
            <a:endParaRPr lang="ko-KR" altLang="en-US" sz="4700" b="1" dirty="0">
              <a:solidFill>
                <a:schemeClr val="bg1"/>
              </a:solidFill>
              <a:uFillTx/>
              <a:latin typeface="DX신궁체B"/>
              <a:ea typeface="DX신궁체B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3807460" y="5421630"/>
            <a:ext cx="106426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b="1" dirty="0">
                <a:solidFill>
                  <a:schemeClr val="bg1"/>
                </a:solidFill>
                <a:uFillTx/>
                <a:latin typeface="DX신궁체B"/>
                <a:ea typeface="DX신궁체B"/>
              </a:rPr>
              <a:t>0</a:t>
            </a:r>
            <a:r>
              <a:rPr lang="en-US" altLang="ko-KR" sz="4700" b="1" dirty="0">
                <a:solidFill>
                  <a:schemeClr val="bg1"/>
                </a:solidFill>
                <a:uFillTx/>
                <a:latin typeface="DX신궁체B"/>
                <a:ea typeface="DX신궁체B"/>
              </a:rPr>
              <a:t>5</a:t>
            </a:r>
            <a:endParaRPr lang="ko-KR" altLang="en-US" sz="4700" b="1" dirty="0">
              <a:solidFill>
                <a:schemeClr val="bg1"/>
              </a:solidFill>
              <a:uFillTx/>
              <a:latin typeface="DX신궁체B"/>
              <a:ea typeface="DX신궁체B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871720" y="4653280"/>
            <a:ext cx="3144520" cy="7385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4200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Optimize</a:t>
            </a:r>
            <a:endParaRPr lang="ko-KR" altLang="en-US" sz="4200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871720" y="5498465"/>
            <a:ext cx="3144520" cy="76944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4400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latin typeface="DX경필명조B"/>
                <a:ea typeface="DX경필명조B"/>
              </a:rPr>
              <a:t>Verify</a:t>
            </a:r>
            <a:endParaRPr lang="ko-KR" altLang="en-US" sz="4200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197421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알티노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03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알티노 부품도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pic>
        <p:nvPicPr>
          <p:cNvPr id="23" name="그림 22" descr="C:/Users/fktmz/AppData/Roaming/PolarisOffice/ETemp/3124_18465432/fImage226507700696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" y="1828165"/>
            <a:ext cx="3092450" cy="4383405"/>
          </a:xfrm>
          <a:prstGeom prst="rect">
            <a:avLst/>
          </a:prstGeom>
          <a:noFill/>
        </p:spPr>
      </p:pic>
      <p:pic>
        <p:nvPicPr>
          <p:cNvPr id="24" name="그림 23" descr="C:/Users/fktmz/AppData/Roaming/PolarisOffice/ETemp/3124_18465432/fImage253258701446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35" y="1819275"/>
            <a:ext cx="3493135" cy="4373880"/>
          </a:xfrm>
          <a:prstGeom prst="rect">
            <a:avLst/>
          </a:prstGeom>
          <a:noFill/>
        </p:spPr>
      </p:pic>
      <p:pic>
        <p:nvPicPr>
          <p:cNvPr id="25" name="그림 24" descr="C:/Users/fktmz/AppData/Roaming/PolarisOffice/ETemp/3124_18465432/fImage3558017025705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47850"/>
            <a:ext cx="3071495" cy="43230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197421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알티노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03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알티노 조립도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pic>
        <p:nvPicPr>
          <p:cNvPr id="23" name="그림 22" descr="C:/Users/fktmz/AppData/Roaming/PolarisOffice/ETemp/3124_18465432/fImage324797713814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" y="1800225"/>
            <a:ext cx="1932305" cy="2790825"/>
          </a:xfrm>
          <a:prstGeom prst="rect">
            <a:avLst/>
          </a:prstGeom>
          <a:noFill/>
        </p:spPr>
      </p:pic>
      <p:pic>
        <p:nvPicPr>
          <p:cNvPr id="24" name="그림 23" descr="C:/Users/fktmz/AppData/Roaming/PolarisOffice/ETemp/3124_18465432/fImage251613714328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1800225"/>
            <a:ext cx="2013585" cy="2861945"/>
          </a:xfrm>
          <a:prstGeom prst="rect">
            <a:avLst/>
          </a:prstGeom>
          <a:noFill/>
        </p:spPr>
      </p:pic>
      <p:pic>
        <p:nvPicPr>
          <p:cNvPr id="25" name="그림 24" descr="C:/Users/fktmz/AppData/Roaming/PolarisOffice/ETemp/3124_18465432/fImage248325715682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95" y="1800225"/>
            <a:ext cx="1974850" cy="2899410"/>
          </a:xfrm>
          <a:prstGeom prst="rect">
            <a:avLst/>
          </a:prstGeom>
          <a:noFill/>
        </p:spPr>
      </p:pic>
      <p:pic>
        <p:nvPicPr>
          <p:cNvPr id="26" name="그림 25" descr="C:/Users/fktmz/AppData/Roaming/PolarisOffice/ETemp/3124_18465432/fImage2927907169961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15" y="1649095"/>
            <a:ext cx="2073910" cy="2941320"/>
          </a:xfrm>
          <a:prstGeom prst="rect">
            <a:avLst/>
          </a:prstGeom>
          <a:noFill/>
        </p:spPr>
      </p:pic>
      <p:pic>
        <p:nvPicPr>
          <p:cNvPr id="27" name="그림 26" descr="C:/Users/fktmz/AppData/Roaming/PolarisOffice/ETemp/3124_18465432/fImage299318717491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80" y="1837690"/>
            <a:ext cx="2053590" cy="2889885"/>
          </a:xfrm>
          <a:prstGeom prst="rect">
            <a:avLst/>
          </a:prstGeom>
          <a:noFill/>
        </p:spPr>
      </p:pic>
      <p:pic>
        <p:nvPicPr>
          <p:cNvPr id="28" name="그림 27" descr="C:/Users/fktmz/AppData/Roaming/PolarisOffice/ETemp/3124_18465432/fImage3183527182995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" t="288" r="-196" b="57424"/>
          <a:stretch>
            <a:fillRect/>
          </a:stretch>
        </p:blipFill>
        <p:spPr>
          <a:xfrm>
            <a:off x="1376045" y="4817110"/>
            <a:ext cx="3215005" cy="1895475"/>
          </a:xfrm>
          <a:prstGeom prst="rect">
            <a:avLst/>
          </a:prstGeom>
          <a:noFill/>
        </p:spPr>
      </p:pic>
      <p:pic>
        <p:nvPicPr>
          <p:cNvPr id="29" name="그림 28" descr="C:/Users/fktmz/AppData/Roaming/PolarisOffice/ETemp/3124_18465432/fImage3183527191942.jpe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87" b="-41187"/>
          <a:stretch>
            <a:fillRect/>
          </a:stretch>
        </p:blipFill>
        <p:spPr>
          <a:xfrm>
            <a:off x="6344285" y="4590415"/>
            <a:ext cx="3176905" cy="37014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1974215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알티노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03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대회사례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10140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r>
              <a:rPr lang="en-US" altLang="ko-KR" sz="20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2016 R-BIZ Challenge 새온 무인 자동차 자율주행미션챌린지</a:t>
            </a:r>
            <a:endParaRPr lang="ko-KR" altLang="en-US" sz="2000" b="0" cap="none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r>
              <a:rPr lang="en-US" altLang="ko-KR" sz="20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ALTINO 로봇미션 C프로그래밍 경진대회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r>
              <a:rPr lang="en-US" altLang="ko-KR" sz="20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무인화 국방로봇 소프트웨어 창작 경진대회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4522470" cy="8147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용어(Milestone)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04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509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Milestone </a:t>
            </a:r>
            <a:r>
              <a:rPr lang="en-US" altLang="ko-KR" sz="2400" b="0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이란</a:t>
            </a:r>
            <a:r>
              <a:rPr lang="en-US" altLang="ko-KR" sz="2400" b="0" cap="none" dirty="0">
                <a:solidFill>
                  <a:schemeClr val="bg1"/>
                </a:solidFill>
                <a:latin typeface="DX경필명조B" charset="0"/>
                <a:ea typeface="DX경필명조B" charset="0"/>
              </a:rPr>
              <a:t>?</a:t>
            </a: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995" cy="13214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r>
              <a:rPr lang="en-US" altLang="ko-KR" sz="2000" b="0" cap="none" dirty="0">
                <a:solidFill>
                  <a:schemeClr val="bg1"/>
                </a:solidFill>
                <a:latin typeface="sans-serif" charset="0"/>
                <a:ea typeface="sans-serif" charset="0"/>
              </a:rPr>
              <a:t>프로젝트 진행 과정에서 특기할 만한 사건이나 이정표.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 startAt="2"/>
            </a:pPr>
            <a:r>
              <a:rPr lang="en-US" altLang="ko-KR" sz="2000" b="0" cap="none" dirty="0">
                <a:solidFill>
                  <a:schemeClr val="bg1"/>
                </a:solidFill>
                <a:latin typeface="sans-serif" charset="0"/>
                <a:ea typeface="sans-serif" charset="0"/>
              </a:rPr>
              <a:t>프로젝트 일정관리를 위해 반드시 필요한 지점을 체크하기 위해 사용한다.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</a:pPr>
            <a:r>
              <a:rPr lang="en-US" altLang="ko-KR" sz="2000" b="0" cap="none" dirty="0">
                <a:solidFill>
                  <a:schemeClr val="bg1"/>
                </a:solidFill>
                <a:latin typeface="sans-serif" charset="0"/>
                <a:ea typeface="sans-serif" charset="0"/>
              </a:rPr>
              <a:t>프로젝트 성공을 위해 필수적인 사항들을 각 단계별로 체크함으로써 전체적인 일정이 늦춰지지 않고 제 시간 안에 과업이 종료될 수 있도록 관리하는데 도움을 준다.</a:t>
            </a: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>
            <a:spLocks/>
          </p:cNvSpPr>
          <p:nvPr/>
        </p:nvSpPr>
        <p:spPr>
          <a:xfrm>
            <a:off x="-10085" y="0"/>
            <a:ext cx="12193905" cy="6858635"/>
          </a:xfrm>
          <a:prstGeom prst="rect">
            <a:avLst/>
          </a:prstGeom>
          <a:solidFill>
            <a:schemeClr val="tx1">
              <a:alpha val="5495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95680" y="678815"/>
            <a:ext cx="1009015" cy="153888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03</a:t>
            </a: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	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147570" y="666750"/>
            <a:ext cx="1829347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D</a:t>
            </a:r>
            <a:r>
              <a:rPr lang="en-US" altLang="ko-KR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esign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063750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43660" y="1557020"/>
            <a:ext cx="39052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2219960" y="176530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01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86397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52005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717613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83221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020185" y="177292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02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676265" y="177292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03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332345" y="1774190"/>
            <a:ext cx="1284605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04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8988425" y="1772920"/>
            <a:ext cx="1284605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35505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47795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1810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20280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1991360" y="2900680"/>
            <a:ext cx="2071370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개발 일정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843655" y="3502660"/>
            <a:ext cx="1892934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105400" y="2924810"/>
            <a:ext cx="243141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049770" y="3563620"/>
            <a:ext cx="20713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7243800" y="2930525"/>
            <a:ext cx="174434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프로토 타입 </a:t>
            </a:r>
            <a:b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ko-KR" altLang="en-US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4027805" y="2908300"/>
            <a:ext cx="15182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OPPM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5561330" y="2978785"/>
            <a:ext cx="1311275" cy="386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5524855" y="2930525"/>
            <a:ext cx="14147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누적 회의록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2731838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개발 일정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01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53DA2873-4FCE-401B-9213-F6C145314949}"/>
              </a:ext>
            </a:extLst>
          </p:cNvPr>
          <p:cNvGraphicFramePr/>
          <p:nvPr/>
        </p:nvGraphicFramePr>
        <p:xfrm>
          <a:off x="4725390" y="1166965"/>
          <a:ext cx="73474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259C1A-BD85-4810-B1AA-8E79A326F5A3}"/>
              </a:ext>
            </a:extLst>
          </p:cNvPr>
          <p:cNvSpPr/>
          <p:nvPr/>
        </p:nvSpPr>
        <p:spPr>
          <a:xfrm>
            <a:off x="439317" y="1150456"/>
            <a:ext cx="4100263" cy="520209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1720343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OPPM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02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DE6740-D3EF-4690-A35F-2E22B3FAEF2D}"/>
              </a:ext>
            </a:extLst>
          </p:cNvPr>
          <p:cNvSpPr/>
          <p:nvPr/>
        </p:nvSpPr>
        <p:spPr>
          <a:xfrm>
            <a:off x="1650701" y="1073785"/>
            <a:ext cx="9145270" cy="52914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3334567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누적 회의록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03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8E03466-D601-46B2-AFB5-A4512CD3D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991038"/>
              </p:ext>
            </p:extLst>
          </p:nvPr>
        </p:nvGraphicFramePr>
        <p:xfrm>
          <a:off x="2538172" y="1218790"/>
          <a:ext cx="7128990" cy="511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8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4676280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프로토 타입 개발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04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1077D4FC-0903-402C-9F97-EBD3A66D0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998808"/>
              </p:ext>
            </p:extLst>
          </p:nvPr>
        </p:nvGraphicFramePr>
        <p:xfrm>
          <a:off x="1570354" y="116540"/>
          <a:ext cx="9350315" cy="604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7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>
            <a:spLocks/>
          </p:cNvSpPr>
          <p:nvPr/>
        </p:nvSpPr>
        <p:spPr>
          <a:xfrm>
            <a:off x="-10085" y="0"/>
            <a:ext cx="12193905" cy="6858635"/>
          </a:xfrm>
          <a:prstGeom prst="rect">
            <a:avLst/>
          </a:prstGeom>
          <a:solidFill>
            <a:schemeClr val="tx1">
              <a:alpha val="5495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95680" y="678815"/>
            <a:ext cx="1009015" cy="81560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04</a:t>
            </a: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147570" y="666750"/>
            <a:ext cx="2382255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Optimize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063750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43660" y="1557020"/>
            <a:ext cx="39052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2219960" y="176530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01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86397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83221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020185" y="177292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02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8988425" y="1772920"/>
            <a:ext cx="1284605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35505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47795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1991360" y="2900680"/>
            <a:ext cx="2071370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err="1">
                <a:solidFill>
                  <a:schemeClr val="bg1"/>
                </a:solidFill>
                <a:latin typeface="함초롬돋움" charset="0"/>
                <a:ea typeface="함초롬돋움" charset="0"/>
              </a:rPr>
              <a:t>알티노</a:t>
            </a:r>
            <a:r>
              <a:rPr lang="ko-KR" altLang="en-US" sz="18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 과제 수행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843655" y="3502660"/>
            <a:ext cx="1892934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105400" y="2924810"/>
            <a:ext cx="243141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049770" y="3563620"/>
            <a:ext cx="20713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4027805" y="2908300"/>
            <a:ext cx="151828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알티노</a:t>
            </a:r>
            <a:r>
              <a: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구동 영상</a:t>
            </a: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5561330" y="2978785"/>
            <a:ext cx="1311275" cy="386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82F17-9A03-41C2-899F-CA64275724FA}"/>
              </a:ext>
            </a:extLst>
          </p:cNvPr>
          <p:cNvSpPr txBox="1">
            <a:spLocks/>
          </p:cNvSpPr>
          <p:nvPr/>
        </p:nvSpPr>
        <p:spPr>
          <a:xfrm>
            <a:off x="5692140" y="1560873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227D34-AC8E-4E90-873F-AC03DA679964}"/>
              </a:ext>
            </a:extLst>
          </p:cNvPr>
          <p:cNvSpPr txBox="1">
            <a:spLocks/>
          </p:cNvSpPr>
          <p:nvPr/>
        </p:nvSpPr>
        <p:spPr>
          <a:xfrm>
            <a:off x="5848350" y="1776773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03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7" name="텍스트 상자 28">
            <a:extLst>
              <a:ext uri="{FF2B5EF4-FFF2-40B4-BE49-F238E27FC236}">
                <a16:creationId xmlns:a16="http://schemas.microsoft.com/office/drawing/2014/main" id="{DA6EDA1B-3D54-4C4F-A69B-0F4347EA5419}"/>
              </a:ext>
            </a:extLst>
          </p:cNvPr>
          <p:cNvSpPr txBox="1">
            <a:spLocks/>
          </p:cNvSpPr>
          <p:nvPr/>
        </p:nvSpPr>
        <p:spPr>
          <a:xfrm>
            <a:off x="5855970" y="2912153"/>
            <a:ext cx="151828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누적 지출</a:t>
            </a:r>
            <a:endParaRPr lang="en-US" altLang="ko-KR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예산표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>
            <a:spLocks/>
          </p:cNvSpPr>
          <p:nvPr/>
        </p:nvSpPr>
        <p:spPr>
          <a:xfrm>
            <a:off x="23495" y="-27305"/>
            <a:ext cx="1219327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95680" y="678815"/>
            <a:ext cx="1008380" cy="8058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01 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147570" y="666750"/>
            <a:ext cx="2065655" cy="81534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Identify</a:t>
            </a:r>
            <a:endParaRPr lang="ko-KR" altLang="en-US" sz="47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063750" y="1557020"/>
            <a:ext cx="1151890" cy="70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2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PROCESS</a:t>
            </a:r>
            <a:endParaRPr lang="ko-KR" altLang="en-US" sz="20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43660" y="1557020"/>
            <a:ext cx="3904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2219960" y="1765300"/>
            <a:ext cx="128397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uFillTx/>
              </a:rPr>
              <a:t>01</a:t>
            </a:r>
            <a:endParaRPr lang="ko-KR" altLang="en-US" sz="6000" b="1" dirty="0">
              <a:solidFill>
                <a:schemeClr val="bg1"/>
              </a:solidFill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863975" y="1557020"/>
            <a:ext cx="1151890" cy="70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2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PROCESS</a:t>
            </a:r>
            <a:endParaRPr lang="ko-KR" altLang="en-US" sz="20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520055" y="1557020"/>
            <a:ext cx="1151890" cy="70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2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PROCESS</a:t>
            </a:r>
            <a:endParaRPr lang="ko-KR" altLang="en-US" sz="20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7176135" y="1557020"/>
            <a:ext cx="1151890" cy="70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2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PROCESS</a:t>
            </a:r>
            <a:endParaRPr lang="ko-KR" altLang="en-US" sz="20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832215" y="1557020"/>
            <a:ext cx="1151890" cy="70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2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PROCESS</a:t>
            </a:r>
            <a:endParaRPr lang="ko-KR" altLang="en-US" sz="20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020185" y="1772920"/>
            <a:ext cx="128397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uFillTx/>
              </a:rPr>
              <a:t>02</a:t>
            </a:r>
            <a:endParaRPr lang="ko-KR" altLang="en-US" sz="6000" b="1" dirty="0">
              <a:solidFill>
                <a:schemeClr val="bg1"/>
              </a:solidFill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676265" y="1772920"/>
            <a:ext cx="128397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uFillTx/>
              </a:rPr>
              <a:t>03</a:t>
            </a:r>
            <a:endParaRPr lang="ko-KR" altLang="en-US" sz="6000" b="1" dirty="0">
              <a:solidFill>
                <a:schemeClr val="bg1"/>
              </a:solidFill>
              <a:uFillTx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332345" y="1772920"/>
            <a:ext cx="128397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uFillTx/>
              </a:rPr>
              <a:t>04</a:t>
            </a:r>
            <a:endParaRPr lang="ko-KR" altLang="en-US" sz="6000" b="1" dirty="0">
              <a:solidFill>
                <a:schemeClr val="bg1"/>
              </a:solidFill>
              <a:uFillTx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8988425" y="1772920"/>
            <a:ext cx="128397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uFillTx/>
              </a:rPr>
              <a:t>05</a:t>
            </a:r>
            <a:endParaRPr lang="ko-KR" altLang="en-US" sz="6000" b="1" dirty="0">
              <a:solidFill>
                <a:schemeClr val="bg1"/>
              </a:solidFill>
              <a:uFillTx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35505" y="2708910"/>
            <a:ext cx="113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47795" y="2708910"/>
            <a:ext cx="113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1810" y="2708910"/>
            <a:ext cx="113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20280" y="2708910"/>
            <a:ext cx="113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16670" y="2708910"/>
            <a:ext cx="113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1991360" y="2900680"/>
            <a:ext cx="207073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uFillTx/>
              </a:rPr>
              <a:t>팀 명</a:t>
            </a:r>
            <a:r>
              <a:rPr lang="en-US" altLang="ko-KR" b="1" dirty="0">
                <a:solidFill>
                  <a:schemeClr val="bg1"/>
                </a:solidFill>
                <a:uFillTx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uFillTx/>
              </a:rPr>
              <a:t>및 슬로건</a:t>
            </a:r>
            <a:endParaRPr lang="en-US" altLang="ko-KR" b="1" dirty="0">
              <a:solidFill>
                <a:schemeClr val="bg1"/>
              </a:solidFill>
              <a:uFillTx/>
            </a:endParaRPr>
          </a:p>
          <a:p>
            <a:r>
              <a:rPr lang="ko-KR" altLang="en-US" b="1" dirty="0">
                <a:solidFill>
                  <a:schemeClr val="bg1"/>
                </a:solidFill>
                <a:uFillTx/>
              </a:rPr>
              <a:t>지정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843655" y="3502660"/>
            <a:ext cx="189230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uFillTx/>
              </a:rPr>
              <a:t>조직도 작성</a:t>
            </a:r>
            <a:endParaRPr lang="en-US" altLang="ko-KR" b="1" dirty="0">
              <a:solidFill>
                <a:schemeClr val="bg1"/>
              </a:solidFill>
              <a:uFillTx/>
            </a:endParaRPr>
          </a:p>
          <a:p>
            <a:r>
              <a:rPr lang="ko-KR" altLang="en-US" b="1" dirty="0">
                <a:solidFill>
                  <a:schemeClr val="bg1"/>
                </a:solidFill>
                <a:uFillTx/>
              </a:rPr>
              <a:t>역할 분담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105400" y="2924810"/>
            <a:ext cx="243078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uFillTx/>
              </a:rPr>
              <a:t>팀 </a:t>
            </a:r>
            <a:r>
              <a:rPr lang="en-US" altLang="ko-KR" b="1" dirty="0">
                <a:solidFill>
                  <a:schemeClr val="bg1"/>
                </a:solidFill>
                <a:uFillTx/>
              </a:rPr>
              <a:t>SWOT </a:t>
            </a:r>
            <a:r>
              <a:rPr lang="ko-KR" altLang="en-US" b="1" dirty="0">
                <a:solidFill>
                  <a:schemeClr val="bg1"/>
                </a:solidFill>
                <a:uFillTx/>
              </a:rPr>
              <a:t>분석 및</a:t>
            </a:r>
            <a:endParaRPr lang="en-US" altLang="ko-KR" b="1" dirty="0">
              <a:solidFill>
                <a:schemeClr val="bg1"/>
              </a:solidFill>
              <a:uFillTx/>
            </a:endParaRPr>
          </a:p>
          <a:p>
            <a:r>
              <a:rPr lang="en-US" altLang="ko-KR" b="1" dirty="0">
                <a:solidFill>
                  <a:schemeClr val="bg1"/>
                </a:solidFill>
                <a:uFillTx/>
              </a:rPr>
              <a:t>Ground Rule </a:t>
            </a:r>
            <a:r>
              <a:rPr lang="ko-KR" altLang="en-US" b="1" dirty="0">
                <a:solidFill>
                  <a:schemeClr val="bg1"/>
                </a:solidFill>
                <a:uFillTx/>
              </a:rPr>
              <a:t>및 서약</a:t>
            </a:r>
            <a:endParaRPr lang="en-US" altLang="ko-KR" b="1" dirty="0">
              <a:solidFill>
                <a:schemeClr val="bg1"/>
              </a:solidFill>
              <a:uFillTx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049770" y="3563620"/>
            <a:ext cx="207073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uFillTx/>
              </a:rPr>
              <a:t>용어 관련 조사</a:t>
            </a: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8760460" y="2924810"/>
            <a:ext cx="207073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uFillTx/>
              </a:rPr>
              <a:t>Burn - Down chart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4676280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누적 예산 </a:t>
            </a:r>
            <a:r>
              <a:rPr lang="ko-KR" altLang="en-US" sz="4700" dirty="0" err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지출표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03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931593-7F6A-4DBC-8F0B-D6FAF0A4F40D}"/>
              </a:ext>
            </a:extLst>
          </p:cNvPr>
          <p:cNvSpPr/>
          <p:nvPr/>
        </p:nvSpPr>
        <p:spPr>
          <a:xfrm>
            <a:off x="1650701" y="1073785"/>
            <a:ext cx="9145270" cy="52914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>
            <a:spLocks/>
          </p:cNvSpPr>
          <p:nvPr/>
        </p:nvSpPr>
        <p:spPr>
          <a:xfrm>
            <a:off x="-10085" y="0"/>
            <a:ext cx="12193905" cy="6858635"/>
          </a:xfrm>
          <a:prstGeom prst="rect">
            <a:avLst/>
          </a:prstGeom>
          <a:solidFill>
            <a:schemeClr val="tx1">
              <a:alpha val="5495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95680" y="678815"/>
            <a:ext cx="1009015" cy="81560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</a:t>
            </a: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5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147570" y="666750"/>
            <a:ext cx="1634999" cy="830997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4800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latin typeface="DX경필명조B"/>
                <a:ea typeface="DX경필명조B"/>
              </a:rPr>
              <a:t>Verify</a:t>
            </a:r>
            <a:endParaRPr lang="ko-KR" altLang="en-US" sz="4800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latin typeface="DX경필명조B"/>
              <a:ea typeface="DX경필명조B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063750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43660" y="1557020"/>
            <a:ext cx="39052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2219960" y="176530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01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86397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PROCESS</a:t>
            </a: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832215" y="1557020"/>
            <a:ext cx="115252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020185" y="1772920"/>
            <a:ext cx="128460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02</a:t>
            </a: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8988425" y="1772920"/>
            <a:ext cx="1284605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35505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47795" y="2708910"/>
            <a:ext cx="114046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1991360" y="2900680"/>
            <a:ext cx="2071370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defTabSz="508000"/>
            <a:r>
              <a:rPr lang="ko-KR" altLang="en-US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</a:t>
            </a:r>
            <a:endParaRPr lang="en-US" altLang="ko-KR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보완점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843655" y="3502660"/>
            <a:ext cx="1892934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105400" y="2924810"/>
            <a:ext cx="243141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049770" y="3563620"/>
            <a:ext cx="20713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3903027" y="2922195"/>
            <a:ext cx="182054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프로젝트 결과</a:t>
            </a:r>
            <a:endParaRPr lang="ko-KR" altLang="en-US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5561330" y="2978785"/>
            <a:ext cx="1311275" cy="386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4540025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프로그램 보완점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01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8E03466-D601-46B2-AFB5-A4512CD3D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29158"/>
              </p:ext>
            </p:extLst>
          </p:nvPr>
        </p:nvGraphicFramePr>
        <p:xfrm>
          <a:off x="2538172" y="1218790"/>
          <a:ext cx="7128990" cy="511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0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5335" cy="6858635"/>
          </a:xfrm>
          <a:prstGeom prst="rect">
            <a:avLst/>
          </a:prstGeom>
          <a:solidFill>
            <a:schemeClr val="tx1">
              <a:lumMod val="95000"/>
              <a:lumOff val="5000"/>
              <a:alpha val="2669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7090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3937296" cy="81560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7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프로젝트 결과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6285" cy="661035"/>
          </a:xfrm>
          <a:prstGeom prst="rect">
            <a:avLst/>
          </a:prstGeom>
          <a:solidFill>
            <a:srgbClr val="041B25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함초롬돋움" charset="0"/>
              <a:ea typeface="함초롬돋움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9015" cy="8147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0" cap="none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latin typeface="DX경필명조B" charset="0"/>
                <a:ea typeface="DX경필명조B" charset="0"/>
              </a:rPr>
              <a:t>02 </a:t>
            </a:r>
            <a:endParaRPr lang="ko-KR" altLang="en-US" sz="4700" b="0" cap="none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98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i="1" cap="none" dirty="0">
              <a:ln w="9525" cap="flat" cmpd="sng">
                <a:prstDash/>
                <a:round/>
              </a:ln>
              <a:solidFill>
                <a:schemeClr val="bg1"/>
              </a:solidFill>
              <a:latin typeface="210 수필명조 020" charset="0"/>
              <a:ea typeface="210 수필명조 020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94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DX경필명조B" charset="0"/>
              <a:ea typeface="DX경필명조B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F06A61D-0568-42D9-98A0-BE089D6CB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812347"/>
              </p:ext>
            </p:extLst>
          </p:nvPr>
        </p:nvGraphicFramePr>
        <p:xfrm>
          <a:off x="1343976" y="1113804"/>
          <a:ext cx="9000613" cy="494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821FEE-C934-4D08-838C-E01E95EE0AB4}"/>
              </a:ext>
            </a:extLst>
          </p:cNvPr>
          <p:cNvSpPr txBox="1"/>
          <p:nvPr/>
        </p:nvSpPr>
        <p:spPr>
          <a:xfrm>
            <a:off x="2063440" y="2016902"/>
            <a:ext cx="7921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80407-0AE9-404C-A21C-A61E59BBE3A7}"/>
              </a:ext>
            </a:extLst>
          </p:cNvPr>
          <p:cNvSpPr txBox="1"/>
          <p:nvPr/>
        </p:nvSpPr>
        <p:spPr>
          <a:xfrm>
            <a:off x="4331754" y="1772770"/>
            <a:ext cx="4536630" cy="21149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보이스 </a:t>
            </a:r>
            <a:r>
              <a:rPr lang="ko-KR" altLang="en-US" dirty="0" err="1"/>
              <a:t>챗팅</a:t>
            </a:r>
            <a:r>
              <a:rPr lang="ko-KR" altLang="en-US" dirty="0"/>
              <a:t> 프로그램을 활용한 효율적인 회의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온라인 프로젝트 매니지먼트 툴을 이용한 프로젝트 관리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CD792-DB46-4AAB-9A56-4E774FF49A88}"/>
              </a:ext>
            </a:extLst>
          </p:cNvPr>
          <p:cNvSpPr txBox="1"/>
          <p:nvPr/>
        </p:nvSpPr>
        <p:spPr>
          <a:xfrm>
            <a:off x="5159870" y="4326479"/>
            <a:ext cx="4752660" cy="1699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요구사항을 충족하지 못한 </a:t>
            </a:r>
            <a:r>
              <a:rPr lang="ko-KR" altLang="en-US" dirty="0" err="1"/>
              <a:t>알티노</a:t>
            </a:r>
            <a:r>
              <a:rPr lang="ko-KR" altLang="en-US" dirty="0"/>
              <a:t> 프로그램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목표를 달성하지 못한 </a:t>
            </a:r>
            <a:r>
              <a:rPr lang="ko-KR" altLang="en-US" dirty="0" err="1"/>
              <a:t>번다운</a:t>
            </a:r>
            <a:r>
              <a:rPr lang="ko-KR" altLang="en-US" dirty="0"/>
              <a:t> 차트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팀원간 활발한 커뮤니케이션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4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-27305"/>
            <a:ext cx="122047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27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6455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407035" y="2639060"/>
            <a:ext cx="5040630" cy="2055495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000" b="1" i="1" dirty="0" err="1">
                <a:uFillTx/>
                <a:latin typeface="DX경필명조B"/>
                <a:ea typeface="DX경필명조B"/>
              </a:rPr>
              <a:t>팀명</a:t>
            </a:r>
            <a:r>
              <a:rPr lang="ko-KR" altLang="en-US" sz="4000" b="1" i="1" dirty="0">
                <a:uFillTx/>
                <a:latin typeface="DX경필명조B"/>
                <a:ea typeface="DX경필명조B"/>
              </a:rPr>
              <a:t> </a:t>
            </a:r>
            <a:r>
              <a:rPr lang="en-US" altLang="ko-KR" sz="4000" b="1" i="1" dirty="0">
                <a:uFillTx/>
                <a:latin typeface="DX경필명조B"/>
                <a:ea typeface="DX경필명조B"/>
              </a:rPr>
              <a:t>: </a:t>
            </a:r>
            <a:r>
              <a:rPr lang="en-US" altLang="ko-KR" sz="4000" b="1" i="1" dirty="0" err="1">
                <a:uFillTx/>
                <a:latin typeface="DX경필명조B"/>
                <a:ea typeface="DX경필명조B"/>
              </a:rPr>
              <a:t>Jangnan</a:t>
            </a:r>
            <a:r>
              <a:rPr lang="en-US" altLang="ko-KR" sz="4000" b="1" i="1" dirty="0">
                <a:uFillTx/>
                <a:latin typeface="DX경필명조B"/>
                <a:ea typeface="DX경필명조B"/>
              </a:rPr>
              <a:t> </a:t>
            </a:r>
            <a:r>
              <a:rPr lang="en-US" altLang="ko-KR" sz="4000" b="1" i="1" dirty="0" err="1">
                <a:uFillTx/>
                <a:latin typeface="DX경필명조B"/>
                <a:ea typeface="DX경필명조B"/>
              </a:rPr>
              <a:t>Anim</a:t>
            </a:r>
            <a:endParaRPr lang="en-US" altLang="ko-KR" sz="4000" b="1" i="1" dirty="0">
              <a:uFillTx/>
              <a:latin typeface="DX경필명조B"/>
              <a:ea typeface="DX경필명조B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4000" b="1" i="1" dirty="0">
                <a:uFillTx/>
                <a:latin typeface="DX경필명조B"/>
                <a:ea typeface="DX경필명조B"/>
              </a:rPr>
              <a:t>슬로건 </a:t>
            </a:r>
            <a:r>
              <a:rPr lang="en-US" altLang="ko-KR" sz="4000" b="1" i="1" dirty="0">
                <a:uFillTx/>
                <a:latin typeface="DX경필명조B"/>
                <a:ea typeface="DX경필명조B"/>
              </a:rPr>
              <a:t>: </a:t>
            </a:r>
            <a:r>
              <a:rPr lang="en-US" altLang="ko-KR" sz="4000" b="1" i="1" dirty="0" err="1">
                <a:uFillTx/>
                <a:latin typeface="DX경필명조B"/>
                <a:ea typeface="DX경필명조B"/>
              </a:rPr>
              <a:t>JinJJaIm</a:t>
            </a:r>
            <a:endParaRPr lang="en-US" altLang="ko-KR" sz="4000" b="1" i="1" dirty="0">
              <a:uFillTx/>
              <a:latin typeface="DX경필명조B"/>
              <a:ea typeface="DX경필명조B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467995"/>
            <a:ext cx="3839210" cy="58483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32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팀 명 및 슬로건 지정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5650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7" name="아래쪽 화살표 16"/>
          <p:cNvSpPr>
            <a:spLocks/>
          </p:cNvSpPr>
          <p:nvPr/>
        </p:nvSpPr>
        <p:spPr>
          <a:xfrm>
            <a:off x="8328025" y="2713990"/>
            <a:ext cx="791845" cy="648335"/>
          </a:xfrm>
          <a:prstGeom prst="downArrow">
            <a:avLst>
              <a:gd name="adj1" fmla="val 50000"/>
              <a:gd name="adj2" fmla="val 63228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600190" y="3349625"/>
            <a:ext cx="432054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3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장난 없는 출중한 실력을 가진 사람들이란 뜻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6816090" y="5077460"/>
            <a:ext cx="382524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3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농담이 아니고 </a:t>
            </a:r>
            <a:endParaRPr lang="en-US" altLang="ko-KR" sz="30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  <a:p>
            <a:pPr algn="ctr">
              <a:defRPr lang="ko-KR" altLang="en-US">
                <a:uFillTx/>
              </a:defRPr>
            </a:pPr>
            <a:r>
              <a:rPr lang="ko-KR" altLang="en-US" sz="3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진짜라는 뜻의 슬로건</a:t>
            </a:r>
          </a:p>
        </p:txBody>
      </p:sp>
      <p:sp>
        <p:nvSpPr>
          <p:cNvPr id="20" name="아래쪽 화살표 16"/>
          <p:cNvSpPr>
            <a:spLocks/>
          </p:cNvSpPr>
          <p:nvPr/>
        </p:nvSpPr>
        <p:spPr>
          <a:xfrm>
            <a:off x="8328025" y="4370070"/>
            <a:ext cx="791845" cy="648335"/>
          </a:xfrm>
          <a:prstGeom prst="downArrow">
            <a:avLst>
              <a:gd name="adj1" fmla="val 50000"/>
              <a:gd name="adj2" fmla="val 63228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838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ea typeface="DX경필명조B"/>
              </a:rPr>
              <a:t>01</a:t>
            </a:r>
            <a:r>
              <a:rPr lang="ko-KR" altLang="en-US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 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6816090" y="2155190"/>
            <a:ext cx="3825240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30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발음 그대로 읽어보면</a:t>
            </a:r>
            <a:endParaRPr lang="en-US" altLang="ko-KR" sz="3000" dirty="0">
              <a:ln w="9525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DX경필명조B"/>
              <a:ea typeface="DX경필명조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14605" y="-5080"/>
            <a:ext cx="122047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27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6455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337820" y="3980180"/>
            <a:ext cx="2016125" cy="170307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3600" b="1" i="1" dirty="0">
                <a:solidFill>
                  <a:srgbClr val="FFFFFF"/>
                </a:solidFill>
                <a:latin typeface="DX경필명조B"/>
                <a:ea typeface="DX경필명조B"/>
                <a:cs typeface="Times New Roman"/>
              </a:rPr>
              <a:t>홍 두 표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sz="3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PL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Pro</a:t>
            </a:r>
            <a:r>
              <a:rPr kumimoji="0" lang="en-US" altLang="ko-KR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ject</a:t>
            </a:r>
            <a:r>
              <a: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Leader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467995"/>
            <a:ext cx="4660265" cy="58483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ko-KR" altLang="en-US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조직도 작성 및 역할 분담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5650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838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함초롬돋움"/>
                <a:ea typeface="DX경필명조B"/>
                <a:cs typeface="Times New Roman"/>
              </a:rPr>
              <a:t>0</a:t>
            </a:r>
            <a:r>
              <a:rPr kumimoji="0" lang="en-US" altLang="ko-KR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함초롬돋움"/>
                <a:ea typeface="DX경필명조B"/>
                <a:cs typeface="Times New Roman"/>
              </a:rPr>
              <a:t>2</a:t>
            </a: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</a:t>
            </a: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2713990" y="3980180"/>
            <a:ext cx="2016125" cy="170307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DX경필명조B"/>
                <a:ea typeface="DX경필명조B"/>
                <a:cs typeface="Times New Roman"/>
              </a:rPr>
              <a:t>이 찬 준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sz="3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TL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Technology</a:t>
            </a:r>
            <a:r>
              <a: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Leader</a:t>
            </a: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5090160" y="3955415"/>
            <a:ext cx="2016125" cy="170307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36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전 승원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sz="36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KL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Knowledge</a:t>
            </a:r>
            <a:r>
              <a: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Leader</a:t>
            </a: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7538720" y="3955415"/>
            <a:ext cx="2016125" cy="170307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36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황 성길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sz="36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M</a:t>
            </a:r>
            <a:r>
              <a:rPr kumimoji="0" lang="en-US" altLang="ko-KR" sz="3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L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Market</a:t>
            </a:r>
            <a:r>
              <a: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Leader</a:t>
            </a: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335280" y="1265555"/>
            <a:ext cx="2016125" cy="252349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사진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2711450" y="1265555"/>
            <a:ext cx="2016125" cy="252349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사진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5087620" y="1265555"/>
            <a:ext cx="2016125" cy="252349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사진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7536180" y="1268730"/>
            <a:ext cx="2016125" cy="252349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사진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1450" y="1287780"/>
            <a:ext cx="2015490" cy="25457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8720" y="1296035"/>
            <a:ext cx="2016125" cy="25152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709" y="1303020"/>
            <a:ext cx="1998345" cy="25234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7620" y="1287780"/>
            <a:ext cx="2018665" cy="252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stCxn id="12" idx="2"/>
            <a:endCxn id="21" idx="0"/>
          </p:cNvCxnSpPr>
          <p:nvPr/>
        </p:nvCxnSpPr>
        <p:spPr>
          <a:xfrm flipH="1">
            <a:off x="8544560" y="1964055"/>
            <a:ext cx="0" cy="3130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3" idx="3"/>
            <a:endCxn id="31" idx="1"/>
          </p:cNvCxnSpPr>
          <p:nvPr/>
        </p:nvCxnSpPr>
        <p:spPr>
          <a:xfrm>
            <a:off x="2135505" y="2940050"/>
            <a:ext cx="43243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3"/>
            <a:endCxn id="21" idx="1"/>
          </p:cNvCxnSpPr>
          <p:nvPr/>
        </p:nvCxnSpPr>
        <p:spPr>
          <a:xfrm flipV="1">
            <a:off x="4584065" y="2916555"/>
            <a:ext cx="504190" cy="234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>
            <a:spLocks/>
          </p:cNvSpPr>
          <p:nvPr/>
        </p:nvSpPr>
        <p:spPr>
          <a:xfrm>
            <a:off x="-24765" y="-27305"/>
            <a:ext cx="122047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27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6455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7536180" y="260350"/>
            <a:ext cx="2016125" cy="170307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>
                <a:solidFill>
                  <a:srgbClr val="FFFFFF"/>
                </a:solidFill>
                <a:latin typeface="DX경필명조B"/>
                <a:ea typeface="DX경필명조B"/>
                <a:cs typeface="Times New Roman"/>
              </a:rPr>
              <a:t>홍두표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sz="36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PL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Pro</a:t>
            </a:r>
            <a:r>
              <a:rPr lang="en-US" altLang="ko-KR" sz="2000" b="1" i="1" dirty="0" err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ject</a:t>
            </a:r>
            <a:r>
              <a:rPr lang="en-US" altLang="ko-KR" sz="2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 Leader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467995"/>
            <a:ext cx="4660265" cy="58483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32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조직도 작성 및 역할 분담</a:t>
            </a:r>
            <a:endParaRPr kumimoji="0" lang="ko-KR" altLang="en-US" sz="3200" b="0" i="0" u="none" strike="noStrike" kern="1200" cap="none" spc="0" normalizeH="0" baseline="0" noProof="0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5650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838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함초롬돋움"/>
                <a:ea typeface="DX경필명조B"/>
                <a:cs typeface="Times New Roman"/>
              </a:rPr>
              <a:t>0</a:t>
            </a:r>
            <a:r>
              <a:rPr kumimoji="0" lang="en-US" altLang="ko-KR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함초롬돋움"/>
                <a:ea typeface="DX경필명조B"/>
                <a:cs typeface="Times New Roman"/>
              </a:rPr>
              <a:t>2</a:t>
            </a: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</a:t>
            </a: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5087620" y="2277110"/>
            <a:ext cx="6913245" cy="1279525"/>
          </a:xfrm>
          <a:prstGeom prst="rect">
            <a:avLst/>
          </a:prstGeom>
          <a:solidFill>
            <a:schemeClr val="bg1">
              <a:alpha val="34000"/>
            </a:schemeClr>
          </a:solidFill>
          <a:ln w="63500" algn="ctr">
            <a:gradFill>
              <a:gsLst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기말 프로젝트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3200" b="1" i="1" dirty="0" err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알티노</a:t>
            </a:r>
            <a:r>
              <a:rPr lang="ko-KR" altLang="en-US" sz="32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 로봇 자율주행 프로그램 제작</a:t>
            </a:r>
            <a:endParaRPr lang="en-US" altLang="ko-KR" sz="32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119380" y="2204720"/>
            <a:ext cx="2016125" cy="147066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정 원일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sz="36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Professor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Advisor</a:t>
            </a: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2927715" y="3919220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>
                <a:solidFill>
                  <a:srgbClr val="FFFFFF"/>
                </a:solidFill>
                <a:latin typeface="DX경필명조B"/>
                <a:ea typeface="DX경필명조B"/>
                <a:cs typeface="Times New Roman"/>
              </a:rPr>
              <a:t>홍두표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Pro</a:t>
            </a:r>
            <a:r>
              <a:rPr lang="en-US" altLang="ko-KR" sz="1400" b="1" i="1" dirty="0" err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ject</a:t>
            </a:r>
            <a:r>
              <a:rPr lang="en-US" altLang="ko-KR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 Leader</a:t>
            </a:r>
            <a:endParaRPr kumimoji="0" lang="en-US" altLang="ko-KR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4943840" y="3919220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 err="1">
                <a:solidFill>
                  <a:srgbClr val="FFFFFF"/>
                </a:solidFill>
                <a:latin typeface="DX경필명조B"/>
                <a:ea typeface="DX경필명조B"/>
                <a:cs typeface="Times New Roman"/>
              </a:rPr>
              <a:t>이찬준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Technology  Leader</a:t>
            </a:r>
            <a:endParaRPr kumimoji="0" lang="en-US" altLang="ko-KR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6959965" y="3919220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전 승원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Knowledge Leader</a:t>
            </a:r>
            <a:endParaRPr kumimoji="0" lang="en-US" altLang="ko-KR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8976090" y="3919220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황 성길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Market Leader</a:t>
            </a:r>
            <a:endParaRPr kumimoji="0" lang="en-US" altLang="ko-KR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2567305" y="2204720"/>
            <a:ext cx="2016125" cy="1470660"/>
          </a:xfrm>
          <a:prstGeom prst="rect">
            <a:avLst/>
          </a:prstGeom>
          <a:solidFill>
            <a:schemeClr val="bg1">
              <a:alpha val="34000"/>
            </a:schemeClr>
          </a:solidFill>
          <a:ln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이 우섭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sz="36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Tutor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Advisor</a:t>
            </a: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1343390" y="3919220"/>
            <a:ext cx="15843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4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구분</a:t>
            </a:r>
            <a:endParaRPr lang="en-US" altLang="ko-KR" sz="4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343390" y="4855210"/>
            <a:ext cx="15843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Responsibility</a:t>
            </a: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2927715" y="4855210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팀의 총괄</a:t>
            </a:r>
            <a:endParaRPr lang="en-US" altLang="ko-KR" sz="2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4943840" y="4855210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팀 내 기술 조사</a:t>
            </a:r>
            <a:endParaRPr lang="en-US" altLang="ko-KR" sz="2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>
            <a:off x="6959965" y="4855210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팀 내 정보 습득</a:t>
            </a:r>
            <a:endParaRPr lang="en-US" altLang="ko-KR" sz="2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및 조사</a:t>
            </a:r>
            <a:endParaRPr lang="en-US" altLang="ko-KR" sz="2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8976090" y="4855210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20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관련 시장 조사 및 정보 조사</a:t>
            </a:r>
            <a:endParaRPr lang="en-US" altLang="ko-KR" sz="20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2927715" y="5791835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발표 담당 및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팀 내 분위기 조성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4943840" y="5791835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기술 조사와 다양한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기술을 습득해 기술적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소양 전파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46" name="직사각형 45"/>
          <p:cNvSpPr>
            <a:spLocks/>
          </p:cNvSpPr>
          <p:nvPr/>
        </p:nvSpPr>
        <p:spPr>
          <a:xfrm>
            <a:off x="6959965" y="5791835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회의 주제 선정 및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회의 진행과 기록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8976090" y="5791835"/>
            <a:ext cx="20161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 err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누정</a:t>
            </a: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 </a:t>
            </a:r>
            <a:r>
              <a:rPr lang="ko-KR" altLang="en-US" sz="1400" b="1" i="1" dirty="0" err="1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비용표</a:t>
            </a: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 정리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ko-KR" altLang="en-US" sz="1400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및 미팅 시간 관리</a:t>
            </a:r>
            <a:endParaRPr lang="en-US" altLang="ko-KR" sz="1400" b="1" i="1" dirty="0">
              <a:solidFill>
                <a:srgbClr val="FFFFFF"/>
              </a:solidFill>
              <a:uFillTx/>
              <a:latin typeface="DX경필명조B"/>
              <a:ea typeface="DX경필명조B"/>
              <a:cs typeface="Times New Roman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1343390" y="5791835"/>
            <a:ext cx="1584325" cy="935990"/>
          </a:xfrm>
          <a:prstGeom prst="rect">
            <a:avLst/>
          </a:prstGeom>
          <a:solidFill>
            <a:schemeClr val="bg1">
              <a:alpha val="34000"/>
            </a:schemeClr>
          </a:solidFill>
          <a:ln w="25400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lang="en-US" altLang="ko-KR" b="1" i="1" dirty="0">
                <a:solidFill>
                  <a:srgbClr val="FFFFFF"/>
                </a:solidFill>
                <a:uFillTx/>
                <a:latin typeface="DX경필명조B"/>
                <a:ea typeface="DX경필명조B"/>
                <a:cs typeface="Times New Roman"/>
              </a:rPr>
              <a:t>Major Role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327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>
                <a:uFillTx/>
              </a:defRPr>
            </a:pPr>
            <a:endParaRPr lang="ko-KR" altLang="en-US" sz="200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8891905" y="187325"/>
            <a:ext cx="353060" cy="801370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endParaRPr lang="ko-KR" altLang="en-US" sz="4700" b="1">
              <a:ln w="9525" cap="flat" cmpd="sng" algn="ctr">
                <a:solidFill>
                  <a:schemeClr val="accent2"/>
                </a:solidFill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784860" y="412750"/>
            <a:ext cx="846455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407035" y="260350"/>
            <a:ext cx="755650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839470" y="273050"/>
            <a:ext cx="100838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함초롬돋움"/>
                <a:ea typeface="DX경필명조B"/>
                <a:cs typeface="Times New Roman"/>
              </a:rPr>
              <a:t>0</a:t>
            </a:r>
            <a:r>
              <a:rPr lang="en-US" altLang="ko-KR" sz="47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uFillTx/>
                <a:latin typeface="함초롬돋움"/>
                <a:ea typeface="DX경필명조B"/>
                <a:cs typeface="Times New Roman"/>
              </a:rPr>
              <a:t>3</a:t>
            </a: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775460" y="467995"/>
            <a:ext cx="6695440" cy="58483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Team SWOT </a:t>
            </a:r>
            <a:r>
              <a:rPr kumimoji="0" lang="ko-KR" altLang="en-US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분석 및 </a:t>
            </a:r>
            <a:r>
              <a:rPr kumimoji="0" lang="en-US" altLang="ko-KR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Ground Rule </a:t>
            </a:r>
            <a:r>
              <a:rPr kumimoji="0" lang="ko-KR" altLang="en-US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서약</a:t>
            </a:r>
          </a:p>
        </p:txBody>
      </p:sp>
      <p:sp>
        <p:nvSpPr>
          <p:cNvPr id="13" name="타원 12"/>
          <p:cNvSpPr>
            <a:spLocks/>
          </p:cNvSpPr>
          <p:nvPr/>
        </p:nvSpPr>
        <p:spPr>
          <a:xfrm>
            <a:off x="3863975" y="2160905"/>
            <a:ext cx="1368425" cy="1268095"/>
          </a:xfrm>
          <a:prstGeom prst="ellipse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6600" b="1" i="1" dirty="0">
                <a:uFillTx/>
                <a:latin typeface="210 수필명조 020"/>
                <a:ea typeface="210 수필명조 020"/>
              </a:rPr>
              <a:t>S</a:t>
            </a:r>
            <a:endParaRPr lang="ko-KR" altLang="en-US" sz="6600" b="1" i="1" dirty="0">
              <a:uFillTx/>
              <a:latin typeface="210 수필명조 020"/>
              <a:ea typeface="210 수필명조 02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>
            <a:off x="6744335" y="2160905"/>
            <a:ext cx="1368425" cy="1268095"/>
          </a:xfrm>
          <a:prstGeom prst="ellipse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6600" b="1" i="1" dirty="0">
                <a:uFillTx/>
                <a:latin typeface="210 수필명조 020"/>
                <a:ea typeface="210 수필명조 020"/>
              </a:rPr>
              <a:t>W</a:t>
            </a:r>
            <a:endParaRPr lang="ko-KR" altLang="en-US" sz="6600" b="1" i="1" dirty="0">
              <a:uFillTx/>
              <a:latin typeface="210 수필명조 020"/>
              <a:ea typeface="210 수필명조 02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>
            <a:off x="6744335" y="3717290"/>
            <a:ext cx="1368425" cy="1268095"/>
          </a:xfrm>
          <a:prstGeom prst="ellipse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6600" b="1" i="1" dirty="0">
                <a:uFillTx/>
                <a:latin typeface="210 수필명조 020"/>
                <a:ea typeface="210 수필명조 020"/>
              </a:rPr>
              <a:t>T</a:t>
            </a:r>
            <a:endParaRPr lang="ko-KR" altLang="en-US" sz="6600" b="1" i="1" dirty="0">
              <a:uFillTx/>
              <a:latin typeface="210 수필명조 020"/>
              <a:ea typeface="210 수필명조 020"/>
            </a:endParaRPr>
          </a:p>
        </p:txBody>
      </p:sp>
      <p:sp>
        <p:nvSpPr>
          <p:cNvPr id="16" name="타원 15"/>
          <p:cNvSpPr>
            <a:spLocks/>
          </p:cNvSpPr>
          <p:nvPr/>
        </p:nvSpPr>
        <p:spPr>
          <a:xfrm>
            <a:off x="3863975" y="3717290"/>
            <a:ext cx="1368425" cy="1268095"/>
          </a:xfrm>
          <a:prstGeom prst="ellipse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6600" b="1" i="1" dirty="0">
                <a:uFillTx/>
                <a:latin typeface="210 수필명조 020"/>
                <a:ea typeface="210 수필명조 020"/>
              </a:rPr>
              <a:t>O</a:t>
            </a:r>
            <a:endParaRPr lang="ko-KR" altLang="en-US" sz="6600" b="1" i="1" dirty="0">
              <a:uFillTx/>
              <a:latin typeface="210 수필명조 020"/>
              <a:ea typeface="210 수필명조 020"/>
            </a:endParaRPr>
          </a:p>
        </p:txBody>
      </p:sp>
      <p:sp>
        <p:nvSpPr>
          <p:cNvPr id="2" name="사각형: 둥근 모서리 1"/>
          <p:cNvSpPr>
            <a:spLocks/>
          </p:cNvSpPr>
          <p:nvPr/>
        </p:nvSpPr>
        <p:spPr>
          <a:xfrm>
            <a:off x="8472170" y="2016760"/>
            <a:ext cx="3385820" cy="1484630"/>
          </a:xfrm>
          <a:prstGeom prst="roundRect">
            <a:avLst/>
          </a:prstGeom>
          <a:solidFill>
            <a:srgbClr val="4A586A">
              <a:alpha val="34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8544560" y="2132965"/>
            <a:ext cx="3240405" cy="123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uFillTx/>
              </a:rPr>
              <a:t>Weakness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영어를 잘 못한다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…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발표 경험이 적다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…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디자인 감각이 부족할 것 같다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…</a:t>
            </a:r>
          </a:p>
          <a:p>
            <a:endParaRPr lang="ko-KR" altLang="en-US" sz="1400" dirty="0">
              <a:solidFill>
                <a:schemeClr val="bg1"/>
              </a:solidFill>
              <a:uFillTx/>
            </a:endParaRPr>
          </a:p>
        </p:txBody>
      </p:sp>
      <p:sp>
        <p:nvSpPr>
          <p:cNvPr id="17" name="사각형: 둥근 모서리 16"/>
          <p:cNvSpPr>
            <a:spLocks/>
          </p:cNvSpPr>
          <p:nvPr/>
        </p:nvSpPr>
        <p:spPr>
          <a:xfrm>
            <a:off x="8472170" y="3644900"/>
            <a:ext cx="3385820" cy="1484630"/>
          </a:xfrm>
          <a:prstGeom prst="roundRect">
            <a:avLst/>
          </a:prstGeom>
          <a:solidFill>
            <a:srgbClr val="4A586A">
              <a:alpha val="34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8544560" y="3813175"/>
            <a:ext cx="3240405" cy="123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uFillTx/>
              </a:rPr>
              <a:t>Threat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팀원들 모두가 맞는 시간을 찾기 힘들다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…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의견 조합이 잘 안될 시 비협조적일 수 있다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…</a:t>
            </a:r>
          </a:p>
        </p:txBody>
      </p:sp>
      <p:sp>
        <p:nvSpPr>
          <p:cNvPr id="19" name="사각형: 둥근 모서리 18"/>
          <p:cNvSpPr>
            <a:spLocks/>
          </p:cNvSpPr>
          <p:nvPr/>
        </p:nvSpPr>
        <p:spPr>
          <a:xfrm>
            <a:off x="189865" y="3644900"/>
            <a:ext cx="3385820" cy="1484630"/>
          </a:xfrm>
          <a:prstGeom prst="roundRect">
            <a:avLst/>
          </a:prstGeom>
          <a:solidFill>
            <a:srgbClr val="4A586A">
              <a:alpha val="34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61620" y="3789045"/>
            <a:ext cx="3240405" cy="123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uFillTx/>
              </a:rPr>
              <a:t>Opportunity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발표 경험을 쌓을 수 있다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!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새로운 친구를 사귈 수 있다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!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팀 프로젝트 경험을 쌓을 수 있다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!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새로운 분야에 대해 알 수 있다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!</a:t>
            </a:r>
            <a:endParaRPr lang="ko-KR" altLang="en-US" sz="1400" dirty="0">
              <a:solidFill>
                <a:schemeClr val="bg1"/>
              </a:solidFill>
              <a:uFillTx/>
            </a:endParaRPr>
          </a:p>
        </p:txBody>
      </p:sp>
      <p:sp>
        <p:nvSpPr>
          <p:cNvPr id="21" name="사각형: 둥근 모서리 20"/>
          <p:cNvSpPr>
            <a:spLocks/>
          </p:cNvSpPr>
          <p:nvPr/>
        </p:nvSpPr>
        <p:spPr>
          <a:xfrm>
            <a:off x="191135" y="2016760"/>
            <a:ext cx="3385820" cy="1484630"/>
          </a:xfrm>
          <a:prstGeom prst="roundRect">
            <a:avLst/>
          </a:prstGeom>
          <a:solidFill>
            <a:srgbClr val="4A586A">
              <a:alpha val="34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262890" y="2160905"/>
            <a:ext cx="3240405" cy="123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uFillTx/>
              </a:rPr>
              <a:t>Strength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새로운 시도를 잘 받아 들인다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!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고학번이 많다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!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학교 근처에 산다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!</a:t>
            </a:r>
          </a:p>
          <a:p>
            <a:r>
              <a:rPr lang="en-US" altLang="ko-KR" sz="1400" dirty="0">
                <a:solidFill>
                  <a:schemeClr val="bg1"/>
                </a:solidFill>
                <a:uFillTx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차에 관심이 많다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!</a:t>
            </a:r>
            <a:endParaRPr lang="ko-KR" altLang="en-US" sz="140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>
            <a:off x="262890" y="1182370"/>
            <a:ext cx="791845" cy="734060"/>
          </a:xfrm>
          <a:prstGeom prst="ellipse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5400" b="1" i="1" dirty="0">
                <a:uFillTx/>
                <a:latin typeface="210 수필명조 020"/>
                <a:ea typeface="210 수필명조 020"/>
              </a:rPr>
              <a:t>S</a:t>
            </a:r>
            <a:endParaRPr lang="ko-KR" altLang="en-US" sz="5400" b="1" i="1" dirty="0">
              <a:uFillTx/>
              <a:latin typeface="210 수필명조 020"/>
              <a:ea typeface="210 수필명조 020"/>
            </a:endParaRPr>
          </a:p>
        </p:txBody>
      </p:sp>
      <p:sp>
        <p:nvSpPr>
          <p:cNvPr id="24" name="타원 23"/>
          <p:cNvSpPr>
            <a:spLocks/>
          </p:cNvSpPr>
          <p:nvPr/>
        </p:nvSpPr>
        <p:spPr>
          <a:xfrm>
            <a:off x="1055370" y="1196975"/>
            <a:ext cx="791845" cy="734060"/>
          </a:xfrm>
          <a:prstGeom prst="ellipse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5400" b="1" i="1" dirty="0">
                <a:uFillTx/>
                <a:latin typeface="210 수필명조 020"/>
                <a:ea typeface="210 수필명조 020"/>
              </a:rPr>
              <a:t>W</a:t>
            </a:r>
            <a:endParaRPr lang="ko-KR" altLang="en-US" sz="5400" b="1" i="1" dirty="0">
              <a:uFillTx/>
              <a:latin typeface="210 수필명조 020"/>
              <a:ea typeface="210 수필명조 02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>
            <a:off x="1847215" y="1196975"/>
            <a:ext cx="791845" cy="734060"/>
          </a:xfrm>
          <a:prstGeom prst="ellipse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5400" b="1" i="1" dirty="0">
                <a:uFillTx/>
                <a:latin typeface="210 수필명조 020"/>
                <a:ea typeface="210 수필명조 020"/>
              </a:rPr>
              <a:t>O</a:t>
            </a:r>
            <a:endParaRPr lang="ko-KR" altLang="en-US" sz="5400" b="1" i="1" dirty="0">
              <a:uFillTx/>
              <a:latin typeface="210 수필명조 020"/>
              <a:ea typeface="210 수필명조 02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>
          <a:xfrm>
            <a:off x="2639695" y="1196975"/>
            <a:ext cx="791845" cy="734060"/>
          </a:xfrm>
          <a:prstGeom prst="ellipse">
            <a:avLst/>
          </a:prstGeom>
          <a:noFill/>
          <a:ln w="762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5400" b="1" i="1" dirty="0">
                <a:uFillTx/>
                <a:latin typeface="210 수필명조 020"/>
                <a:ea typeface="210 수필명조 020"/>
              </a:rPr>
              <a:t>T</a:t>
            </a:r>
            <a:endParaRPr lang="ko-KR" altLang="en-US" sz="5400" b="1" i="1" dirty="0">
              <a:uFillTx/>
              <a:latin typeface="210 수필명조 020"/>
              <a:ea typeface="210 수필명조 0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0"/>
            <a:ext cx="1219327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2000" b="0" i="0" u="none" strike="noStrike" kern="1200" cap="none" spc="0" normalizeH="0" baseline="0" noProof="0">
              <a:ln w="9525" cap="flat" cmpd="sng" algn="ctr">
                <a:noFill/>
                <a:prstDash val="solid"/>
                <a:round/>
              </a:ln>
              <a:solidFill>
                <a:srgbClr val="FFFFFF"/>
              </a:solidFill>
              <a:effectLst/>
              <a:uFillTx/>
              <a:latin typeface="210 수필명조 020"/>
              <a:ea typeface="210 수필명조 020"/>
              <a:cs typeface="Times New Roman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8891905" y="187325"/>
            <a:ext cx="353060" cy="801370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4700" b="1" i="0" u="none" strike="noStrike" kern="1200" cap="none" spc="0" normalizeH="0" baseline="0" noProof="0">
              <a:ln w="9525" cap="flat" cmpd="sng" algn="ctr">
                <a:solidFill>
                  <a:srgbClr val="C75252"/>
                </a:solidFill>
                <a:prstDash val="solid"/>
                <a:round/>
              </a:ln>
              <a:solidFill>
                <a:srgbClr val="FFFFFF"/>
              </a:solidFill>
              <a:effectLst/>
              <a:uFillTx/>
              <a:latin typeface="210 수필명조 020"/>
              <a:ea typeface="210 수필명조 020"/>
              <a:cs typeface="Times New Roman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784860" y="412750"/>
            <a:ext cx="846455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407035" y="260350"/>
            <a:ext cx="755650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함초롬돋움"/>
              <a:cs typeface="Times New Roman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839470" y="273050"/>
            <a:ext cx="100838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함초롬돋움"/>
                <a:ea typeface="DX경필명조B"/>
                <a:cs typeface="Times New Roman"/>
              </a:rPr>
              <a:t>0</a:t>
            </a:r>
            <a:r>
              <a:rPr kumimoji="0" lang="en-US" altLang="ko-KR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함초롬돋움"/>
                <a:ea typeface="DX경필명조B"/>
                <a:cs typeface="Times New Roman"/>
              </a:rPr>
              <a:t>3</a:t>
            </a:r>
            <a:r>
              <a:rPr kumimoji="0" lang="ko-KR" altLang="en-US" sz="47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 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775460" y="467995"/>
            <a:ext cx="6695440" cy="58483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>
                <a:uFillTx/>
              </a:defRPr>
            </a:pPr>
            <a:r>
              <a:rPr kumimoji="0" lang="en-US" altLang="ko-KR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Team SWOT </a:t>
            </a:r>
            <a:r>
              <a:rPr kumimoji="0" lang="ko-KR" altLang="en-US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분석 및 </a:t>
            </a:r>
            <a:r>
              <a:rPr kumimoji="0" lang="en-US" altLang="ko-KR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Ground Rule </a:t>
            </a:r>
            <a:r>
              <a:rPr kumimoji="0" lang="ko-KR" altLang="en-US" sz="3200" b="0" i="0" u="none" strike="noStrike" kern="1200" cap="none" spc="0" normalizeH="0" baseline="0" noProof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uFillTx/>
                <a:latin typeface="DX경필명조B"/>
                <a:ea typeface="DX경필명조B"/>
                <a:cs typeface="Times New Roman"/>
              </a:rPr>
              <a:t>서약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35280" y="2348865"/>
            <a:ext cx="6769100" cy="40932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1. 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약속 기한 잘 지키기</a:t>
            </a: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endParaRPr lang="ko-KR" altLang="en-US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2. 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프로젝트 중 </a:t>
            </a:r>
            <a:r>
              <a:rPr lang="ko-KR" altLang="en-US" sz="2000" i="1" dirty="0" err="1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관련없는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 얘기 꺼내지 않기</a:t>
            </a: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3. 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자신의 생각 표현 잘 하기</a:t>
            </a: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4. 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연락 피하지 않기</a:t>
            </a: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endParaRPr lang="en-US" altLang="ko-KR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  <a:p>
            <a:pPr>
              <a:defRPr lang="ko-KR" altLang="en-US">
                <a:uFillTx/>
              </a:defRPr>
            </a:pP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5. 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맡은 부분에 대해서는 최선을 다하기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335280" y="1598930"/>
            <a:ext cx="482473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uFillTx/>
                <a:latin typeface="DX경필명조B"/>
              </a:rPr>
              <a:t>Ground Rule </a:t>
            </a:r>
            <a:r>
              <a:rPr lang="ko-KR" altLang="en-US" sz="2400" dirty="0">
                <a:solidFill>
                  <a:schemeClr val="bg1"/>
                </a:solidFill>
                <a:uFillTx/>
                <a:latin typeface="DX경필명조B"/>
              </a:rPr>
              <a:t>및 서약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6240145" y="3644900"/>
            <a:ext cx="482473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solidFill>
                  <a:schemeClr val="bg1"/>
                </a:solidFill>
                <a:uFillTx/>
                <a:latin typeface="DX경필명조B"/>
              </a:rPr>
              <a:t>이와 같은 사항들을 지키며 프로젝트를 진행할 것을 다짐합니다</a:t>
            </a:r>
            <a:r>
              <a:rPr lang="en-US" altLang="ko-KR" sz="2400" i="1" dirty="0">
                <a:solidFill>
                  <a:schemeClr val="bg1"/>
                </a:solidFill>
                <a:uFillTx/>
                <a:latin typeface="DX경필명조B"/>
              </a:rPr>
              <a:t>.</a:t>
            </a:r>
            <a:endParaRPr lang="ko-KR" altLang="en-US" sz="2400" i="1" dirty="0">
              <a:solidFill>
                <a:schemeClr val="bg1"/>
              </a:solidFill>
              <a:uFillTx/>
              <a:latin typeface="DX경필명조B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2125" y="5538470"/>
            <a:ext cx="1969135" cy="1059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125" y="4465320"/>
            <a:ext cx="1969135" cy="10693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41085" y="4466590"/>
            <a:ext cx="1971040" cy="10718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085" y="5541645"/>
            <a:ext cx="1960880" cy="105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27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784860" y="412750"/>
            <a:ext cx="846455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75460" y="260350"/>
            <a:ext cx="4073525" cy="81534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용어 관련 조사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07035" y="260350"/>
            <a:ext cx="755650" cy="660400"/>
          </a:xfrm>
          <a:prstGeom prst="rect">
            <a:avLst/>
          </a:prstGeom>
          <a:solidFill>
            <a:srgbClr val="041B25">
              <a:alpha val="80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39470" y="273050"/>
            <a:ext cx="1008380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0</a:t>
            </a:r>
            <a:r>
              <a:rPr lang="en-US" altLang="ko-KR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4</a:t>
            </a:r>
            <a:r>
              <a:rPr lang="ko-KR" altLang="en-US" sz="4700" dirty="0">
                <a:ln w="9525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uFillTx/>
                <a:latin typeface="DX경필명조B"/>
                <a:ea typeface="DX경필명조B"/>
              </a:rPr>
              <a:t> 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035" y="1336675"/>
            <a:ext cx="26644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uFillTx/>
                <a:latin typeface="DX경필명조B"/>
              </a:rPr>
              <a:t>Agile </a:t>
            </a:r>
            <a:r>
              <a:rPr lang="ko-KR" altLang="en-US" sz="2400" dirty="0">
                <a:solidFill>
                  <a:schemeClr val="bg1"/>
                </a:solidFill>
                <a:uFillTx/>
                <a:latin typeface="DX경필명조B"/>
              </a:rPr>
              <a:t>방법론이란</a:t>
            </a:r>
            <a:r>
              <a:rPr lang="en-US" altLang="ko-KR" sz="2400" dirty="0">
                <a:solidFill>
                  <a:schemeClr val="bg1"/>
                </a:solidFill>
                <a:uFillTx/>
                <a:latin typeface="DX경필명조B"/>
              </a:rPr>
              <a:t>?</a:t>
            </a:r>
            <a:endParaRPr lang="ko-KR" altLang="en-US" sz="2400" dirty="0">
              <a:solidFill>
                <a:schemeClr val="bg1"/>
              </a:solidFill>
              <a:uFillTx/>
              <a:latin typeface="DX경필명조B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5280" y="1988820"/>
            <a:ext cx="9865360" cy="1323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큰 하나의 프로젝트를 단계별로 작은 여러 개의 프로젝트로 나눈다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 (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기획 단계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)</a:t>
            </a:r>
          </a:p>
          <a:p>
            <a:pPr marL="457200" indent="-457200">
              <a:buAutoNum type="arabicPeriod"/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작은 프로젝트를 하나씩 수행하고 테스트한다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 (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개발 단계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)</a:t>
            </a:r>
          </a:p>
          <a:p>
            <a:pPr marL="457200" indent="-457200">
              <a:buAutoNum type="arabicPeriod"/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개발과정에서의 시스템의 변경사항을 반영한다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 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(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고객 요청사항 포함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)</a:t>
            </a:r>
          </a:p>
          <a:p>
            <a:pPr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이 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3</a:t>
            </a: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가지를 유연하게 대응할 수 있도록 고안된 개발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!!</a:t>
            </a:r>
            <a:endParaRPr lang="ko-KR" altLang="en-US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335280" y="4337685"/>
            <a:ext cx="10801350" cy="1939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개발자와 고객의 사이에서 지속적인 대화가 이루어지면서 변화하는 요구사항을 수용한다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고객이 결정한 사항을 가장 우선적으로 시행하고 개발자 개인의 가치보다 팀의 목표를 우선으로 한다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팀원들과 주기적인 미팅을 통해 프로젝트를 점검한다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주기적으로 제품 시현을 하고 고객으로부터 피드백을 받는다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lang="ko-KR" altLang="en-US">
                <a:uFillTx/>
              </a:defRPr>
            </a:pPr>
            <a:r>
              <a:rPr lang="ko-KR" altLang="en-US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프로그램 품질 향상에 신경을 쓰며 간단한 내부 구조 형성을 통한 비용절감을 목표로 한다</a:t>
            </a:r>
            <a:r>
              <a:rPr lang="en-US" altLang="ko-KR" sz="2000" i="1" dirty="0">
                <a:ln w="9525" cap="flat" cmpd="sng" algn="ctr">
                  <a:noFill/>
                  <a:prstDash val="solid"/>
                  <a:round/>
                </a:ln>
                <a:solidFill>
                  <a:schemeClr val="bg1"/>
                </a:solidFill>
                <a:uFillTx/>
                <a:latin typeface="210 수필명조 020"/>
                <a:ea typeface="210 수필명조 020"/>
              </a:rPr>
              <a:t>.</a:t>
            </a:r>
            <a:endParaRPr lang="ko-KR" altLang="en-US" sz="2000" i="1" dirty="0">
              <a:ln w="9525" cap="flat" cmpd="sng" algn="ctr">
                <a:noFill/>
                <a:prstDash val="solid"/>
                <a:round/>
              </a:ln>
              <a:solidFill>
                <a:schemeClr val="bg1"/>
              </a:solidFill>
              <a:uFillTx/>
              <a:latin typeface="210 수필명조 020"/>
              <a:ea typeface="210 수필명조 02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07035" y="3543300"/>
            <a:ext cx="34563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uFillTx/>
                <a:latin typeface="DX경필명조B"/>
              </a:rPr>
              <a:t>Agile </a:t>
            </a:r>
            <a:r>
              <a:rPr lang="ko-KR" altLang="en-US" sz="2400" dirty="0">
                <a:solidFill>
                  <a:schemeClr val="bg1"/>
                </a:solidFill>
                <a:uFillTx/>
                <a:latin typeface="DX경필명조B"/>
              </a:rPr>
              <a:t>방법론의 핵심은</a:t>
            </a:r>
            <a:r>
              <a:rPr lang="en-US" altLang="ko-KR" sz="2400" dirty="0">
                <a:solidFill>
                  <a:schemeClr val="bg1"/>
                </a:solidFill>
                <a:uFillTx/>
                <a:latin typeface="DX경필명조B"/>
              </a:rPr>
              <a:t>?</a:t>
            </a:r>
            <a:endParaRPr lang="ko-KR" altLang="en-US" sz="2400" dirty="0">
              <a:solidFill>
                <a:schemeClr val="bg1"/>
              </a:solidFill>
              <a:uFillTx/>
              <a:latin typeface="DX경필명조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s="http://schemas.openxmlformats.org/officeDocument/2006/sharedTypes">
      <p:transition spd="slow"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잔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Pages>24</Pages>
  <Words>1374</Words>
  <Characters>0</Characters>
  <Application>Microsoft Office PowerPoint</Application>
  <DocSecurity>0</DocSecurity>
  <PresentationFormat>와이드스크린</PresentationFormat>
  <Lines>0</Lines>
  <Paragraphs>366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210 수필명조 020</vt:lpstr>
      <vt:lpstr>DX경필명조B</vt:lpstr>
      <vt:lpstr>DX신궁체B</vt:lpstr>
      <vt:lpstr>Nanum Gothic</vt:lpstr>
      <vt:lpstr>sans-serif</vt:lpstr>
      <vt:lpstr>굴림</vt:lpstr>
      <vt:lpstr>나눔고딕</vt:lpstr>
      <vt:lpstr>맑은 고딕</vt:lpstr>
      <vt:lpstr>함초롬돋움</vt:lpstr>
      <vt:lpstr>Arial</vt:lpstr>
      <vt:lpstr>Times New Roman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Du-Pyo Hong</cp:lastModifiedBy>
  <cp:revision>22</cp:revision>
  <dcterms:modified xsi:type="dcterms:W3CDTF">2017-12-04T12:46:32Z</dcterms:modified>
</cp:coreProperties>
</file>