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4758988" cy="10333038"/>
  <p:notesSz cx="6858000" cy="9144000"/>
  <p:defaultTextStyle>
    <a:defPPr>
      <a:defRPr lang="en-US"/>
    </a:defPPr>
    <a:lvl1pPr algn="l" defTabSz="715963" rtl="0" fontAlgn="base">
      <a:spcBef>
        <a:spcPct val="0"/>
      </a:spcBef>
      <a:spcAft>
        <a:spcPct val="0"/>
      </a:spcAft>
      <a:defRPr sz="2800" kern="1200">
        <a:solidFill>
          <a:schemeClr val="tx1"/>
        </a:solidFill>
        <a:latin typeface="Arial" charset="0"/>
        <a:ea typeface="Geneva" charset="-128"/>
        <a:cs typeface="+mn-cs"/>
      </a:defRPr>
    </a:lvl1pPr>
    <a:lvl2pPr marL="715963" indent="-258763" algn="l" defTabSz="715963" rtl="0" fontAlgn="base">
      <a:spcBef>
        <a:spcPct val="0"/>
      </a:spcBef>
      <a:spcAft>
        <a:spcPct val="0"/>
      </a:spcAft>
      <a:defRPr sz="2800" kern="1200">
        <a:solidFill>
          <a:schemeClr val="tx1"/>
        </a:solidFill>
        <a:latin typeface="Arial" charset="0"/>
        <a:ea typeface="Geneva" charset="-128"/>
        <a:cs typeface="+mn-cs"/>
      </a:defRPr>
    </a:lvl2pPr>
    <a:lvl3pPr marL="1433513" indent="-519113" algn="l" defTabSz="715963" rtl="0" fontAlgn="base">
      <a:spcBef>
        <a:spcPct val="0"/>
      </a:spcBef>
      <a:spcAft>
        <a:spcPct val="0"/>
      </a:spcAft>
      <a:defRPr sz="2800" kern="1200">
        <a:solidFill>
          <a:schemeClr val="tx1"/>
        </a:solidFill>
        <a:latin typeface="Arial" charset="0"/>
        <a:ea typeface="Geneva" charset="-128"/>
        <a:cs typeface="+mn-cs"/>
      </a:defRPr>
    </a:lvl3pPr>
    <a:lvl4pPr marL="2149475" indent="-777875" algn="l" defTabSz="715963" rtl="0" fontAlgn="base">
      <a:spcBef>
        <a:spcPct val="0"/>
      </a:spcBef>
      <a:spcAft>
        <a:spcPct val="0"/>
      </a:spcAft>
      <a:defRPr sz="2800" kern="1200">
        <a:solidFill>
          <a:schemeClr val="tx1"/>
        </a:solidFill>
        <a:latin typeface="Arial" charset="0"/>
        <a:ea typeface="Geneva" charset="-128"/>
        <a:cs typeface="+mn-cs"/>
      </a:defRPr>
    </a:lvl4pPr>
    <a:lvl5pPr marL="2867025" indent="-1038225" algn="l" defTabSz="715963" rtl="0" fontAlgn="base">
      <a:spcBef>
        <a:spcPct val="0"/>
      </a:spcBef>
      <a:spcAft>
        <a:spcPct val="0"/>
      </a:spcAft>
      <a:defRPr sz="2800" kern="1200">
        <a:solidFill>
          <a:schemeClr val="tx1"/>
        </a:solidFill>
        <a:latin typeface="Arial" charset="0"/>
        <a:ea typeface="Geneva" charset="-128"/>
        <a:cs typeface="+mn-cs"/>
      </a:defRPr>
    </a:lvl5pPr>
    <a:lvl6pPr marL="2286000" algn="l" defTabSz="914400" rtl="0" eaLnBrk="1" latinLnBrk="0" hangingPunct="1">
      <a:defRPr sz="2800" kern="1200">
        <a:solidFill>
          <a:schemeClr val="tx1"/>
        </a:solidFill>
        <a:latin typeface="Arial" charset="0"/>
        <a:ea typeface="Geneva" charset="-128"/>
        <a:cs typeface="+mn-cs"/>
      </a:defRPr>
    </a:lvl6pPr>
    <a:lvl7pPr marL="2743200" algn="l" defTabSz="914400" rtl="0" eaLnBrk="1" latinLnBrk="0" hangingPunct="1">
      <a:defRPr sz="2800" kern="1200">
        <a:solidFill>
          <a:schemeClr val="tx1"/>
        </a:solidFill>
        <a:latin typeface="Arial" charset="0"/>
        <a:ea typeface="Geneva" charset="-128"/>
        <a:cs typeface="+mn-cs"/>
      </a:defRPr>
    </a:lvl7pPr>
    <a:lvl8pPr marL="3200400" algn="l" defTabSz="914400" rtl="0" eaLnBrk="1" latinLnBrk="0" hangingPunct="1">
      <a:defRPr sz="2800" kern="1200">
        <a:solidFill>
          <a:schemeClr val="tx1"/>
        </a:solidFill>
        <a:latin typeface="Arial" charset="0"/>
        <a:ea typeface="Geneva" charset="-128"/>
        <a:cs typeface="+mn-cs"/>
      </a:defRPr>
    </a:lvl8pPr>
    <a:lvl9pPr marL="3657600" algn="l" defTabSz="914400" rtl="0" eaLnBrk="1" latinLnBrk="0" hangingPunct="1">
      <a:defRPr sz="2800" kern="1200">
        <a:solidFill>
          <a:schemeClr val="tx1"/>
        </a:solidFill>
        <a:latin typeface="Arial" charset="0"/>
        <a:ea typeface="Geneva" charset="-128"/>
        <a:cs typeface="+mn-cs"/>
      </a:defRPr>
    </a:lvl9pPr>
  </p:defaultTextStyle>
  <p:extLst>
    <p:ext uri="{EFAFB233-063F-42B5-8137-9DF3F51BA10A}">
      <p15:sldGuideLst xmlns:p15="http://schemas.microsoft.com/office/powerpoint/2012/main">
        <p15:guide id="1" orient="horz" pos="3254">
          <p15:clr>
            <a:srgbClr val="A4A3A4"/>
          </p15:clr>
        </p15:guide>
        <p15:guide id="2" pos="46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D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2" d="100"/>
          <a:sy n="82" d="100"/>
        </p:scale>
        <p:origin x="180" y="-148"/>
      </p:cViewPr>
      <p:guideLst>
        <p:guide orient="horz" pos="3254"/>
        <p:guide pos="464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cs typeface="Geneva"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8FB99983-FF8B-48D4-BB5C-A13EAE56EED1}" type="datetime1">
              <a:rPr lang="en-US"/>
              <a:pPr>
                <a:defRPr/>
              </a:pPr>
              <a:t>5/29/2025</a:t>
            </a:fld>
            <a:endParaRPr lang="en-US"/>
          </a:p>
        </p:txBody>
      </p:sp>
      <p:sp>
        <p:nvSpPr>
          <p:cNvPr id="4" name="Slide Image Placeholder 3"/>
          <p:cNvSpPr>
            <a:spLocks noGrp="1" noRot="1" noChangeAspect="1"/>
          </p:cNvSpPr>
          <p:nvPr>
            <p:ph type="sldImg" idx="2"/>
          </p:nvPr>
        </p:nvSpPr>
        <p:spPr>
          <a:xfrm>
            <a:off x="981075" y="685800"/>
            <a:ext cx="489585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cs typeface="Geneva"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B5E5256C-919A-4817-B7EE-7D55C0BCBE54}" type="slidenum">
              <a:rPr lang="en-US"/>
              <a:pPr>
                <a:defRPr/>
              </a:pPr>
              <a:t>‹#›</a:t>
            </a:fld>
            <a:endParaRPr lang="en-US"/>
          </a:p>
        </p:txBody>
      </p:sp>
    </p:spTree>
    <p:extLst>
      <p:ext uri="{BB962C8B-B14F-4D97-AF65-F5344CB8AC3E}">
        <p14:creationId xmlns:p14="http://schemas.microsoft.com/office/powerpoint/2010/main" val="369156031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Geneva" charset="-128"/>
        <a:cs typeface="Geneva" charset="-128"/>
      </a:defRPr>
    </a:lvl1pPr>
    <a:lvl2pPr marL="457200" algn="l" defTabSz="457200" rtl="0" eaLnBrk="0" fontAlgn="base" hangingPunct="0">
      <a:spcBef>
        <a:spcPct val="30000"/>
      </a:spcBef>
      <a:spcAft>
        <a:spcPct val="0"/>
      </a:spcAft>
      <a:defRPr sz="1200" kern="1200">
        <a:solidFill>
          <a:schemeClr val="tx1"/>
        </a:solidFill>
        <a:latin typeface="+mn-lt"/>
        <a:ea typeface="Geneva"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Geneva"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Geneva"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Geneva"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209940"/>
            <a:ext cx="12545140" cy="2214906"/>
          </a:xfrm>
        </p:spPr>
        <p:txBody>
          <a:bodyPr/>
          <a:lstStyle/>
          <a:p>
            <a:r>
              <a:rPr lang="en-AU"/>
              <a:t>Click to edit Master title style</a:t>
            </a:r>
            <a:endParaRPr lang="en-US"/>
          </a:p>
        </p:txBody>
      </p:sp>
      <p:sp>
        <p:nvSpPr>
          <p:cNvPr id="3" name="Subtitle 2"/>
          <p:cNvSpPr>
            <a:spLocks noGrp="1"/>
          </p:cNvSpPr>
          <p:nvPr>
            <p:ph type="subTitle" idx="1"/>
          </p:nvPr>
        </p:nvSpPr>
        <p:spPr>
          <a:xfrm>
            <a:off x="2213848" y="5855388"/>
            <a:ext cx="10331292" cy="2640665"/>
          </a:xfrm>
        </p:spPr>
        <p:txBody>
          <a:bodyPr/>
          <a:lstStyle>
            <a:lvl1pPr marL="0" indent="0" algn="ctr">
              <a:buNone/>
              <a:defRPr>
                <a:solidFill>
                  <a:schemeClr val="tx1">
                    <a:tint val="75000"/>
                  </a:schemeClr>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5CAC68B-D864-4606-AD5B-C211B22260C9}" type="datetime1">
              <a:rPr lang="en-US"/>
              <a:pPr>
                <a:defRPr/>
              </a:pPr>
              <a:t>5/29/2025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D6B829-617E-46B8-8641-E065B8FDE8F6}" type="slidenum">
              <a:rPr lang="en-US"/>
              <a:pPr>
                <a:defRPr/>
              </a:pPr>
              <a:t>‹#›</a:t>
            </a:fld>
            <a:endParaRPr lang="en-US"/>
          </a:p>
        </p:txBody>
      </p:sp>
    </p:spTree>
    <p:extLst>
      <p:ext uri="{BB962C8B-B14F-4D97-AF65-F5344CB8AC3E}">
        <p14:creationId xmlns:p14="http://schemas.microsoft.com/office/powerpoint/2010/main" val="248822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10" name="Straight Connector 9"/>
          <p:cNvCxnSpPr/>
          <p:nvPr userDrawn="1"/>
        </p:nvCxnSpPr>
        <p:spPr>
          <a:xfrm>
            <a:off x="0" y="47625"/>
            <a:ext cx="14773275" cy="1588"/>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0" y="1109663"/>
            <a:ext cx="14773275" cy="1587"/>
          </a:xfrm>
          <a:prstGeom prst="line">
            <a:avLst/>
          </a:prstGeom>
          <a:ln w="19050" cap="flat" cmpd="sng" algn="ctr">
            <a:solidFill>
              <a:schemeClr val="accent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6" name="Text Placeholder 2"/>
          <p:cNvSpPr>
            <a:spLocks noGrp="1"/>
          </p:cNvSpPr>
          <p:nvPr>
            <p:ph idx="1"/>
          </p:nvPr>
        </p:nvSpPr>
        <p:spPr bwMode="auto">
          <a:xfrm>
            <a:off x="112538"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9" name="Title 8"/>
          <p:cNvSpPr>
            <a:spLocks noGrp="1"/>
          </p:cNvSpPr>
          <p:nvPr>
            <p:ph type="title"/>
          </p:nvPr>
        </p:nvSpPr>
        <p:spPr>
          <a:xfrm>
            <a:off x="449969" y="-24897"/>
            <a:ext cx="14311745" cy="697998"/>
          </a:xfrm>
        </p:spPr>
        <p:txBody>
          <a:bodyPr/>
          <a:lstStyle>
            <a:lvl1pPr algn="r">
              <a:defRPr sz="4800" cap="all">
                <a:solidFill>
                  <a:srgbClr val="271D65"/>
                </a:solidFill>
                <a:latin typeface="Bodoni MT"/>
                <a:cs typeface="Bodoni MT"/>
              </a:defRPr>
            </a:lvl1pPr>
          </a:lstStyle>
          <a:p>
            <a:r>
              <a:rPr lang="en-AU" dirty="0"/>
              <a:t>Click to edit Master title style</a:t>
            </a:r>
            <a:endParaRPr lang="en-US" dirty="0"/>
          </a:p>
        </p:txBody>
      </p:sp>
      <p:sp>
        <p:nvSpPr>
          <p:cNvPr id="14" name="Subtitle 2"/>
          <p:cNvSpPr>
            <a:spLocks noGrp="1"/>
          </p:cNvSpPr>
          <p:nvPr>
            <p:ph type="subTitle" idx="10"/>
          </p:nvPr>
        </p:nvSpPr>
        <p:spPr>
          <a:xfrm>
            <a:off x="4403883" y="673101"/>
            <a:ext cx="10331292" cy="441721"/>
          </a:xfrm>
        </p:spPr>
        <p:txBody>
          <a:bodyPr tIns="0">
            <a:noAutofit/>
          </a:bodyPr>
          <a:lstStyle>
            <a:lvl1pPr marL="0" indent="0" algn="r">
              <a:spcBef>
                <a:spcPts val="0"/>
              </a:spcBef>
              <a:buNone/>
              <a:defRPr sz="2400">
                <a:solidFill>
                  <a:srgbClr val="271D65"/>
                </a:solidFill>
              </a:defRPr>
            </a:lvl1pPr>
            <a:lvl2pPr marL="716890" indent="0" algn="ctr">
              <a:buNone/>
              <a:defRPr>
                <a:solidFill>
                  <a:schemeClr val="tx1">
                    <a:tint val="75000"/>
                  </a:schemeClr>
                </a:solidFill>
              </a:defRPr>
            </a:lvl2pPr>
            <a:lvl3pPr marL="1433779" indent="0" algn="ctr">
              <a:buNone/>
              <a:defRPr>
                <a:solidFill>
                  <a:schemeClr val="tx1">
                    <a:tint val="75000"/>
                  </a:schemeClr>
                </a:solidFill>
              </a:defRPr>
            </a:lvl3pPr>
            <a:lvl4pPr marL="2150669" indent="0" algn="ctr">
              <a:buNone/>
              <a:defRPr>
                <a:solidFill>
                  <a:schemeClr val="tx1">
                    <a:tint val="75000"/>
                  </a:schemeClr>
                </a:solidFill>
              </a:defRPr>
            </a:lvl4pPr>
            <a:lvl5pPr marL="2867558" indent="0" algn="ctr">
              <a:buNone/>
              <a:defRPr>
                <a:solidFill>
                  <a:schemeClr val="tx1">
                    <a:tint val="75000"/>
                  </a:schemeClr>
                </a:solidFill>
              </a:defRPr>
            </a:lvl5pPr>
            <a:lvl6pPr marL="3584448" indent="0" algn="ctr">
              <a:buNone/>
              <a:defRPr>
                <a:solidFill>
                  <a:schemeClr val="tx1">
                    <a:tint val="75000"/>
                  </a:schemeClr>
                </a:solidFill>
              </a:defRPr>
            </a:lvl6pPr>
            <a:lvl7pPr marL="4301338" indent="0" algn="ctr">
              <a:buNone/>
              <a:defRPr>
                <a:solidFill>
                  <a:schemeClr val="tx1">
                    <a:tint val="75000"/>
                  </a:schemeClr>
                </a:solidFill>
              </a:defRPr>
            </a:lvl7pPr>
            <a:lvl8pPr marL="5018227" indent="0" algn="ctr">
              <a:buNone/>
              <a:defRPr>
                <a:solidFill>
                  <a:schemeClr val="tx1">
                    <a:tint val="75000"/>
                  </a:schemeClr>
                </a:solidFill>
              </a:defRPr>
            </a:lvl8pPr>
            <a:lvl9pPr marL="5735117" indent="0" algn="ctr">
              <a:buNone/>
              <a:defRPr>
                <a:solidFill>
                  <a:schemeClr val="tx1">
                    <a:tint val="75000"/>
                  </a:schemeClr>
                </a:solidFill>
              </a:defRPr>
            </a:lvl9pPr>
          </a:lstStyle>
          <a:p>
            <a:r>
              <a:rPr lang="en-AU" dirty="0"/>
              <a:t>Click to edit Master subtitle style</a:t>
            </a:r>
            <a:endParaRPr lang="en-US" dirty="0"/>
          </a:p>
        </p:txBody>
      </p:sp>
      <p:sp>
        <p:nvSpPr>
          <p:cNvPr id="15" name="Text Placeholder 2"/>
          <p:cNvSpPr>
            <a:spLocks noGrp="1"/>
          </p:cNvSpPr>
          <p:nvPr>
            <p:ph idx="11"/>
          </p:nvPr>
        </p:nvSpPr>
        <p:spPr bwMode="auto">
          <a:xfrm>
            <a:off x="3789482"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6" name="Text Placeholder 2"/>
          <p:cNvSpPr>
            <a:spLocks noGrp="1"/>
          </p:cNvSpPr>
          <p:nvPr>
            <p:ph idx="12"/>
          </p:nvPr>
        </p:nvSpPr>
        <p:spPr bwMode="auto">
          <a:xfrm>
            <a:off x="7466426"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
        <p:nvSpPr>
          <p:cNvPr id="17" name="Text Placeholder 2"/>
          <p:cNvSpPr>
            <a:spLocks noGrp="1"/>
          </p:cNvSpPr>
          <p:nvPr>
            <p:ph idx="13"/>
          </p:nvPr>
        </p:nvSpPr>
        <p:spPr bwMode="auto">
          <a:xfrm>
            <a:off x="11143369" y="1270000"/>
            <a:ext cx="3499731" cy="7656512"/>
          </a:xfrm>
          <a:prstGeom prst="rect">
            <a:avLst/>
          </a:prstGeom>
          <a:noFill/>
          <a:ln w="9525">
            <a:noFill/>
            <a:miter lim="800000"/>
            <a:headEnd/>
            <a:tailEnd/>
          </a:ln>
        </p:spPr>
        <p:txBody>
          <a:bodyPr/>
          <a:lstStyle>
            <a:lvl1pPr marL="0" indent="0" algn="l">
              <a:buNone/>
              <a:defRPr sz="1400">
                <a:latin typeface="Helvetica Neue"/>
                <a:cs typeface="Helvetica Neue"/>
              </a:defRPr>
            </a:lvl1pPr>
            <a:lvl2pPr algn="l">
              <a:buNone/>
              <a:defRPr sz="1800">
                <a:latin typeface="Helvetica Neue"/>
                <a:cs typeface="Helvetica Neue"/>
              </a:defRPr>
            </a:lvl2pPr>
            <a:lvl3pPr algn="l">
              <a:buNone/>
              <a:defRPr sz="1800">
                <a:latin typeface="Helvetica Neue"/>
                <a:cs typeface="Helvetica Neue"/>
              </a:defRPr>
            </a:lvl3pPr>
            <a:lvl4pPr algn="l">
              <a:buNone/>
              <a:defRPr sz="1800">
                <a:latin typeface="Helvetica Neue"/>
                <a:cs typeface="Helvetica Neue"/>
              </a:defRPr>
            </a:lvl4pPr>
            <a:lvl5pPr algn="l">
              <a:buNone/>
              <a:defRPr sz="1800">
                <a:latin typeface="Helvetica Neue"/>
                <a:cs typeface="Helvetica Neue"/>
              </a:defRPr>
            </a:lvl5pPr>
          </a:lstStyle>
          <a:p>
            <a:pPr lvl="0"/>
            <a:r>
              <a:rPr lang="en-AU" noProof="0" dirty="0"/>
              <a:t>Click to edit Master text styles</a:t>
            </a:r>
          </a:p>
          <a:p>
            <a:pPr lvl="0"/>
            <a:r>
              <a:rPr lang="en-AU" noProof="0" dirty="0"/>
              <a:t>Second level</a:t>
            </a:r>
          </a:p>
          <a:p>
            <a:pPr lvl="0"/>
            <a:r>
              <a:rPr lang="en-AU" noProof="0" dirty="0"/>
              <a:t>Third level</a:t>
            </a:r>
          </a:p>
          <a:p>
            <a:pPr lvl="0"/>
            <a:r>
              <a:rPr lang="en-AU" noProof="0" dirty="0"/>
              <a:t>Fourth level</a:t>
            </a:r>
          </a:p>
          <a:p>
            <a:pPr lvl="0"/>
            <a:r>
              <a:rPr lang="en-AU" noProof="0" dirty="0"/>
              <a:t>Fifth level</a:t>
            </a:r>
            <a:endParaRPr lang="en-US" noProof="0" dirty="0"/>
          </a:p>
        </p:txBody>
      </p:sp>
    </p:spTree>
    <p:extLst>
      <p:ext uri="{BB962C8B-B14F-4D97-AF65-F5344CB8AC3E}">
        <p14:creationId xmlns:p14="http://schemas.microsoft.com/office/powerpoint/2010/main" val="311172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38188" y="414338"/>
            <a:ext cx="13282612" cy="1720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ctr" anchorCtr="0" compatLnSpc="1">
            <a:prstTxWarp prst="textNoShape">
              <a:avLst/>
            </a:prstTxWarp>
          </a:bodyPr>
          <a:lstStyle/>
          <a:p>
            <a:pPr lvl="0"/>
            <a:r>
              <a:rPr lang="en-AU"/>
              <a:t>Click to edit Master title style</a:t>
            </a:r>
            <a:endParaRPr lang="en-US"/>
          </a:p>
        </p:txBody>
      </p:sp>
      <p:sp>
        <p:nvSpPr>
          <p:cNvPr id="1027" name="Text Placeholder 2"/>
          <p:cNvSpPr>
            <a:spLocks noGrp="1"/>
          </p:cNvSpPr>
          <p:nvPr>
            <p:ph type="body" idx="1"/>
          </p:nvPr>
        </p:nvSpPr>
        <p:spPr bwMode="auto">
          <a:xfrm>
            <a:off x="738188" y="2411413"/>
            <a:ext cx="13282612" cy="6818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2"/>
          </p:nvPr>
        </p:nvSpPr>
        <p:spPr>
          <a:xfrm>
            <a:off x="738188" y="9577388"/>
            <a:ext cx="3443287" cy="549275"/>
          </a:xfrm>
          <a:prstGeom prst="rect">
            <a:avLst/>
          </a:prstGeom>
        </p:spPr>
        <p:txBody>
          <a:bodyPr vert="horz" wrap="square" lIns="143378" tIns="71689" rIns="143378" bIns="71689" numCol="1" anchor="ctr" anchorCtr="0" compatLnSpc="1">
            <a:prstTxWarp prst="textNoShape">
              <a:avLst/>
            </a:prstTxWarp>
          </a:bodyPr>
          <a:lstStyle>
            <a:lvl1pPr>
              <a:defRPr sz="1900" smtClean="0">
                <a:solidFill>
                  <a:srgbClr val="898989"/>
                </a:solidFill>
                <a:latin typeface="Calibri" charset="0"/>
              </a:defRPr>
            </a:lvl1pPr>
          </a:lstStyle>
          <a:p>
            <a:pPr>
              <a:defRPr/>
            </a:pPr>
            <a:fld id="{7D7629C7-CFF9-459C-9750-3C329516BF3C}" type="datetime1">
              <a:rPr lang="en-US"/>
              <a:pPr>
                <a:defRPr/>
              </a:pPr>
              <a:t>5/29/2025</a:t>
            </a:fld>
            <a:endParaRPr lang="en-US"/>
          </a:p>
        </p:txBody>
      </p:sp>
      <p:sp>
        <p:nvSpPr>
          <p:cNvPr id="5" name="Footer Placeholder 4"/>
          <p:cNvSpPr>
            <a:spLocks noGrp="1"/>
          </p:cNvSpPr>
          <p:nvPr>
            <p:ph type="ftr" sz="quarter" idx="3"/>
          </p:nvPr>
        </p:nvSpPr>
        <p:spPr>
          <a:xfrm>
            <a:off x="5041900" y="9577388"/>
            <a:ext cx="4675188" cy="549275"/>
          </a:xfrm>
          <a:prstGeom prst="rect">
            <a:avLst/>
          </a:prstGeom>
        </p:spPr>
        <p:txBody>
          <a:bodyPr vert="horz" lIns="143378" tIns="71689" rIns="143378" bIns="71689" rtlCol="0" anchor="ctr"/>
          <a:lstStyle>
            <a:lvl1pPr algn="ctr" defTabSz="716890" fontAlgn="auto">
              <a:spcBef>
                <a:spcPts val="0"/>
              </a:spcBef>
              <a:spcAft>
                <a:spcPts val="0"/>
              </a:spcAft>
              <a:defRPr sz="19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10577513" y="9577388"/>
            <a:ext cx="3443287" cy="549275"/>
          </a:xfrm>
          <a:prstGeom prst="rect">
            <a:avLst/>
          </a:prstGeom>
        </p:spPr>
        <p:txBody>
          <a:bodyPr vert="horz" wrap="square" lIns="143378" tIns="71689" rIns="143378" bIns="71689" numCol="1" anchor="ctr" anchorCtr="0" compatLnSpc="1">
            <a:prstTxWarp prst="textNoShape">
              <a:avLst/>
            </a:prstTxWarp>
          </a:bodyPr>
          <a:lstStyle>
            <a:lvl1pPr algn="r">
              <a:defRPr sz="1900" smtClean="0">
                <a:solidFill>
                  <a:srgbClr val="898989"/>
                </a:solidFill>
                <a:latin typeface="Calibri" charset="0"/>
              </a:defRPr>
            </a:lvl1pPr>
          </a:lstStyle>
          <a:p>
            <a:pPr>
              <a:defRPr/>
            </a:pPr>
            <a:fld id="{89B52F6F-59E5-4E8F-A507-C71A1C05D50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Lst>
  <p:txStyles>
    <p:titleStyle>
      <a:lvl1pPr algn="ctr" defTabSz="715963" rtl="0" eaLnBrk="0" fontAlgn="base" hangingPunct="0">
        <a:spcBef>
          <a:spcPct val="0"/>
        </a:spcBef>
        <a:spcAft>
          <a:spcPct val="0"/>
        </a:spcAft>
        <a:defRPr sz="6900" kern="1200">
          <a:solidFill>
            <a:schemeClr val="tx1"/>
          </a:solidFill>
          <a:latin typeface="Didot"/>
          <a:ea typeface="Geneva" charset="-128"/>
          <a:cs typeface="Didot"/>
        </a:defRPr>
      </a:lvl1pPr>
      <a:lvl2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2pPr>
      <a:lvl3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3pPr>
      <a:lvl4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4pPr>
      <a:lvl5pPr algn="ctr" defTabSz="715963" rtl="0" eaLnBrk="0" fontAlgn="base" hangingPunct="0">
        <a:spcBef>
          <a:spcPct val="0"/>
        </a:spcBef>
        <a:spcAft>
          <a:spcPct val="0"/>
        </a:spcAft>
        <a:defRPr sz="6900">
          <a:solidFill>
            <a:schemeClr val="tx1"/>
          </a:solidFill>
          <a:latin typeface="Didot" charset="0"/>
          <a:ea typeface="Geneva" charset="-128"/>
          <a:cs typeface="Didot" charset="0"/>
        </a:defRPr>
      </a:lvl5pPr>
      <a:lvl6pPr marL="457200" algn="ctr" defTabSz="715963" rtl="0" fontAlgn="base">
        <a:spcBef>
          <a:spcPct val="0"/>
        </a:spcBef>
        <a:spcAft>
          <a:spcPct val="0"/>
        </a:spcAft>
        <a:defRPr sz="6900">
          <a:solidFill>
            <a:schemeClr val="tx1"/>
          </a:solidFill>
          <a:latin typeface="Calibri" charset="0"/>
          <a:ea typeface="Geneva" charset="-128"/>
          <a:cs typeface="Geneva" charset="-128"/>
        </a:defRPr>
      </a:lvl6pPr>
      <a:lvl7pPr marL="914400" algn="ctr" defTabSz="715963" rtl="0" fontAlgn="base">
        <a:spcBef>
          <a:spcPct val="0"/>
        </a:spcBef>
        <a:spcAft>
          <a:spcPct val="0"/>
        </a:spcAft>
        <a:defRPr sz="6900">
          <a:solidFill>
            <a:schemeClr val="tx1"/>
          </a:solidFill>
          <a:latin typeface="Calibri" charset="0"/>
          <a:ea typeface="Geneva" charset="-128"/>
          <a:cs typeface="Geneva" charset="-128"/>
        </a:defRPr>
      </a:lvl7pPr>
      <a:lvl8pPr marL="1371600" algn="ctr" defTabSz="715963" rtl="0" fontAlgn="base">
        <a:spcBef>
          <a:spcPct val="0"/>
        </a:spcBef>
        <a:spcAft>
          <a:spcPct val="0"/>
        </a:spcAft>
        <a:defRPr sz="6900">
          <a:solidFill>
            <a:schemeClr val="tx1"/>
          </a:solidFill>
          <a:latin typeface="Calibri" charset="0"/>
          <a:ea typeface="Geneva" charset="-128"/>
          <a:cs typeface="Geneva" charset="-128"/>
        </a:defRPr>
      </a:lvl8pPr>
      <a:lvl9pPr marL="1828800" algn="ctr" defTabSz="715963" rtl="0" fontAlgn="base">
        <a:spcBef>
          <a:spcPct val="0"/>
        </a:spcBef>
        <a:spcAft>
          <a:spcPct val="0"/>
        </a:spcAft>
        <a:defRPr sz="6900">
          <a:solidFill>
            <a:schemeClr val="tx1"/>
          </a:solidFill>
          <a:latin typeface="Calibri" charset="0"/>
          <a:ea typeface="Geneva" charset="-128"/>
          <a:cs typeface="Geneva" charset="-128"/>
        </a:defRPr>
      </a:lvl9pPr>
    </p:titleStyle>
    <p:bodyStyle>
      <a:lvl1pPr marL="536575" indent="-536575" algn="l" defTabSz="715963" rtl="0" eaLnBrk="0" fontAlgn="base" hangingPunct="0">
        <a:spcBef>
          <a:spcPct val="20000"/>
        </a:spcBef>
        <a:spcAft>
          <a:spcPct val="0"/>
        </a:spcAft>
        <a:buFont typeface="Arial" charset="0"/>
        <a:buChar char="•"/>
        <a:defRPr sz="50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Char char="•"/>
        <a:defRPr sz="44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Char char="•"/>
        <a:defRPr sz="3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Char char="•"/>
        <a:defRPr sz="31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p:bodyStyle>
    <p:otherStyle>
      <a:defPPr>
        <a:defRPr lang="en-US"/>
      </a:defPPr>
      <a:lvl1pPr marL="0" algn="l" defTabSz="716890" rtl="0" eaLnBrk="1" latinLnBrk="0" hangingPunct="1">
        <a:defRPr sz="2800" kern="1200">
          <a:solidFill>
            <a:schemeClr val="tx1"/>
          </a:solidFill>
          <a:latin typeface="+mn-lt"/>
          <a:ea typeface="+mn-ea"/>
          <a:cs typeface="+mn-cs"/>
        </a:defRPr>
      </a:lvl1pPr>
      <a:lvl2pPr marL="716890" algn="l" defTabSz="716890" rtl="0" eaLnBrk="1" latinLnBrk="0" hangingPunct="1">
        <a:defRPr sz="2800" kern="1200">
          <a:solidFill>
            <a:schemeClr val="tx1"/>
          </a:solidFill>
          <a:latin typeface="+mn-lt"/>
          <a:ea typeface="+mn-ea"/>
          <a:cs typeface="+mn-cs"/>
        </a:defRPr>
      </a:lvl2pPr>
      <a:lvl3pPr marL="1433779" algn="l" defTabSz="716890" rtl="0" eaLnBrk="1" latinLnBrk="0" hangingPunct="1">
        <a:defRPr sz="2800" kern="1200">
          <a:solidFill>
            <a:schemeClr val="tx1"/>
          </a:solidFill>
          <a:latin typeface="+mn-lt"/>
          <a:ea typeface="+mn-ea"/>
          <a:cs typeface="+mn-cs"/>
        </a:defRPr>
      </a:lvl3pPr>
      <a:lvl4pPr marL="2150669" algn="l" defTabSz="716890" rtl="0" eaLnBrk="1" latinLnBrk="0" hangingPunct="1">
        <a:defRPr sz="2800" kern="1200">
          <a:solidFill>
            <a:schemeClr val="tx1"/>
          </a:solidFill>
          <a:latin typeface="+mn-lt"/>
          <a:ea typeface="+mn-ea"/>
          <a:cs typeface="+mn-cs"/>
        </a:defRPr>
      </a:lvl4pPr>
      <a:lvl5pPr marL="2867558" algn="l" defTabSz="716890" rtl="0" eaLnBrk="1" latinLnBrk="0" hangingPunct="1">
        <a:defRPr sz="2800" kern="1200">
          <a:solidFill>
            <a:schemeClr val="tx1"/>
          </a:solidFill>
          <a:latin typeface="+mn-lt"/>
          <a:ea typeface="+mn-ea"/>
          <a:cs typeface="+mn-cs"/>
        </a:defRPr>
      </a:lvl5pPr>
      <a:lvl6pPr marL="3584448" algn="l" defTabSz="716890" rtl="0" eaLnBrk="1" latinLnBrk="0" hangingPunct="1">
        <a:defRPr sz="2800" kern="1200">
          <a:solidFill>
            <a:schemeClr val="tx1"/>
          </a:solidFill>
          <a:latin typeface="+mn-lt"/>
          <a:ea typeface="+mn-ea"/>
          <a:cs typeface="+mn-cs"/>
        </a:defRPr>
      </a:lvl6pPr>
      <a:lvl7pPr marL="4301338" algn="l" defTabSz="716890" rtl="0" eaLnBrk="1" latinLnBrk="0" hangingPunct="1">
        <a:defRPr sz="2800" kern="1200">
          <a:solidFill>
            <a:schemeClr val="tx1"/>
          </a:solidFill>
          <a:latin typeface="+mn-lt"/>
          <a:ea typeface="+mn-ea"/>
          <a:cs typeface="+mn-cs"/>
        </a:defRPr>
      </a:lvl7pPr>
      <a:lvl8pPr marL="5018227" algn="l" defTabSz="716890" rtl="0" eaLnBrk="1" latinLnBrk="0" hangingPunct="1">
        <a:defRPr sz="2800" kern="1200">
          <a:solidFill>
            <a:schemeClr val="tx1"/>
          </a:solidFill>
          <a:latin typeface="+mn-lt"/>
          <a:ea typeface="+mn-ea"/>
          <a:cs typeface="+mn-cs"/>
        </a:defRPr>
      </a:lvl8pPr>
      <a:lvl9pPr marL="5735117" algn="l" defTabSz="71689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1"/>
          <p:cNvSpPr>
            <a:spLocks noGrp="1"/>
          </p:cNvSpPr>
          <p:nvPr>
            <p:ph idx="1"/>
          </p:nvPr>
        </p:nvSpPr>
        <p:spPr>
          <a:xfrm>
            <a:off x="112713" y="1270000"/>
            <a:ext cx="3498850" cy="7656513"/>
          </a:xfrm>
          <a:ln/>
        </p:spPr>
        <p:txBody>
          <a:bodyPr/>
          <a:lstStyle/>
          <a:p>
            <a:r>
              <a:rPr lang="en-US" sz="1800" dirty="0">
                <a:latin typeface="Bodoni MT" charset="0"/>
                <a:cs typeface="Helvetica Neue" charset="0"/>
              </a:rPr>
              <a:t>DATA MULING FOR REMOTE MONITORING</a:t>
            </a:r>
            <a:endParaRPr lang="en-US" b="1" dirty="0">
              <a:latin typeface="Helvetica Neue" charset="0"/>
              <a:cs typeface="Helvetica Neue" charset="0"/>
            </a:endParaRPr>
          </a:p>
          <a:p>
            <a:r>
              <a:rPr lang="en-GB" dirty="0"/>
              <a:t>The project implements a mobile data mule system that wirelessly collects patient vital signs and environmental data such as heart rate CO₂ and air quality from sensor-equipped nodes.</a:t>
            </a:r>
          </a:p>
          <a:p>
            <a:endParaRPr lang="en-GB" dirty="0"/>
          </a:p>
          <a:p>
            <a:r>
              <a:rPr lang="en-US" sz="1800" dirty="0">
                <a:latin typeface="Bodoni MT" charset="0"/>
                <a:cs typeface="Helvetica Neue" charset="0"/>
              </a:rPr>
              <a:t>KEY DESIGN FEATURES</a:t>
            </a:r>
            <a:endParaRPr lang="en-GB" b="1" dirty="0">
              <a:latin typeface="Helvetica Neue" charset="0"/>
              <a:cs typeface="Helvetica Neue" charset="0"/>
            </a:endParaRPr>
          </a:p>
          <a:p>
            <a:r>
              <a:rPr lang="en-US" b="1" dirty="0">
                <a:latin typeface="Helvetica Neue" charset="0"/>
                <a:cs typeface="Helvetica Neue" charset="0"/>
              </a:rPr>
              <a:t>SCALABILITY</a:t>
            </a:r>
          </a:p>
          <a:p>
            <a:r>
              <a:rPr lang="en-GB" dirty="0"/>
              <a:t>The architecture supports multiple patient and mobile nodes, making it scalable for healthcare, disaster relief, or remote field environments where continuous connectivity is not feasible.</a:t>
            </a:r>
          </a:p>
          <a:p>
            <a:endParaRPr lang="en-US" dirty="0">
              <a:latin typeface="Helvetica Neue" charset="0"/>
              <a:cs typeface="Helvetica Neue" charset="0"/>
            </a:endParaRPr>
          </a:p>
          <a:p>
            <a:r>
              <a:rPr lang="en-US" b="1" dirty="0">
                <a:latin typeface="Helvetica Neue" charset="0"/>
                <a:cs typeface="Helvetica Neue" charset="0"/>
              </a:rPr>
              <a:t>ENERGY EFFICIENCY </a:t>
            </a:r>
          </a:p>
          <a:p>
            <a:r>
              <a:rPr lang="en-GB" dirty="0"/>
              <a:t>By using Bluetooth Low Energy (BLE) and scheduled sampling, the system minimizes power consumption on sensor nodes while enabling reliable data transfer to a central base station. </a:t>
            </a:r>
          </a:p>
          <a:p>
            <a:endParaRPr lang="en-GB" dirty="0"/>
          </a:p>
          <a:p>
            <a:r>
              <a:rPr lang="en-US" b="1" dirty="0">
                <a:latin typeface="Helvetica Neue" charset="0"/>
                <a:cs typeface="Helvetica Neue" charset="0"/>
              </a:rPr>
              <a:t>DATA NOTIFICATION </a:t>
            </a:r>
          </a:p>
          <a:p>
            <a:r>
              <a:rPr lang="en-GB" dirty="0"/>
              <a:t>Each sensor node includes onboard data analysis capable of detecting potential health risks and alerting patients in real time, enabling timely intervention. Once transmitted to the base node, the data is visualized to support accurate monitoring and informed decision-making. </a:t>
            </a:r>
          </a:p>
          <a:p>
            <a:endParaRPr lang="en-GB" dirty="0"/>
          </a:p>
          <a:p>
            <a:endParaRPr lang="en-GB"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a:p>
            <a:endParaRPr lang="en-US" dirty="0">
              <a:latin typeface="Helvetica Neue" charset="0"/>
              <a:cs typeface="Helvetica Neue" charset="0"/>
            </a:endParaRPr>
          </a:p>
        </p:txBody>
      </p:sp>
      <p:sp>
        <p:nvSpPr>
          <p:cNvPr id="3075" name="Title 2"/>
          <p:cNvSpPr>
            <a:spLocks noGrp="1"/>
          </p:cNvSpPr>
          <p:nvPr>
            <p:ph type="title"/>
          </p:nvPr>
        </p:nvSpPr>
        <p:spPr>
          <a:xfrm>
            <a:off x="449263" y="-25400"/>
            <a:ext cx="14312900" cy="698500"/>
          </a:xfrm>
        </p:spPr>
        <p:txBody>
          <a:bodyPr/>
          <a:lstStyle/>
          <a:p>
            <a:r>
              <a:rPr lang="en-AU" dirty="0"/>
              <a:t>Remote Monitoring with Data </a:t>
            </a:r>
            <a:r>
              <a:rPr lang="en-AU" dirty="0" err="1"/>
              <a:t>muling</a:t>
            </a:r>
            <a:endParaRPr lang="en-US" cap="none" dirty="0">
              <a:latin typeface="Bodoni MT" charset="0"/>
              <a:cs typeface="Didot" charset="0"/>
            </a:endParaRPr>
          </a:p>
        </p:txBody>
      </p:sp>
      <p:sp>
        <p:nvSpPr>
          <p:cNvPr id="3076" name="Subtitle 3"/>
          <p:cNvSpPr>
            <a:spLocks noGrp="1"/>
          </p:cNvSpPr>
          <p:nvPr>
            <p:ph type="subTitle" idx="10"/>
          </p:nvPr>
        </p:nvSpPr>
        <p:spPr>
          <a:xfrm>
            <a:off x="4403725" y="673100"/>
            <a:ext cx="10331450" cy="441325"/>
          </a:xfrm>
        </p:spPr>
        <p:txBody>
          <a:bodyPr/>
          <a:lstStyle/>
          <a:p>
            <a:pPr>
              <a:spcBef>
                <a:spcPct val="0"/>
              </a:spcBef>
            </a:pPr>
            <a:r>
              <a:rPr lang="en-AU" dirty="0"/>
              <a:t>Noah Trevena, Molly Harper, Tafadzwa </a:t>
            </a:r>
            <a:r>
              <a:rPr lang="en-AU" dirty="0" err="1"/>
              <a:t>Chimwe</a:t>
            </a:r>
            <a:r>
              <a:rPr lang="en-AU" dirty="0"/>
              <a:t> GROUP: Lyssa - Amber</a:t>
            </a:r>
          </a:p>
        </p:txBody>
      </p:sp>
      <p:sp>
        <p:nvSpPr>
          <p:cNvPr id="3077" name="Content Placeholder 7"/>
          <p:cNvSpPr>
            <a:spLocks noGrp="1"/>
          </p:cNvSpPr>
          <p:nvPr>
            <p:ph idx="11"/>
          </p:nvPr>
        </p:nvSpPr>
        <p:spPr>
          <a:xfrm>
            <a:off x="3789363" y="1270000"/>
            <a:ext cx="3500437" cy="7656513"/>
          </a:xfrm>
          <a:ln/>
        </p:spPr>
        <p:txBody>
          <a:bodyPr/>
          <a:lstStyle/>
          <a:p>
            <a:r>
              <a:rPr lang="en-US" sz="1800" dirty="0">
                <a:latin typeface="Bodoni MT" charset="0"/>
                <a:cs typeface="Helvetica Neue" charset="0"/>
              </a:rPr>
              <a:t>SYSTEM OVERVIEW</a:t>
            </a:r>
            <a:endParaRPr lang="en-US" b="1" dirty="0">
              <a:latin typeface="Helvetica Neue" charset="0"/>
              <a:cs typeface="Helvetica Neue" charset="0"/>
            </a:endParaRPr>
          </a:p>
          <a:p>
            <a:r>
              <a:rPr lang="en-US" b="1" dirty="0">
                <a:latin typeface="Helvetica Neue" charset="0"/>
                <a:cs typeface="Helvetica Neue" charset="0"/>
              </a:rPr>
              <a:t>PATIENT NODE</a:t>
            </a:r>
          </a:p>
          <a:p>
            <a:r>
              <a:rPr lang="en-GB" dirty="0"/>
              <a:t>The patient nodes are equipped with: </a:t>
            </a:r>
          </a:p>
          <a:p>
            <a:pPr marL="285750" indent="-285750">
              <a:buFont typeface="Arial" panose="020B0604020202020204" pitchFamily="34" charset="0"/>
              <a:buChar char="•"/>
            </a:pPr>
            <a:r>
              <a:rPr lang="en-GB" dirty="0">
                <a:latin typeface="Helvetica Neue" charset="0"/>
                <a:cs typeface="Helvetica Neue" charset="0"/>
              </a:rPr>
              <a:t>MAX30102 heart rate sensor</a:t>
            </a:r>
          </a:p>
          <a:p>
            <a:pPr marL="285750" indent="-285750">
              <a:buFont typeface="Arial" panose="020B0604020202020204" pitchFamily="34" charset="0"/>
              <a:buChar char="•"/>
            </a:pPr>
            <a:r>
              <a:rPr lang="en-GB" dirty="0">
                <a:latin typeface="Helvetica Neue" charset="0"/>
                <a:cs typeface="Helvetica Neue" charset="0"/>
              </a:rPr>
              <a:t>Temperature sensor</a:t>
            </a:r>
          </a:p>
          <a:p>
            <a:pPr marL="285750" indent="-285750">
              <a:buFont typeface="Arial" panose="020B0604020202020204" pitchFamily="34" charset="0"/>
              <a:buChar char="•"/>
            </a:pPr>
            <a:r>
              <a:rPr lang="en-GB" dirty="0">
                <a:latin typeface="Helvetica Neue" charset="0"/>
                <a:cs typeface="Helvetica Neue" charset="0"/>
              </a:rPr>
              <a:t>CO2 sensor </a:t>
            </a:r>
          </a:p>
          <a:p>
            <a:pPr marL="285750" indent="-285750">
              <a:buFont typeface="Arial" panose="020B0604020202020204" pitchFamily="34" charset="0"/>
              <a:buChar char="•"/>
            </a:pPr>
            <a:r>
              <a:rPr lang="en-GB" dirty="0" err="1">
                <a:latin typeface="Helvetica Neue" charset="0"/>
                <a:cs typeface="Helvetica Neue" charset="0"/>
              </a:rPr>
              <a:t>eVOC</a:t>
            </a:r>
            <a:r>
              <a:rPr lang="en-GB" dirty="0">
                <a:latin typeface="Helvetica Neue" charset="0"/>
                <a:cs typeface="Helvetica Neue" charset="0"/>
              </a:rPr>
              <a:t> sensor</a:t>
            </a:r>
          </a:p>
          <a:p>
            <a:r>
              <a:rPr lang="en-GB" dirty="0"/>
              <a:t>Utilizing Zephyr RTOS threading, the node concurrently and continuously samples data from all sensors</a:t>
            </a:r>
            <a:r>
              <a:rPr lang="en-GB" dirty="0">
                <a:latin typeface="Helvetica Neue" charset="0"/>
                <a:cs typeface="Helvetica Neue" charset="0"/>
              </a:rPr>
              <a:t>. The data is processed in real time for anomaly detection, in the instance of such, a buzzer is triggered indicating there is a potential issue. Data is logged for every 10 minutes over a 12-hour sampling period. </a:t>
            </a:r>
          </a:p>
          <a:p>
            <a:endParaRPr lang="en-GB" dirty="0">
              <a:latin typeface="Helvetica Neue" charset="0"/>
              <a:cs typeface="Helvetica Neue" charset="0"/>
            </a:endParaRPr>
          </a:p>
          <a:p>
            <a:r>
              <a:rPr lang="en-US" b="1" dirty="0">
                <a:latin typeface="Helvetica Neue" charset="0"/>
                <a:cs typeface="Helvetica Neue" charset="0"/>
              </a:rPr>
              <a:t>MOBILE NODE</a:t>
            </a:r>
          </a:p>
          <a:p>
            <a:r>
              <a:rPr lang="en-GB" dirty="0">
                <a:latin typeface="Helvetica Neue" charset="0"/>
                <a:cs typeface="Helvetica Neue" charset="0"/>
              </a:rPr>
              <a:t>The mobile node is a dual role BLE device, advertising itself as a connectable Nordic UART service (NUS) peripheral whilst simultaneously acting as an observer, scanning for patient nodes. This node uses RSSI threshold values to evaluate the proximity of a patient node and begin data transfer. On connection to the base node, the collected sensor sample is streamed to the base using GATT notifications.</a:t>
            </a:r>
          </a:p>
          <a:p>
            <a:endParaRPr lang="en-GB" dirty="0">
              <a:latin typeface="Helvetica Neue" charset="0"/>
              <a:cs typeface="Helvetica Neue" charset="0"/>
            </a:endParaRPr>
          </a:p>
          <a:p>
            <a:r>
              <a:rPr lang="en-US" b="1" dirty="0">
                <a:latin typeface="Helvetica Neue" charset="0"/>
                <a:cs typeface="Helvetica Neue" charset="0"/>
              </a:rPr>
              <a:t>BASE NODE</a:t>
            </a:r>
          </a:p>
          <a:p>
            <a:r>
              <a:rPr lang="en-GB" dirty="0"/>
              <a:t>The base node received the data from the mobile node and through UART communication, parses the data and creates JSON objects for the samples. This data through a HTTP POST request is sent to a Tago instance which undergoes the data visualisation for that patient.</a:t>
            </a:r>
            <a:endParaRPr lang="en-GB" dirty="0">
              <a:latin typeface="Helvetica Neue" charset="0"/>
              <a:cs typeface="Helvetica Neue" charset="0"/>
            </a:endParaRPr>
          </a:p>
          <a:p>
            <a:r>
              <a:rPr lang="en-GB" dirty="0">
                <a:latin typeface="Helvetica Neue" charset="0"/>
                <a:cs typeface="Helvetica Neue" charset="0"/>
              </a:rPr>
              <a:t> </a:t>
            </a:r>
            <a:endParaRPr lang="en-US" dirty="0">
              <a:latin typeface="Helvetica Neue" charset="0"/>
              <a:cs typeface="Helvetica Neue" charset="0"/>
            </a:endParaRPr>
          </a:p>
        </p:txBody>
      </p:sp>
      <p:pic>
        <p:nvPicPr>
          <p:cNvPr id="4" name="Content Placeholder 3" descr="A diagram of a system&#10;&#10;AI-generated content may be incorrect.">
            <a:extLst>
              <a:ext uri="{FF2B5EF4-FFF2-40B4-BE49-F238E27FC236}">
                <a16:creationId xmlns:a16="http://schemas.microsoft.com/office/drawing/2014/main" id="{A9DE53A1-E35D-073E-CB4D-EEDD94105969}"/>
              </a:ext>
            </a:extLst>
          </p:cNvPr>
          <p:cNvPicPr>
            <a:picLocks noGrp="1" noChangeAspect="1"/>
          </p:cNvPicPr>
          <p:nvPr>
            <p:ph idx="12"/>
          </p:nvPr>
        </p:nvPicPr>
        <p:blipFill>
          <a:blip r:embed="rId2"/>
          <a:stretch>
            <a:fillRect/>
          </a:stretch>
        </p:blipFill>
        <p:spPr>
          <a:xfrm>
            <a:off x="7671020" y="1630726"/>
            <a:ext cx="6543287" cy="4310555"/>
          </a:xfrm>
          <a:ln/>
        </p:spPr>
      </p:pic>
      <p:sp>
        <p:nvSpPr>
          <p:cNvPr id="7" name="Content Placeholder 9">
            <a:extLst>
              <a:ext uri="{FF2B5EF4-FFF2-40B4-BE49-F238E27FC236}">
                <a16:creationId xmlns:a16="http://schemas.microsoft.com/office/drawing/2014/main" id="{82FFF02C-CDA5-4DC9-D9B3-EC6C903897BD}"/>
              </a:ext>
            </a:extLst>
          </p:cNvPr>
          <p:cNvSpPr txBox="1">
            <a:spLocks/>
          </p:cNvSpPr>
          <p:nvPr/>
        </p:nvSpPr>
        <p:spPr bwMode="auto">
          <a:xfrm>
            <a:off x="7668631" y="6036335"/>
            <a:ext cx="3073366" cy="388316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latin typeface="Bodoni MT" charset="0"/>
                <a:cs typeface="Helvetica Neue" charset="0"/>
              </a:rPr>
              <a:t>FINDINGS</a:t>
            </a:r>
          </a:p>
          <a:p>
            <a:endParaRPr lang="en-US" b="1" dirty="0">
              <a:latin typeface="Helvetica Neue" charset="0"/>
              <a:cs typeface="Helvetica Neue" charset="0"/>
            </a:endParaRPr>
          </a:p>
          <a:p>
            <a:r>
              <a:rPr lang="en-US" b="1" dirty="0">
                <a:latin typeface="Helvetica Neue" charset="0"/>
                <a:cs typeface="Helvetica Neue" charset="0"/>
              </a:rPr>
              <a:t>RSSI PROXIMITY</a:t>
            </a:r>
          </a:p>
          <a:p>
            <a:r>
              <a:rPr lang="en-GB" dirty="0"/>
              <a:t>The patient nodes</a:t>
            </a:r>
          </a:p>
          <a:p>
            <a:endParaRPr lang="en-GB" b="1" dirty="0">
              <a:latin typeface="Helvetica Neue" charset="0"/>
              <a:cs typeface="Helvetica Neue" charset="0"/>
            </a:endParaRPr>
          </a:p>
          <a:p>
            <a:r>
              <a:rPr lang="en-US" b="1" dirty="0">
                <a:latin typeface="Helvetica Neue" charset="0"/>
                <a:cs typeface="Helvetica Neue" charset="0"/>
              </a:rPr>
              <a:t>COMMUNICATION METHODS</a:t>
            </a:r>
          </a:p>
          <a:p>
            <a:r>
              <a:rPr lang="en-GB" dirty="0"/>
              <a:t>The patient nodes</a:t>
            </a:r>
          </a:p>
          <a:p>
            <a:endParaRPr lang="en-GB" b="1" dirty="0">
              <a:latin typeface="Helvetica Neue" charset="0"/>
              <a:cs typeface="Helvetica Neue" charset="0"/>
            </a:endParaRPr>
          </a:p>
          <a:p>
            <a:r>
              <a:rPr lang="en-US" b="1" dirty="0">
                <a:latin typeface="Helvetica Neue" charset="0"/>
                <a:cs typeface="Helvetica Neue" charset="0"/>
              </a:rPr>
              <a:t>DATA STORAGE</a:t>
            </a:r>
          </a:p>
          <a:p>
            <a:r>
              <a:rPr lang="en-GB" dirty="0"/>
              <a:t>The patient nodes</a:t>
            </a:r>
            <a:endParaRPr lang="en-US" b="1" dirty="0">
              <a:latin typeface="Helvetica Neue" charset="0"/>
              <a:cs typeface="Helvetica Neue" charset="0"/>
            </a:endParaRPr>
          </a:p>
          <a:p>
            <a:endParaRPr lang="en-US" b="1" dirty="0">
              <a:latin typeface="Helvetica Neue" charset="0"/>
              <a:cs typeface="Helvetica Neue" charset="0"/>
            </a:endParaRPr>
          </a:p>
          <a:p>
            <a:endParaRPr lang="en-US" b="1" dirty="0">
              <a:latin typeface="Helvetica Neue" charset="0"/>
              <a:cs typeface="Helvetica Neue" charset="0"/>
            </a:endParaRPr>
          </a:p>
        </p:txBody>
      </p:sp>
      <p:sp>
        <p:nvSpPr>
          <p:cNvPr id="8" name="Content Placeholder 9">
            <a:extLst>
              <a:ext uri="{FF2B5EF4-FFF2-40B4-BE49-F238E27FC236}">
                <a16:creationId xmlns:a16="http://schemas.microsoft.com/office/drawing/2014/main" id="{899B9B95-D9B5-E227-9D39-D7BDF23EE060}"/>
              </a:ext>
            </a:extLst>
          </p:cNvPr>
          <p:cNvSpPr txBox="1">
            <a:spLocks/>
          </p:cNvSpPr>
          <p:nvPr/>
        </p:nvSpPr>
        <p:spPr bwMode="auto">
          <a:xfrm>
            <a:off x="7467600" y="1226740"/>
            <a:ext cx="3073366" cy="388316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latin typeface="Bodoni MT" charset="0"/>
                <a:cs typeface="Helvetica Neue" charset="0"/>
              </a:rPr>
              <a:t>NODE INTERACTION</a:t>
            </a:r>
            <a:endParaRPr lang="en-US" sz="1800" b="1" dirty="0">
              <a:latin typeface="Helvetica Neue" charset="0"/>
              <a:cs typeface="Helvetica Neue" charset="0"/>
            </a:endParaRPr>
          </a:p>
          <a:p>
            <a:endParaRPr lang="en-US" dirty="0">
              <a:latin typeface="Helvetica Neue" charset="0"/>
              <a:cs typeface="Helvetica Neue" charset="0"/>
            </a:endParaRPr>
          </a:p>
        </p:txBody>
      </p:sp>
      <p:sp>
        <p:nvSpPr>
          <p:cNvPr id="9" name="Content Placeholder 9">
            <a:extLst>
              <a:ext uri="{FF2B5EF4-FFF2-40B4-BE49-F238E27FC236}">
                <a16:creationId xmlns:a16="http://schemas.microsoft.com/office/drawing/2014/main" id="{6B3E0EF4-E351-E0C3-8BFA-B0E02EEBBDFE}"/>
              </a:ext>
            </a:extLst>
          </p:cNvPr>
          <p:cNvSpPr txBox="1">
            <a:spLocks/>
          </p:cNvSpPr>
          <p:nvPr/>
        </p:nvSpPr>
        <p:spPr bwMode="auto">
          <a:xfrm>
            <a:off x="10942663" y="6038210"/>
            <a:ext cx="3073366" cy="388316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143378" tIns="71689" rIns="143378" bIns="71689" numCol="1" anchor="t" anchorCtr="0" compatLnSpc="1">
            <a:prstTxWarp prst="textNoShape">
              <a:avLst/>
            </a:prstTxWarp>
          </a:bodyPr>
          <a:lstStyle>
            <a:lvl1pPr marL="0" indent="0" algn="l" defTabSz="715963" rtl="0" eaLnBrk="0" fontAlgn="base" hangingPunct="0">
              <a:spcBef>
                <a:spcPct val="20000"/>
              </a:spcBef>
              <a:spcAft>
                <a:spcPct val="0"/>
              </a:spcAft>
              <a:buFont typeface="Arial" charset="0"/>
              <a:buNone/>
              <a:defRPr sz="1400" kern="1200">
                <a:solidFill>
                  <a:schemeClr val="tx1"/>
                </a:solidFill>
                <a:latin typeface="Helvetica Neue"/>
                <a:ea typeface="Geneva" charset="-128"/>
                <a:cs typeface="Helvetica Neue"/>
              </a:defRPr>
            </a:lvl1pPr>
            <a:lvl2pPr marL="1163638" indent="-447675"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2pPr>
            <a:lvl3pPr marL="17907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3pPr>
            <a:lvl4pPr marL="250825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4pPr>
            <a:lvl5pPr marL="3225800" indent="-357188" algn="l" defTabSz="715963" rtl="0" eaLnBrk="0" fontAlgn="base" hangingPunct="0">
              <a:spcBef>
                <a:spcPct val="20000"/>
              </a:spcBef>
              <a:spcAft>
                <a:spcPct val="0"/>
              </a:spcAft>
              <a:buFont typeface="Arial" charset="0"/>
              <a:buNone/>
              <a:defRPr sz="1800" kern="1200">
                <a:solidFill>
                  <a:schemeClr val="tx1"/>
                </a:solidFill>
                <a:latin typeface="Helvetica Neue"/>
                <a:ea typeface="Geneva" charset="-128"/>
                <a:cs typeface="Helvetica Neue"/>
              </a:defRPr>
            </a:lvl5pPr>
            <a:lvl6pPr marL="3942893" indent="-358445" algn="l" defTabSz="716890" rtl="0" eaLnBrk="1" latinLnBrk="0" hangingPunct="1">
              <a:spcBef>
                <a:spcPct val="20000"/>
              </a:spcBef>
              <a:buFont typeface="Arial"/>
              <a:buChar char="•"/>
              <a:defRPr sz="3100" kern="1200">
                <a:solidFill>
                  <a:schemeClr val="tx1"/>
                </a:solidFill>
                <a:latin typeface="+mn-lt"/>
                <a:ea typeface="+mn-ea"/>
                <a:cs typeface="+mn-cs"/>
              </a:defRPr>
            </a:lvl6pPr>
            <a:lvl7pPr marL="4659782" indent="-358445" algn="l" defTabSz="716890" rtl="0" eaLnBrk="1" latinLnBrk="0" hangingPunct="1">
              <a:spcBef>
                <a:spcPct val="20000"/>
              </a:spcBef>
              <a:buFont typeface="Arial"/>
              <a:buChar char="•"/>
              <a:defRPr sz="3100" kern="1200">
                <a:solidFill>
                  <a:schemeClr val="tx1"/>
                </a:solidFill>
                <a:latin typeface="+mn-lt"/>
                <a:ea typeface="+mn-ea"/>
                <a:cs typeface="+mn-cs"/>
              </a:defRPr>
            </a:lvl7pPr>
            <a:lvl8pPr marL="5376672" indent="-358445" algn="l" defTabSz="716890" rtl="0" eaLnBrk="1" latinLnBrk="0" hangingPunct="1">
              <a:spcBef>
                <a:spcPct val="20000"/>
              </a:spcBef>
              <a:buFont typeface="Arial"/>
              <a:buChar char="•"/>
              <a:defRPr sz="3100" kern="1200">
                <a:solidFill>
                  <a:schemeClr val="tx1"/>
                </a:solidFill>
                <a:latin typeface="+mn-lt"/>
                <a:ea typeface="+mn-ea"/>
                <a:cs typeface="+mn-cs"/>
              </a:defRPr>
            </a:lvl8pPr>
            <a:lvl9pPr marL="6093562" indent="-358445" algn="l" defTabSz="716890" rtl="0" eaLnBrk="1" latinLnBrk="0" hangingPunct="1">
              <a:spcBef>
                <a:spcPct val="20000"/>
              </a:spcBef>
              <a:buFont typeface="Arial"/>
              <a:buChar char="•"/>
              <a:defRPr sz="3100" kern="1200">
                <a:solidFill>
                  <a:schemeClr val="tx1"/>
                </a:solidFill>
                <a:latin typeface="+mn-lt"/>
                <a:ea typeface="+mn-ea"/>
                <a:cs typeface="+mn-cs"/>
              </a:defRPr>
            </a:lvl9pPr>
          </a:lstStyle>
          <a:p>
            <a:r>
              <a:rPr lang="en-US" sz="1800" dirty="0">
                <a:latin typeface="Bodoni MT" charset="0"/>
                <a:cs typeface="Helvetica Neue" charset="0"/>
              </a:rPr>
              <a:t>FINDINGS</a:t>
            </a:r>
            <a:endParaRPr lang="en-US" b="1" dirty="0">
              <a:latin typeface="Helvetica Neue" charset="0"/>
              <a:cs typeface="Helvetica Neue" charset="0"/>
            </a:endParaRPr>
          </a:p>
          <a:p>
            <a:endParaRPr lang="en-US" b="1" dirty="0">
              <a:latin typeface="Helvetica Neue" charset="0"/>
              <a:cs typeface="Helvetica Neue" charset="0"/>
            </a:endParaRPr>
          </a:p>
        </p:txBody>
      </p:sp>
    </p:spTree>
  </p:cSld>
  <p:clrMapOvr>
    <a:masterClrMapping/>
  </p:clrMapOvr>
</p:sld>
</file>

<file path=ppt/theme/theme1.xml><?xml version="1.0" encoding="utf-8"?>
<a:theme xmlns:a="http://schemas.openxmlformats.org/drawingml/2006/main" name="poster">
  <a:themeElements>
    <a:clrScheme name="UQColours">
      <a:dk1>
        <a:sysClr val="windowText" lastClr="000000"/>
      </a:dk1>
      <a:lt1>
        <a:sysClr val="window" lastClr="FFFFFF"/>
      </a:lt1>
      <a:dk2>
        <a:srgbClr val="271D65"/>
      </a:dk2>
      <a:lt2>
        <a:srgbClr val="EEECE1"/>
      </a:lt2>
      <a:accent1>
        <a:srgbClr val="271D65"/>
      </a:accent1>
      <a:accent2>
        <a:srgbClr val="AA0433"/>
      </a:accent2>
      <a:accent3>
        <a:srgbClr val="73B632"/>
      </a:accent3>
      <a:accent4>
        <a:srgbClr val="F6BC1C"/>
      </a:accent4>
      <a:accent5>
        <a:srgbClr val="4BACC6"/>
      </a:accent5>
      <a:accent6>
        <a:srgbClr val="2A73AE"/>
      </a:accent6>
      <a:hlink>
        <a:srgbClr val="3A8B2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TotalTime>
  <Words>387</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Bodoni MT</vt:lpstr>
      <vt:lpstr>Calibri</vt:lpstr>
      <vt:lpstr>Didot</vt:lpstr>
      <vt:lpstr>Helvetica Neue</vt:lpstr>
      <vt:lpstr>poster</vt:lpstr>
      <vt:lpstr>Remote Monitoring with Data muling</vt:lpstr>
    </vt:vector>
  </TitlesOfParts>
  <Company>School of ITEE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 (Bodoni mt 48pt)</dc:title>
  <dc:creator>Lorna Macdonald</dc:creator>
  <cp:lastModifiedBy>Molly Harper</cp:lastModifiedBy>
  <cp:revision>4</cp:revision>
  <cp:lastPrinted>2011-10-04T02:16:03Z</cp:lastPrinted>
  <dcterms:created xsi:type="dcterms:W3CDTF">2011-10-04T02:18:07Z</dcterms:created>
  <dcterms:modified xsi:type="dcterms:W3CDTF">2025-05-29T12:19:13Z</dcterms:modified>
</cp:coreProperties>
</file>