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255C1-BE3A-4F23-82AE-4E81587F99F0}" v="182" dt="2024-06-02T09:28:01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y cullen" userId="4a865d9e5f48423d" providerId="LiveId" clId="{252255C1-BE3A-4F23-82AE-4E81587F99F0}"/>
    <pc:docChg chg="undo custSel modSld">
      <pc:chgData name="molly cullen" userId="4a865d9e5f48423d" providerId="LiveId" clId="{252255C1-BE3A-4F23-82AE-4E81587F99F0}" dt="2024-06-02T09:28:01.390" v="926" actId="20577"/>
      <pc:docMkLst>
        <pc:docMk/>
      </pc:docMkLst>
      <pc:sldChg chg="addSp modSp mod addAnim modAnim">
        <pc:chgData name="molly cullen" userId="4a865d9e5f48423d" providerId="LiveId" clId="{252255C1-BE3A-4F23-82AE-4E81587F99F0}" dt="2024-06-02T09:28:01.390" v="926" actId="20577"/>
        <pc:sldMkLst>
          <pc:docMk/>
          <pc:sldMk cId="1034232998" sldId="256"/>
        </pc:sldMkLst>
        <pc:spChg chg="mod">
          <ac:chgData name="molly cullen" userId="4a865d9e5f48423d" providerId="LiveId" clId="{252255C1-BE3A-4F23-82AE-4E81587F99F0}" dt="2024-06-02T03:54:10.265" v="278" actId="27636"/>
          <ac:spMkLst>
            <pc:docMk/>
            <pc:sldMk cId="1034232998" sldId="256"/>
            <ac:spMk id="2" creationId="{C67F3B4A-2238-AFA6-E16A-D1B2B63717A9}"/>
          </ac:spMkLst>
        </pc:spChg>
        <pc:spChg chg="mod">
          <ac:chgData name="molly cullen" userId="4a865d9e5f48423d" providerId="LiveId" clId="{252255C1-BE3A-4F23-82AE-4E81587F99F0}" dt="2024-06-02T09:28:01.390" v="926" actId="20577"/>
          <ac:spMkLst>
            <pc:docMk/>
            <pc:sldMk cId="1034232998" sldId="256"/>
            <ac:spMk id="3" creationId="{A7232831-567A-EBD5-F9D4-6731BAB65E4D}"/>
          </ac:spMkLst>
        </pc:spChg>
        <pc:spChg chg="add">
          <ac:chgData name="molly cullen" userId="4a865d9e5f48423d" providerId="LiveId" clId="{252255C1-BE3A-4F23-82AE-4E81587F99F0}" dt="2024-06-02T03:53:47.301" v="264" actId="26606"/>
          <ac:spMkLst>
            <pc:docMk/>
            <pc:sldMk cId="1034232998" sldId="256"/>
            <ac:spMk id="9" creationId="{33E93247-6229-44AB-A550-739E971E690B}"/>
          </ac:spMkLst>
        </pc:spChg>
        <pc:spChg chg="add">
          <ac:chgData name="molly cullen" userId="4a865d9e5f48423d" providerId="LiveId" clId="{252255C1-BE3A-4F23-82AE-4E81587F99F0}" dt="2024-06-02T03:53:47.301" v="264" actId="26606"/>
          <ac:spMkLst>
            <pc:docMk/>
            <pc:sldMk cId="1034232998" sldId="256"/>
            <ac:spMk id="11" creationId="{A5D67320-FCFD-4931-AAF7-C6C853329C7F}"/>
          </ac:spMkLst>
        </pc:spChg>
        <pc:cxnChg chg="add">
          <ac:chgData name="molly cullen" userId="4a865d9e5f48423d" providerId="LiveId" clId="{252255C1-BE3A-4F23-82AE-4E81587F99F0}" dt="2024-06-02T03:53:47.301" v="264" actId="26606"/>
          <ac:cxnSpMkLst>
            <pc:docMk/>
            <pc:sldMk cId="1034232998" sldId="256"/>
            <ac:cxnSpMk id="13" creationId="{EE2E603F-4A95-4FE8-BB06-211DFD75DBEF}"/>
          </ac:cxnSpMkLst>
        </pc:cxnChg>
      </pc:sldChg>
      <pc:sldChg chg="addSp delSp modSp mod setBg modAnim">
        <pc:chgData name="molly cullen" userId="4a865d9e5f48423d" providerId="LiveId" clId="{252255C1-BE3A-4F23-82AE-4E81587F99F0}" dt="2024-06-02T07:35:33.044" v="646" actId="1076"/>
        <pc:sldMkLst>
          <pc:docMk/>
          <pc:sldMk cId="699127129" sldId="257"/>
        </pc:sldMkLst>
        <pc:spChg chg="mod ord">
          <ac:chgData name="molly cullen" userId="4a865d9e5f48423d" providerId="LiveId" clId="{252255C1-BE3A-4F23-82AE-4E81587F99F0}" dt="2024-06-02T03:51:14.751" v="223" actId="20577"/>
          <ac:spMkLst>
            <pc:docMk/>
            <pc:sldMk cId="699127129" sldId="257"/>
            <ac:spMk id="2" creationId="{B970A128-C466-12EB-FCC3-E07ABFC419B5}"/>
          </ac:spMkLst>
        </pc:spChg>
        <pc:spChg chg="add del mod ord">
          <ac:chgData name="molly cullen" userId="4a865d9e5f48423d" providerId="LiveId" clId="{252255C1-BE3A-4F23-82AE-4E81587F99F0}" dt="2024-06-02T02:02:56.481" v="15" actId="478"/>
          <ac:spMkLst>
            <pc:docMk/>
            <pc:sldMk cId="699127129" sldId="257"/>
            <ac:spMk id="3" creationId="{CEE3E30B-9F09-123E-7ABA-41F1E6B91523}"/>
          </ac:spMkLst>
        </pc:spChg>
        <pc:spChg chg="add mod">
          <ac:chgData name="molly cullen" userId="4a865d9e5f48423d" providerId="LiveId" clId="{252255C1-BE3A-4F23-82AE-4E81587F99F0}" dt="2024-06-02T07:34:57.928" v="641" actId="208"/>
          <ac:spMkLst>
            <pc:docMk/>
            <pc:sldMk cId="699127129" sldId="257"/>
            <ac:spMk id="5" creationId="{510426E9-CFC0-5916-5EE1-C280D8EA78D3}"/>
          </ac:spMkLst>
        </pc:spChg>
        <pc:spChg chg="add del mod">
          <ac:chgData name="molly cullen" userId="4a865d9e5f48423d" providerId="LiveId" clId="{252255C1-BE3A-4F23-82AE-4E81587F99F0}" dt="2024-06-02T03:30:19.099" v="99"/>
          <ac:spMkLst>
            <pc:docMk/>
            <pc:sldMk cId="699127129" sldId="257"/>
            <ac:spMk id="6" creationId="{DC07C2BA-7BD8-6BDB-20AE-C3B5B07DAE54}"/>
          </ac:spMkLst>
        </pc:spChg>
        <pc:spChg chg="add del mod">
          <ac:chgData name="molly cullen" userId="4a865d9e5f48423d" providerId="LiveId" clId="{252255C1-BE3A-4F23-82AE-4E81587F99F0}" dt="2024-06-02T03:33:32.220" v="101" actId="478"/>
          <ac:spMkLst>
            <pc:docMk/>
            <pc:sldMk cId="699127129" sldId="257"/>
            <ac:spMk id="7" creationId="{CC9B83C0-6C81-1C0B-49EA-60299435229D}"/>
          </ac:spMkLst>
        </pc:spChg>
        <pc:spChg chg="add mod">
          <ac:chgData name="molly cullen" userId="4a865d9e5f48423d" providerId="LiveId" clId="{252255C1-BE3A-4F23-82AE-4E81587F99F0}" dt="2024-06-02T07:24:54.707" v="524" actId="14100"/>
          <ac:spMkLst>
            <pc:docMk/>
            <pc:sldMk cId="699127129" sldId="257"/>
            <ac:spMk id="8" creationId="{BDC0461D-24E8-ED02-1B08-6283FF65AD5C}"/>
          </ac:spMkLst>
        </pc:spChg>
        <pc:spChg chg="add mod">
          <ac:chgData name="molly cullen" userId="4a865d9e5f48423d" providerId="LiveId" clId="{252255C1-BE3A-4F23-82AE-4E81587F99F0}" dt="2024-06-02T03:35:17.807" v="105" actId="11529"/>
          <ac:spMkLst>
            <pc:docMk/>
            <pc:sldMk cId="699127129" sldId="257"/>
            <ac:spMk id="9" creationId="{62EB5B61-6B96-39C6-EA14-9B7C62370004}"/>
          </ac:spMkLst>
        </pc:spChg>
        <pc:spChg chg="add mod">
          <ac:chgData name="molly cullen" userId="4a865d9e5f48423d" providerId="LiveId" clId="{252255C1-BE3A-4F23-82AE-4E81587F99F0}" dt="2024-06-02T07:29:05.290" v="547" actId="164"/>
          <ac:spMkLst>
            <pc:docMk/>
            <pc:sldMk cId="699127129" sldId="257"/>
            <ac:spMk id="10" creationId="{CA15637F-E664-F44A-804F-D539E395836F}"/>
          </ac:spMkLst>
        </pc:spChg>
        <pc:spChg chg="add mod">
          <ac:chgData name="molly cullen" userId="4a865d9e5f48423d" providerId="LiveId" clId="{252255C1-BE3A-4F23-82AE-4E81587F99F0}" dt="2024-06-02T07:35:33.044" v="646" actId="1076"/>
          <ac:spMkLst>
            <pc:docMk/>
            <pc:sldMk cId="699127129" sldId="257"/>
            <ac:spMk id="11" creationId="{22C00CAD-B180-B2C2-F91C-8315783227D5}"/>
          </ac:spMkLst>
        </pc:spChg>
        <pc:spChg chg="add">
          <ac:chgData name="molly cullen" userId="4a865d9e5f48423d" providerId="LiveId" clId="{252255C1-BE3A-4F23-82AE-4E81587F99F0}" dt="2024-06-02T01:57:57.827" v="5" actId="26606"/>
          <ac:spMkLst>
            <pc:docMk/>
            <pc:sldMk cId="699127129" sldId="257"/>
            <ac:spMk id="1035" creationId="{578EB459-3385-4BF6-A9E1-154CBA2510D6}"/>
          </ac:spMkLst>
        </pc:spChg>
        <pc:grpChg chg="add mod">
          <ac:chgData name="molly cullen" userId="4a865d9e5f48423d" providerId="LiveId" clId="{252255C1-BE3A-4F23-82AE-4E81587F99F0}" dt="2024-06-02T07:29:05.290" v="547" actId="164"/>
          <ac:grpSpMkLst>
            <pc:docMk/>
            <pc:sldMk cId="699127129" sldId="257"/>
            <ac:grpSpMk id="12" creationId="{19B0DBD3-DB75-98E8-9689-180AE5ADCA45}"/>
          </ac:grpSpMkLst>
        </pc:grpChg>
        <pc:graphicFrameChg chg="add del mod modGraphic">
          <ac:chgData name="molly cullen" userId="4a865d9e5f48423d" providerId="LiveId" clId="{252255C1-BE3A-4F23-82AE-4E81587F99F0}" dt="2024-06-02T02:02:51.696" v="13" actId="1032"/>
          <ac:graphicFrameMkLst>
            <pc:docMk/>
            <pc:sldMk cId="699127129" sldId="257"/>
            <ac:graphicFrameMk id="4" creationId="{D7EEE898-98EB-A7B6-D0E6-55582B14361D}"/>
          </ac:graphicFrameMkLst>
        </pc:graphicFrameChg>
        <pc:picChg chg="add mod">
          <ac:chgData name="molly cullen" userId="4a865d9e5f48423d" providerId="LiveId" clId="{252255C1-BE3A-4F23-82AE-4E81587F99F0}" dt="2024-06-02T07:24:04.693" v="516" actId="14861"/>
          <ac:picMkLst>
            <pc:docMk/>
            <pc:sldMk cId="699127129" sldId="257"/>
            <ac:picMk id="1026" creationId="{33292D55-1D93-2316-8FC4-F8F329D5553A}"/>
          </ac:picMkLst>
        </pc:picChg>
        <pc:picChg chg="add mod">
          <ac:chgData name="molly cullen" userId="4a865d9e5f48423d" providerId="LiveId" clId="{252255C1-BE3A-4F23-82AE-4E81587F99F0}" dt="2024-06-02T07:24:09.398" v="517" actId="14861"/>
          <ac:picMkLst>
            <pc:docMk/>
            <pc:sldMk cId="699127129" sldId="257"/>
            <ac:picMk id="1028" creationId="{29F76A8B-02C7-6380-DA4F-3D60E275E703}"/>
          </ac:picMkLst>
        </pc:picChg>
        <pc:picChg chg="add mod ord">
          <ac:chgData name="molly cullen" userId="4a865d9e5f48423d" providerId="LiveId" clId="{252255C1-BE3A-4F23-82AE-4E81587F99F0}" dt="2024-06-02T07:29:05.290" v="547" actId="164"/>
          <ac:picMkLst>
            <pc:docMk/>
            <pc:sldMk cId="699127129" sldId="257"/>
            <ac:picMk id="1030" creationId="{0E8064B7-1AA4-184F-64C0-0FD8F524C91C}"/>
          </ac:picMkLst>
        </pc:picChg>
        <pc:cxnChg chg="add">
          <ac:chgData name="molly cullen" userId="4a865d9e5f48423d" providerId="LiveId" clId="{252255C1-BE3A-4F23-82AE-4E81587F99F0}" dt="2024-06-02T01:57:57.827" v="5" actId="26606"/>
          <ac:cxnSpMkLst>
            <pc:docMk/>
            <pc:sldMk cId="699127129" sldId="257"/>
            <ac:cxnSpMk id="1037" creationId="{B37A8173-5995-449D-8387-03E42038B914}"/>
          </ac:cxnSpMkLst>
        </pc:cxnChg>
        <pc:cxnChg chg="add">
          <ac:chgData name="molly cullen" userId="4a865d9e5f48423d" providerId="LiveId" clId="{252255C1-BE3A-4F23-82AE-4E81587F99F0}" dt="2024-06-02T01:57:57.827" v="5" actId="26606"/>
          <ac:cxnSpMkLst>
            <pc:docMk/>
            <pc:sldMk cId="699127129" sldId="257"/>
            <ac:cxnSpMk id="1039" creationId="{F807C003-86ED-40E4-BC07-74FB68F286FE}"/>
          </ac:cxnSpMkLst>
        </pc:cxnChg>
      </pc:sldChg>
      <pc:sldChg chg="addSp delSp modSp mod setBg addAnim setClrOvrMap">
        <pc:chgData name="molly cullen" userId="4a865d9e5f48423d" providerId="LiveId" clId="{252255C1-BE3A-4F23-82AE-4E81587F99F0}" dt="2024-06-02T03:53:29.735" v="263" actId="1076"/>
        <pc:sldMkLst>
          <pc:docMk/>
          <pc:sldMk cId="2701702972" sldId="258"/>
        </pc:sldMkLst>
        <pc:spChg chg="mod ord">
          <ac:chgData name="molly cullen" userId="4a865d9e5f48423d" providerId="LiveId" clId="{252255C1-BE3A-4F23-82AE-4E81587F99F0}" dt="2024-06-02T03:53:29.735" v="263" actId="1076"/>
          <ac:spMkLst>
            <pc:docMk/>
            <pc:sldMk cId="2701702972" sldId="258"/>
            <ac:spMk id="2" creationId="{8C400CED-1890-62F3-4B15-FBC931768CA1}"/>
          </ac:spMkLst>
        </pc:spChg>
        <pc:spChg chg="del">
          <ac:chgData name="molly cullen" userId="4a865d9e5f48423d" providerId="LiveId" clId="{252255C1-BE3A-4F23-82AE-4E81587F99F0}" dt="2024-06-02T03:46:32.141" v="138" actId="478"/>
          <ac:spMkLst>
            <pc:docMk/>
            <pc:sldMk cId="2701702972" sldId="258"/>
            <ac:spMk id="3" creationId="{DF8F7EDC-C6DD-2720-94BE-27F8F7F25E57}"/>
          </ac:spMkLst>
        </pc:spChg>
        <pc:spChg chg="add">
          <ac:chgData name="molly cullen" userId="4a865d9e5f48423d" providerId="LiveId" clId="{252255C1-BE3A-4F23-82AE-4E81587F99F0}" dt="2024-06-02T03:51:51.540" v="235" actId="26606"/>
          <ac:spMkLst>
            <pc:docMk/>
            <pc:sldMk cId="2701702972" sldId="258"/>
            <ac:spMk id="2065" creationId="{9830FA09-7272-41D3-8A83-1AD217BDC79F}"/>
          </ac:spMkLst>
        </pc:spChg>
        <pc:spChg chg="add">
          <ac:chgData name="molly cullen" userId="4a865d9e5f48423d" providerId="LiveId" clId="{252255C1-BE3A-4F23-82AE-4E81587F99F0}" dt="2024-06-02T03:51:51.540" v="235" actId="26606"/>
          <ac:spMkLst>
            <pc:docMk/>
            <pc:sldMk cId="2701702972" sldId="258"/>
            <ac:spMk id="2067" creationId="{2D558CD9-FA7C-4235-8AD6-7B659CC9642B}"/>
          </ac:spMkLst>
        </pc:spChg>
        <pc:picChg chg="add del">
          <ac:chgData name="molly cullen" userId="4a865d9e5f48423d" providerId="LiveId" clId="{252255C1-BE3A-4F23-82AE-4E81587F99F0}" dt="2024-06-02T03:45:54.063" v="134" actId="478"/>
          <ac:picMkLst>
            <pc:docMk/>
            <pc:sldMk cId="2701702972" sldId="258"/>
            <ac:picMk id="2050" creationId="{00718FFA-9926-1709-B4E7-B528A3E5E67F}"/>
          </ac:picMkLst>
        </pc:picChg>
        <pc:picChg chg="add mod">
          <ac:chgData name="molly cullen" userId="4a865d9e5f48423d" providerId="LiveId" clId="{252255C1-BE3A-4F23-82AE-4E81587F99F0}" dt="2024-06-02T03:53:12.374" v="258" actId="1076"/>
          <ac:picMkLst>
            <pc:docMk/>
            <pc:sldMk cId="2701702972" sldId="258"/>
            <ac:picMk id="2052" creationId="{C3937C62-CEF8-259A-A5F8-7DA7C87918C9}"/>
          </ac:picMkLst>
        </pc:picChg>
        <pc:picChg chg="add mod ord">
          <ac:chgData name="molly cullen" userId="4a865d9e5f48423d" providerId="LiveId" clId="{252255C1-BE3A-4F23-82AE-4E81587F99F0}" dt="2024-06-02T03:53:22.723" v="262" actId="18131"/>
          <ac:picMkLst>
            <pc:docMk/>
            <pc:sldMk cId="2701702972" sldId="258"/>
            <ac:picMk id="2054" creationId="{0D7B7351-49EB-2249-7801-0AC2FB36AB6C}"/>
          </ac:picMkLst>
        </pc:picChg>
        <pc:picChg chg="add mod">
          <ac:chgData name="molly cullen" userId="4a865d9e5f48423d" providerId="LiveId" clId="{252255C1-BE3A-4F23-82AE-4E81587F99F0}" dt="2024-06-02T03:53:14.342" v="259" actId="1076"/>
          <ac:picMkLst>
            <pc:docMk/>
            <pc:sldMk cId="2701702972" sldId="258"/>
            <ac:picMk id="2056" creationId="{6D5ED4EE-A5B1-D012-4F0F-902818341193}"/>
          </ac:picMkLst>
        </pc:picChg>
        <pc:cxnChg chg="add">
          <ac:chgData name="molly cullen" userId="4a865d9e5f48423d" providerId="LiveId" clId="{252255C1-BE3A-4F23-82AE-4E81587F99F0}" dt="2024-06-02T03:51:51.540" v="235" actId="26606"/>
          <ac:cxnSpMkLst>
            <pc:docMk/>
            <pc:sldMk cId="2701702972" sldId="258"/>
            <ac:cxnSpMk id="2061" creationId="{F64F9B95-9045-48D2-B9F3-2927E98F54AA}"/>
          </ac:cxnSpMkLst>
        </pc:cxnChg>
        <pc:cxnChg chg="add">
          <ac:chgData name="molly cullen" userId="4a865d9e5f48423d" providerId="LiveId" clId="{252255C1-BE3A-4F23-82AE-4E81587F99F0}" dt="2024-06-02T03:51:51.540" v="235" actId="26606"/>
          <ac:cxnSpMkLst>
            <pc:docMk/>
            <pc:sldMk cId="2701702972" sldId="258"/>
            <ac:cxnSpMk id="2063" creationId="{085AA86F-6A4D-4BCB-A045-D992CDC2959B}"/>
          </ac:cxnSpMkLst>
        </pc:cxnChg>
        <pc:cxnChg chg="add">
          <ac:chgData name="molly cullen" userId="4a865d9e5f48423d" providerId="LiveId" clId="{252255C1-BE3A-4F23-82AE-4E81587F99F0}" dt="2024-06-02T03:51:51.540" v="235" actId="26606"/>
          <ac:cxnSpMkLst>
            <pc:docMk/>
            <pc:sldMk cId="2701702972" sldId="258"/>
            <ac:cxnSpMk id="2069" creationId="{941EE017-7873-40E8-89D0-6570EA4C9F40}"/>
          </ac:cxnSpMkLst>
        </pc:cxnChg>
      </pc:sldChg>
      <pc:sldChg chg="addSp delSp modSp mod setBg addAnim">
        <pc:chgData name="molly cullen" userId="4a865d9e5f48423d" providerId="LiveId" clId="{252255C1-BE3A-4F23-82AE-4E81587F99F0}" dt="2024-06-02T09:01:40.448" v="749" actId="14861"/>
        <pc:sldMkLst>
          <pc:docMk/>
          <pc:sldMk cId="1173809847" sldId="259"/>
        </pc:sldMkLst>
        <pc:spChg chg="mod ord">
          <ac:chgData name="molly cullen" userId="4a865d9e5f48423d" providerId="LiveId" clId="{252255C1-BE3A-4F23-82AE-4E81587F99F0}" dt="2024-06-02T07:20:32.362" v="389" actId="1076"/>
          <ac:spMkLst>
            <pc:docMk/>
            <pc:sldMk cId="1173809847" sldId="259"/>
            <ac:spMk id="2" creationId="{F4972A70-DA2F-75BA-A189-C6ADF1849494}"/>
          </ac:spMkLst>
        </pc:spChg>
        <pc:spChg chg="del">
          <ac:chgData name="molly cullen" userId="4a865d9e5f48423d" providerId="LiveId" clId="{252255C1-BE3A-4F23-82AE-4E81587F99F0}" dt="2024-06-02T07:12:03.870" v="281" actId="478"/>
          <ac:spMkLst>
            <pc:docMk/>
            <pc:sldMk cId="1173809847" sldId="259"/>
            <ac:spMk id="3" creationId="{2F8B7BB4-C250-296D-9C1C-A9D5F013A8CA}"/>
          </ac:spMkLst>
        </pc:spChg>
        <pc:spChg chg="add del mod">
          <ac:chgData name="molly cullen" userId="4a865d9e5f48423d" providerId="LiveId" clId="{252255C1-BE3A-4F23-82AE-4E81587F99F0}" dt="2024-06-02T07:14:40.855" v="290" actId="478"/>
          <ac:spMkLst>
            <pc:docMk/>
            <pc:sldMk cId="1173809847" sldId="259"/>
            <ac:spMk id="6" creationId="{91ACEB44-0258-787B-E23A-C60608D4B575}"/>
          </ac:spMkLst>
        </pc:spChg>
        <pc:spChg chg="add mod">
          <ac:chgData name="molly cullen" userId="4a865d9e5f48423d" providerId="LiveId" clId="{252255C1-BE3A-4F23-82AE-4E81587F99F0}" dt="2024-06-02T07:54:47.982" v="664" actId="14861"/>
          <ac:spMkLst>
            <pc:docMk/>
            <pc:sldMk cId="1173809847" sldId="259"/>
            <ac:spMk id="8" creationId="{22DFAAAA-68BD-2EF2-5CD1-2281C44D2432}"/>
          </ac:spMkLst>
        </pc:spChg>
        <pc:spChg chg="add mod">
          <ac:chgData name="molly cullen" userId="4a865d9e5f48423d" providerId="LiveId" clId="{252255C1-BE3A-4F23-82AE-4E81587F99F0}" dt="2024-06-02T07:54:38.294" v="662" actId="1076"/>
          <ac:spMkLst>
            <pc:docMk/>
            <pc:sldMk cId="1173809847" sldId="259"/>
            <ac:spMk id="9" creationId="{C4855F30-B42A-FA41-698F-D9E4CFA59212}"/>
          </ac:spMkLst>
        </pc:spChg>
        <pc:spChg chg="add mod">
          <ac:chgData name="molly cullen" userId="4a865d9e5f48423d" providerId="LiveId" clId="{252255C1-BE3A-4F23-82AE-4E81587F99F0}" dt="2024-06-02T07:54:34.401" v="661" actId="1076"/>
          <ac:spMkLst>
            <pc:docMk/>
            <pc:sldMk cId="1173809847" sldId="259"/>
            <ac:spMk id="10" creationId="{4992BC7F-04D9-5414-BA49-BFEBB2011699}"/>
          </ac:spMkLst>
        </pc:spChg>
        <pc:spChg chg="add del">
          <ac:chgData name="molly cullen" userId="4a865d9e5f48423d" providerId="LiveId" clId="{252255C1-BE3A-4F23-82AE-4E81587F99F0}" dt="2024-06-02T07:18:59.354" v="346" actId="26606"/>
          <ac:spMkLst>
            <pc:docMk/>
            <pc:sldMk cId="1173809847" sldId="259"/>
            <ac:spMk id="16" creationId="{74ABF6B1-3A9A-4CEE-889E-0D96AB03A7D5}"/>
          </ac:spMkLst>
        </pc:spChg>
        <pc:spChg chg="add">
          <ac:chgData name="molly cullen" userId="4a865d9e5f48423d" providerId="LiveId" clId="{252255C1-BE3A-4F23-82AE-4E81587F99F0}" dt="2024-06-02T07:18:59.354" v="346" actId="26606"/>
          <ac:spMkLst>
            <pc:docMk/>
            <pc:sldMk cId="1173809847" sldId="259"/>
            <ac:spMk id="27" creationId="{341BFA31-6544-45C2-9DA0-9E1C5E0B1959}"/>
          </ac:spMkLst>
        </pc:spChg>
        <pc:picChg chg="add mod ord modCrop">
          <ac:chgData name="molly cullen" userId="4a865d9e5f48423d" providerId="LiveId" clId="{252255C1-BE3A-4F23-82AE-4E81587F99F0}" dt="2024-06-02T07:51:32.915" v="647" actId="1076"/>
          <ac:picMkLst>
            <pc:docMk/>
            <pc:sldMk cId="1173809847" sldId="259"/>
            <ac:picMk id="4" creationId="{D1CAF142-A626-CEAD-E94A-A60D7D20DEDE}"/>
          </ac:picMkLst>
        </pc:picChg>
        <pc:picChg chg="add mod ord modCrop">
          <ac:chgData name="molly cullen" userId="4a865d9e5f48423d" providerId="LiveId" clId="{252255C1-BE3A-4F23-82AE-4E81587F99F0}" dt="2024-06-02T07:32:44.010" v="619" actId="14861"/>
          <ac:picMkLst>
            <pc:docMk/>
            <pc:sldMk cId="1173809847" sldId="259"/>
            <ac:picMk id="5" creationId="{02580D32-E473-1F24-AFD3-4F0984B6055D}"/>
          </ac:picMkLst>
        </pc:picChg>
        <pc:picChg chg="add mod ord modCrop">
          <ac:chgData name="molly cullen" userId="4a865d9e5f48423d" providerId="LiveId" clId="{252255C1-BE3A-4F23-82AE-4E81587F99F0}" dt="2024-06-02T09:01:40.448" v="749" actId="14861"/>
          <ac:picMkLst>
            <pc:docMk/>
            <pc:sldMk cId="1173809847" sldId="259"/>
            <ac:picMk id="7" creationId="{415870B0-6853-2F23-B148-51F9DAF21F29}"/>
          </ac:picMkLst>
        </pc:picChg>
        <pc:cxnChg chg="add del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12" creationId="{F64F9B95-9045-48D2-B9F3-2927E98F54AA}"/>
          </ac:cxnSpMkLst>
        </pc:cxnChg>
        <pc:cxnChg chg="add del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14" creationId="{085AA86F-6A4D-4BCB-A045-D992CDC2959B}"/>
          </ac:cxnSpMkLst>
        </pc:cxnChg>
        <pc:cxnChg chg="add del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18" creationId="{E0AA8030-FA65-4B8E-8530-372EEE8517CB}"/>
          </ac:cxnSpMkLst>
        </pc:cxnChg>
        <pc:cxnChg chg="add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23" creationId="{F64F9B95-9045-48D2-B9F3-2927E98F54AA}"/>
          </ac:cxnSpMkLst>
        </pc:cxnChg>
        <pc:cxnChg chg="add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25" creationId="{085AA86F-6A4D-4BCB-A045-D992CDC2959B}"/>
          </ac:cxnSpMkLst>
        </pc:cxnChg>
        <pc:cxnChg chg="add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29" creationId="{DC36F877-5419-44C1-A2CD-376BDDDC3E41}"/>
          </ac:cxnSpMkLst>
        </pc:cxnChg>
      </pc:sldChg>
      <pc:sldChg chg="addSp delSp modSp mod">
        <pc:chgData name="molly cullen" userId="4a865d9e5f48423d" providerId="LiveId" clId="{252255C1-BE3A-4F23-82AE-4E81587F99F0}" dt="2024-06-02T09:06:40.055" v="873" actId="14100"/>
        <pc:sldMkLst>
          <pc:docMk/>
          <pc:sldMk cId="3325533762" sldId="260"/>
        </pc:sldMkLst>
        <pc:spChg chg="mod">
          <ac:chgData name="molly cullen" userId="4a865d9e5f48423d" providerId="LiveId" clId="{252255C1-BE3A-4F23-82AE-4E81587F99F0}" dt="2024-06-02T09:00:29.608" v="733" actId="20577"/>
          <ac:spMkLst>
            <pc:docMk/>
            <pc:sldMk cId="3325533762" sldId="260"/>
            <ac:spMk id="2" creationId="{43ACC210-00F0-9599-D98C-9263F5306094}"/>
          </ac:spMkLst>
        </pc:spChg>
        <pc:spChg chg="del">
          <ac:chgData name="molly cullen" userId="4a865d9e5f48423d" providerId="LiveId" clId="{252255C1-BE3A-4F23-82AE-4E81587F99F0}" dt="2024-06-02T08:55:43.277" v="665"/>
          <ac:spMkLst>
            <pc:docMk/>
            <pc:sldMk cId="3325533762" sldId="260"/>
            <ac:spMk id="3" creationId="{CAD79EDE-534F-1FA6-1D21-94137F9AC120}"/>
          </ac:spMkLst>
        </pc:spChg>
        <pc:spChg chg="add mod">
          <ac:chgData name="molly cullen" userId="4a865d9e5f48423d" providerId="LiveId" clId="{252255C1-BE3A-4F23-82AE-4E81587F99F0}" dt="2024-06-02T09:06:40.055" v="873" actId="14100"/>
          <ac:spMkLst>
            <pc:docMk/>
            <pc:sldMk cId="3325533762" sldId="260"/>
            <ac:spMk id="7" creationId="{23B99A4D-9B8A-7458-C8FC-88B3102F15F4}"/>
          </ac:spMkLst>
        </pc:spChg>
        <pc:spChg chg="add mod">
          <ac:chgData name="molly cullen" userId="4a865d9e5f48423d" providerId="LiveId" clId="{252255C1-BE3A-4F23-82AE-4E81587F99F0}" dt="2024-06-02T09:06:22.752" v="872" actId="14100"/>
          <ac:spMkLst>
            <pc:docMk/>
            <pc:sldMk cId="3325533762" sldId="260"/>
            <ac:spMk id="8" creationId="{E9BBF245-B4F5-0A1D-35B3-0AF1A648C349}"/>
          </ac:spMkLst>
        </pc:spChg>
        <pc:picChg chg="add mod">
          <ac:chgData name="molly cullen" userId="4a865d9e5f48423d" providerId="LiveId" clId="{252255C1-BE3A-4F23-82AE-4E81587F99F0}" dt="2024-06-02T09:03:33.415" v="765" actId="1076"/>
          <ac:picMkLst>
            <pc:docMk/>
            <pc:sldMk cId="3325533762" sldId="260"/>
            <ac:picMk id="4" creationId="{3F7DE994-E136-8D2D-21F5-DFB5690683F9}"/>
          </ac:picMkLst>
        </pc:picChg>
        <pc:picChg chg="add del mod">
          <ac:chgData name="molly cullen" userId="4a865d9e5f48423d" providerId="LiveId" clId="{252255C1-BE3A-4F23-82AE-4E81587F99F0}" dt="2024-06-02T09:01:22.288" v="746" actId="478"/>
          <ac:picMkLst>
            <pc:docMk/>
            <pc:sldMk cId="3325533762" sldId="260"/>
            <ac:picMk id="5" creationId="{9342FF5F-05C5-F35D-E8D3-C968D73ACA0A}"/>
          </ac:picMkLst>
        </pc:picChg>
        <pc:picChg chg="add mod">
          <ac:chgData name="molly cullen" userId="4a865d9e5f48423d" providerId="LiveId" clId="{252255C1-BE3A-4F23-82AE-4E81587F99F0}" dt="2024-06-02T09:03:36.984" v="766" actId="1076"/>
          <ac:picMkLst>
            <pc:docMk/>
            <pc:sldMk cId="3325533762" sldId="260"/>
            <ac:picMk id="6" creationId="{D5BC43C2-6573-1C04-A0F4-571DF23D8616}"/>
          </ac:picMkLst>
        </pc:picChg>
      </pc:sldChg>
      <pc:sldChg chg="addSp delSp modSp mod setBg modClrScheme setClrOvrMap chgLayout">
        <pc:chgData name="molly cullen" userId="4a865d9e5f48423d" providerId="LiveId" clId="{252255C1-BE3A-4F23-82AE-4E81587F99F0}" dt="2024-06-02T09:14:11.412" v="898" actId="20577"/>
        <pc:sldMkLst>
          <pc:docMk/>
          <pc:sldMk cId="3251830522" sldId="261"/>
        </pc:sldMkLst>
        <pc:spChg chg="del mod ord">
          <ac:chgData name="molly cullen" userId="4a865d9e5f48423d" providerId="LiveId" clId="{252255C1-BE3A-4F23-82AE-4E81587F99F0}" dt="2024-06-02T09:07:01.705" v="874" actId="700"/>
          <ac:spMkLst>
            <pc:docMk/>
            <pc:sldMk cId="3251830522" sldId="261"/>
            <ac:spMk id="2" creationId="{814F41B1-67BE-9E84-CBFB-5DB3BEE90DBC}"/>
          </ac:spMkLst>
        </pc:spChg>
        <pc:spChg chg="del mod ord">
          <ac:chgData name="molly cullen" userId="4a865d9e5f48423d" providerId="LiveId" clId="{252255C1-BE3A-4F23-82AE-4E81587F99F0}" dt="2024-06-02T09:07:01.705" v="874" actId="700"/>
          <ac:spMkLst>
            <pc:docMk/>
            <pc:sldMk cId="3251830522" sldId="261"/>
            <ac:spMk id="3" creationId="{7A80304B-E557-0EB1-EA54-644BB52B01C3}"/>
          </ac:spMkLst>
        </pc:spChg>
        <pc:spChg chg="add mod ord">
          <ac:chgData name="molly cullen" userId="4a865d9e5f48423d" providerId="LiveId" clId="{252255C1-BE3A-4F23-82AE-4E81587F99F0}" dt="2024-06-02T09:13:52.555" v="888" actId="27636"/>
          <ac:spMkLst>
            <pc:docMk/>
            <pc:sldMk cId="3251830522" sldId="261"/>
            <ac:spMk id="4" creationId="{370F4A3E-3956-D5ED-951D-EE96E31B1A7E}"/>
          </ac:spMkLst>
        </pc:spChg>
        <pc:spChg chg="add mod ord">
          <ac:chgData name="molly cullen" userId="4a865d9e5f48423d" providerId="LiveId" clId="{252255C1-BE3A-4F23-82AE-4E81587F99F0}" dt="2024-06-02T09:14:11.412" v="898" actId="20577"/>
          <ac:spMkLst>
            <pc:docMk/>
            <pc:sldMk cId="3251830522" sldId="261"/>
            <ac:spMk id="5" creationId="{0CB94685-7D7A-D0E4-AA7C-8727614246DF}"/>
          </ac:spMkLst>
        </pc:spChg>
        <pc:spChg chg="add">
          <ac:chgData name="molly cullen" userId="4a865d9e5f48423d" providerId="LiveId" clId="{252255C1-BE3A-4F23-82AE-4E81587F99F0}" dt="2024-06-02T09:13:11.660" v="876" actId="26606"/>
          <ac:spMkLst>
            <pc:docMk/>
            <pc:sldMk cId="3251830522" sldId="261"/>
            <ac:spMk id="15" creationId="{33E93247-6229-44AB-A550-739E971E690B}"/>
          </ac:spMkLst>
        </pc:spChg>
        <pc:spChg chg="add">
          <ac:chgData name="molly cullen" userId="4a865d9e5f48423d" providerId="LiveId" clId="{252255C1-BE3A-4F23-82AE-4E81587F99F0}" dt="2024-06-02T09:13:11.660" v="876" actId="26606"/>
          <ac:spMkLst>
            <pc:docMk/>
            <pc:sldMk cId="3251830522" sldId="261"/>
            <ac:spMk id="17" creationId="{A5D67320-FCFD-4931-AAF7-C6C853329C7F}"/>
          </ac:spMkLst>
        </pc:spChg>
        <pc:picChg chg="add mod ord">
          <ac:chgData name="molly cullen" userId="4a865d9e5f48423d" providerId="LiveId" clId="{252255C1-BE3A-4F23-82AE-4E81587F99F0}" dt="2024-06-02T09:13:11.660" v="876" actId="26606"/>
          <ac:picMkLst>
            <pc:docMk/>
            <pc:sldMk cId="3251830522" sldId="261"/>
            <ac:picMk id="6" creationId="{03C17C0C-D1E8-6FFF-9E07-0BE8DEB0A054}"/>
          </ac:picMkLst>
        </pc:picChg>
        <pc:cxnChg chg="add">
          <ac:chgData name="molly cullen" userId="4a865d9e5f48423d" providerId="LiveId" clId="{252255C1-BE3A-4F23-82AE-4E81587F99F0}" dt="2024-06-02T09:13:11.660" v="876" actId="26606"/>
          <ac:cxnSpMkLst>
            <pc:docMk/>
            <pc:sldMk cId="3251830522" sldId="261"/>
            <ac:cxnSpMk id="11" creationId="{F64F9B95-9045-48D2-B9F3-2927E98F54AA}"/>
          </ac:cxnSpMkLst>
        </pc:cxnChg>
        <pc:cxnChg chg="add">
          <ac:chgData name="molly cullen" userId="4a865d9e5f48423d" providerId="LiveId" clId="{252255C1-BE3A-4F23-82AE-4E81587F99F0}" dt="2024-06-02T09:13:11.660" v="876" actId="26606"/>
          <ac:cxnSpMkLst>
            <pc:docMk/>
            <pc:sldMk cId="3251830522" sldId="261"/>
            <ac:cxnSpMk id="13" creationId="{085AA86F-6A4D-4BCB-A045-D992CDC2959B}"/>
          </ac:cxnSpMkLst>
        </pc:cxnChg>
        <pc:cxnChg chg="add">
          <ac:chgData name="molly cullen" userId="4a865d9e5f48423d" providerId="LiveId" clId="{252255C1-BE3A-4F23-82AE-4E81587F99F0}" dt="2024-06-02T09:13:11.660" v="876" actId="26606"/>
          <ac:cxnSpMkLst>
            <pc:docMk/>
            <pc:sldMk cId="3251830522" sldId="261"/>
            <ac:cxnSpMk id="19" creationId="{EE2E603F-4A95-4FE8-BB06-211DFD75DB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696" r:id="rId6"/>
    <p:sldLayoutId id="2147483707" r:id="rId7"/>
    <p:sldLayoutId id="2147483706" r:id="rId8"/>
    <p:sldLayoutId id="2147483705" r:id="rId9"/>
    <p:sldLayoutId id="2147483704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an of a human brain in a neurology clinic">
            <a:extLst>
              <a:ext uri="{FF2B5EF4-FFF2-40B4-BE49-F238E27FC236}">
                <a16:creationId xmlns:a16="http://schemas.microsoft.com/office/drawing/2014/main" id="{D01D4428-B089-1CD4-9F06-13954A492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7F3B4A-2238-AFA6-E16A-D1B2B6371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4037061"/>
          </a:xfrm>
        </p:spPr>
        <p:txBody>
          <a:bodyPr anchor="t">
            <a:normAutofit/>
          </a:bodyPr>
          <a:lstStyle/>
          <a:p>
            <a:r>
              <a:rPr lang="en-AU" sz="4000" dirty="0"/>
              <a:t>Capabilities of Moustache Detection with High-quality MRI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32831-567A-EBD5-F9D4-6731BAB65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 fontScale="85000" lnSpcReduction="20000"/>
          </a:bodyPr>
          <a:lstStyle/>
          <a:p>
            <a:r>
              <a:rPr lang="en-AU" sz="1700" dirty="0"/>
              <a:t>Aiden Matthews, Jason Siu, Molly Cullen and Sofia Nightingale</a:t>
            </a:r>
          </a:p>
          <a:p>
            <a:r>
              <a:rPr lang="en-AU" sz="1700" dirty="0"/>
              <a:t>MXB201 – Group 26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3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8064B7-1AA4-184F-64C0-0FD8F524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2775" y="1718823"/>
            <a:ext cx="2392755" cy="308808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292D55-1D93-2316-8FC4-F8F329D5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201" y="1749074"/>
            <a:ext cx="2392754" cy="305783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F76A8B-02C7-6380-DA4F-3D60E275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488" y="1731093"/>
            <a:ext cx="2392754" cy="307581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0A128-C466-12EB-FCC3-E07ABFC4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9943711" cy="1316736"/>
          </a:xfrm>
        </p:spPr>
        <p:txBody>
          <a:bodyPr>
            <a:normAutofit/>
          </a:bodyPr>
          <a:lstStyle/>
          <a:p>
            <a:r>
              <a:rPr lang="en-AU" dirty="0"/>
              <a:t>Creating high-quality MRI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426E9-CFC0-5916-5EE1-C280D8EA78D3}"/>
              </a:ext>
            </a:extLst>
          </p:cNvPr>
          <p:cNvSpPr txBox="1"/>
          <p:nvPr/>
        </p:nvSpPr>
        <p:spPr>
          <a:xfrm>
            <a:off x="5115488" y="4908509"/>
            <a:ext cx="2392754" cy="510778"/>
          </a:xfrm>
          <a:prstGeom prst="round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Mean diffusion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C0461D-24E8-ED02-1B08-6283FF65AD5C}"/>
              </a:ext>
            </a:extLst>
          </p:cNvPr>
          <p:cNvSpPr/>
          <p:nvPr/>
        </p:nvSpPr>
        <p:spPr>
          <a:xfrm>
            <a:off x="4037159" y="2951018"/>
            <a:ext cx="978408" cy="611228"/>
          </a:xfrm>
          <a:prstGeom prst="rightArrow">
            <a:avLst/>
          </a:prstGeom>
          <a:ln/>
          <a:effectLst>
            <a:softEdge rad="3175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15637F-E664-F44A-804F-D539E395836F}"/>
              </a:ext>
            </a:extLst>
          </p:cNvPr>
          <p:cNvSpPr/>
          <p:nvPr/>
        </p:nvSpPr>
        <p:spPr>
          <a:xfrm>
            <a:off x="7608162" y="2951017"/>
            <a:ext cx="1045581" cy="611227"/>
          </a:xfrm>
          <a:prstGeom prst="rightArrow">
            <a:avLst/>
          </a:prstGeom>
          <a:ln/>
          <a:effectLst>
            <a:softEdge rad="3175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00CAD-B180-B2C2-F91C-8315783227D5}"/>
              </a:ext>
            </a:extLst>
          </p:cNvPr>
          <p:cNvSpPr txBox="1"/>
          <p:nvPr/>
        </p:nvSpPr>
        <p:spPr>
          <a:xfrm>
            <a:off x="8510073" y="4908509"/>
            <a:ext cx="2738157" cy="510778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Principal diffusion</a:t>
            </a:r>
          </a:p>
        </p:txBody>
      </p:sp>
    </p:spTree>
    <p:extLst>
      <p:ext uri="{BB962C8B-B14F-4D97-AF65-F5344CB8AC3E}">
        <p14:creationId xmlns:p14="http://schemas.microsoft.com/office/powerpoint/2010/main" val="6991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9830FA09-7272-41D3-8A83-1AD217B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D558CD9-FA7C-4235-8AD6-7B659CC96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941EE017-7873-40E8-89D0-6570EA4C9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85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937C62-CEF8-259A-A5F8-7DA7C8791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" r="2" b="5505"/>
          <a:stretch/>
        </p:blipFill>
        <p:spPr bwMode="auto">
          <a:xfrm>
            <a:off x="4075863" y="222112"/>
            <a:ext cx="3628714" cy="3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D5ED4EE-A5B1-D012-4F0F-902818341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2959" r="2956" b="4715"/>
          <a:stretch/>
        </p:blipFill>
        <p:spPr bwMode="auto">
          <a:xfrm>
            <a:off x="3951174" y="3638128"/>
            <a:ext cx="3628713" cy="288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D7B7351-49EB-2249-7801-0AC2FB36A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r="8655"/>
          <a:stretch/>
        </p:blipFill>
        <p:spPr bwMode="auto">
          <a:xfrm>
            <a:off x="7759270" y="10"/>
            <a:ext cx="44327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00CED-1890-62F3-4B15-FBC93176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39" y="894492"/>
            <a:ext cx="3532387" cy="3737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Future uses of this imaging technique</a:t>
            </a:r>
          </a:p>
        </p:txBody>
      </p:sp>
    </p:spTree>
    <p:extLst>
      <p:ext uri="{BB962C8B-B14F-4D97-AF65-F5344CB8AC3E}">
        <p14:creationId xmlns:p14="http://schemas.microsoft.com/office/powerpoint/2010/main" val="2701702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CAF142-A626-CEAD-E94A-A60D7D20D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-936" r="3" b="1556"/>
          <a:stretch/>
        </p:blipFill>
        <p:spPr>
          <a:xfrm>
            <a:off x="3437728" y="129937"/>
            <a:ext cx="3113225" cy="353097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 descr="A collage of a person's face&#10;&#10;Description automatically generated">
            <a:extLst>
              <a:ext uri="{FF2B5EF4-FFF2-40B4-BE49-F238E27FC236}">
                <a16:creationId xmlns:a16="http://schemas.microsoft.com/office/drawing/2014/main" id="{02580D32-E473-1F24-AFD3-4F0984B605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" b="-644"/>
          <a:stretch/>
        </p:blipFill>
        <p:spPr>
          <a:xfrm>
            <a:off x="6874479" y="184521"/>
            <a:ext cx="3341320" cy="306758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72A70-DA2F-75BA-A189-C6ADF184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6" y="830664"/>
            <a:ext cx="3591629" cy="36516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we detect a moustache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FAAAA-68BD-2EF2-5CD1-2281C44D2432}"/>
              </a:ext>
            </a:extLst>
          </p:cNvPr>
          <p:cNvSpPr txBox="1"/>
          <p:nvPr/>
        </p:nvSpPr>
        <p:spPr>
          <a:xfrm>
            <a:off x="3388599" y="3819347"/>
            <a:ext cx="3214254" cy="408623"/>
          </a:xfrm>
          <a:prstGeom prst="round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The average face from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870B0-6853-2F23-B148-51F9DAF21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" t="34956" r="36167" b="10689"/>
          <a:stretch/>
        </p:blipFill>
        <p:spPr>
          <a:xfrm>
            <a:off x="6800335" y="3429000"/>
            <a:ext cx="3591629" cy="284713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855F30-B42A-FA41-698F-D9E4CFA59212}"/>
              </a:ext>
            </a:extLst>
          </p:cNvPr>
          <p:cNvSpPr txBox="1"/>
          <p:nvPr/>
        </p:nvSpPr>
        <p:spPr>
          <a:xfrm>
            <a:off x="10555896" y="3455462"/>
            <a:ext cx="1383658" cy="1873091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Some faces that are identified to have a moustache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2BC7F-04D9-5414-BA49-BFEBB2011699}"/>
              </a:ext>
            </a:extLst>
          </p:cNvPr>
          <p:cNvSpPr txBox="1"/>
          <p:nvPr/>
        </p:nvSpPr>
        <p:spPr>
          <a:xfrm>
            <a:off x="10382808" y="202210"/>
            <a:ext cx="1642183" cy="1634490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Most unique face ‘ingredients’ aka ‘eigenfaces’</a:t>
            </a:r>
          </a:p>
        </p:txBody>
      </p:sp>
    </p:spTree>
    <p:extLst>
      <p:ext uri="{BB962C8B-B14F-4D97-AF65-F5344CB8AC3E}">
        <p14:creationId xmlns:p14="http://schemas.microsoft.com/office/powerpoint/2010/main" val="11738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C210-00F0-9599-D98C-9263F53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Adapting the detection system to Mri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DE994-E136-8D2D-21F5-DFB569068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040" y="1741970"/>
            <a:ext cx="5061089" cy="337405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C43C2-6573-1C04-A0F4-571DF23D8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t="34956" r="36167" b="10689"/>
          <a:stretch/>
        </p:blipFill>
        <p:spPr>
          <a:xfrm>
            <a:off x="2074475" y="1741971"/>
            <a:ext cx="4256336" cy="337405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99A4D-9B8A-7458-C8FC-88B3102F15F4}"/>
              </a:ext>
            </a:extLst>
          </p:cNvPr>
          <p:cNvSpPr txBox="1"/>
          <p:nvPr/>
        </p:nvSpPr>
        <p:spPr>
          <a:xfrm>
            <a:off x="2074475" y="5303143"/>
            <a:ext cx="4256336" cy="408623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What the code currently detects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BF245-B4F5-0A1D-35B3-0AF1A648C349}"/>
              </a:ext>
            </a:extLst>
          </p:cNvPr>
          <p:cNvSpPr txBox="1"/>
          <p:nvPr/>
        </p:nvSpPr>
        <p:spPr>
          <a:xfrm>
            <a:off x="6790041" y="5303142"/>
            <a:ext cx="5061088" cy="408623"/>
          </a:xfrm>
          <a:prstGeom prst="round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What the code could detect</a:t>
            </a:r>
          </a:p>
        </p:txBody>
      </p:sp>
    </p:spTree>
    <p:extLst>
      <p:ext uri="{BB962C8B-B14F-4D97-AF65-F5344CB8AC3E}">
        <p14:creationId xmlns:p14="http://schemas.microsoft.com/office/powerpoint/2010/main" val="33255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17C0C-D1E8-6FFF-9E07-0BE8DEB0A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6" r="7997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0F4A3E-3956-D5ED-951D-EE96E31B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Improve </a:t>
            </a:r>
            <a:r>
              <a:rPr lang="en-GB" sz="4000" dirty="0"/>
              <a:t>digital health system in reference to MRIs 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94685-7D7A-D0E4-AA7C-87276142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400" y="4945712"/>
            <a:ext cx="3380437" cy="8503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Thank You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3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1407</TotalTime>
  <Words>94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Capabilities of Moustache Detection with High-quality MRI images</vt:lpstr>
      <vt:lpstr>Creating high-quality MRI images</vt:lpstr>
      <vt:lpstr>Future uses of this imaging technique</vt:lpstr>
      <vt:lpstr>How we detect a moustache</vt:lpstr>
      <vt:lpstr>Adapting the detection system to Mri images</vt:lpstr>
      <vt:lpstr>Improve digital health system in reference to MRIs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of Moustache Detection with High-quality MRI</dc:title>
  <dc:creator>molly cullen</dc:creator>
  <cp:lastModifiedBy>molly cullen</cp:lastModifiedBy>
  <cp:revision>1</cp:revision>
  <dcterms:created xsi:type="dcterms:W3CDTF">2024-06-01T09:46:45Z</dcterms:created>
  <dcterms:modified xsi:type="dcterms:W3CDTF">2024-06-02T09:28:05Z</dcterms:modified>
</cp:coreProperties>
</file>