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9BE233-394C-45A2-AE9A-EBE2AEFD32BD}" type="doc">
      <dgm:prSet loTypeId="urn:microsoft.com/office/officeart/2005/8/layout/vList3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27DB441-9423-4388-9244-14313600C95F}">
      <dgm:prSet custT="1"/>
      <dgm:spPr/>
      <dgm:t>
        <a:bodyPr/>
        <a:lstStyle/>
        <a:p>
          <a:r>
            <a:rPr lang="en-US" sz="1050">
              <a:latin typeface="Cambria Math" panose="02040503050406030204" pitchFamily="18" charset="0"/>
              <a:ea typeface="Cambria Math" panose="02040503050406030204" pitchFamily="18" charset="0"/>
            </a:rPr>
            <a:t>Administrators enter the handbook via the web portal, which is then retrieved by the app upon reloading.</a:t>
          </a:r>
        </a:p>
      </dgm:t>
    </dgm:pt>
    <dgm:pt modelId="{405628BB-6110-46AD-8600-E866720819C6}" type="parTrans" cxnId="{02C2BACE-82FD-4D73-BFE2-1974F37E52D9}">
      <dgm:prSet/>
      <dgm:spPr/>
      <dgm:t>
        <a:bodyPr/>
        <a:lstStyle/>
        <a:p>
          <a:endParaRPr lang="en-US"/>
        </a:p>
      </dgm:t>
    </dgm:pt>
    <dgm:pt modelId="{ADDFCE04-986C-4F85-8FE2-B1D531DF44ED}" type="sibTrans" cxnId="{02C2BACE-82FD-4D73-BFE2-1974F37E52D9}">
      <dgm:prSet/>
      <dgm:spPr/>
      <dgm:t>
        <a:bodyPr/>
        <a:lstStyle/>
        <a:p>
          <a:endParaRPr lang="en-US"/>
        </a:p>
      </dgm:t>
    </dgm:pt>
    <dgm:pt modelId="{7F208E39-A054-4704-BBF7-567C1EF11D5A}">
      <dgm:prSet custT="1"/>
      <dgm:spPr/>
      <dgm:t>
        <a:bodyPr/>
        <a:lstStyle/>
        <a:p>
          <a:r>
            <a:rPr lang="en-US" sz="1050" dirty="0">
              <a:latin typeface="Cambria Math" panose="02040503050406030204" pitchFamily="18" charset="0"/>
              <a:ea typeface="Cambria Math" panose="02040503050406030204" pitchFamily="18" charset="0"/>
            </a:rPr>
            <a:t>Enter Protocols, Guidelines, Medications, Charts, and OLMC contacts</a:t>
          </a:r>
        </a:p>
      </dgm:t>
    </dgm:pt>
    <dgm:pt modelId="{64CF6A3F-D804-4849-989C-B62C351F505C}" type="parTrans" cxnId="{D4330ECC-5B2F-4763-8234-023552BBEE6E}">
      <dgm:prSet/>
      <dgm:spPr/>
      <dgm:t>
        <a:bodyPr/>
        <a:lstStyle/>
        <a:p>
          <a:endParaRPr lang="en-US"/>
        </a:p>
      </dgm:t>
    </dgm:pt>
    <dgm:pt modelId="{C356B999-BAC2-4628-99A0-E48CD0BABD6B}" type="sibTrans" cxnId="{D4330ECC-5B2F-4763-8234-023552BBEE6E}">
      <dgm:prSet/>
      <dgm:spPr/>
      <dgm:t>
        <a:bodyPr/>
        <a:lstStyle/>
        <a:p>
          <a:endParaRPr lang="en-US"/>
        </a:p>
      </dgm:t>
    </dgm:pt>
    <dgm:pt modelId="{F260BFF5-695C-4730-A006-780851759095}">
      <dgm:prSet custT="1"/>
      <dgm:spPr/>
      <dgm:t>
        <a:bodyPr/>
        <a:lstStyle/>
        <a:p>
          <a:r>
            <a:rPr lang="en-US" sz="900">
              <a:latin typeface="Cambria Math" panose="02040503050406030204" pitchFamily="18" charset="0"/>
              <a:ea typeface="Cambria Math" panose="02040503050406030204" pitchFamily="18" charset="0"/>
            </a:rPr>
            <a:t>Associate medications with protocols so they can be logged in the app</a:t>
          </a:r>
        </a:p>
      </dgm:t>
    </dgm:pt>
    <dgm:pt modelId="{ECBEC627-C240-4E32-A1A9-5D3108413CED}" type="parTrans" cxnId="{9227E7DC-5577-43E7-9D84-32BDD8DD9AB0}">
      <dgm:prSet/>
      <dgm:spPr/>
      <dgm:t>
        <a:bodyPr/>
        <a:lstStyle/>
        <a:p>
          <a:endParaRPr lang="en-US"/>
        </a:p>
      </dgm:t>
    </dgm:pt>
    <dgm:pt modelId="{DFD2132F-1BA0-4A32-93F1-A77D063900E1}" type="sibTrans" cxnId="{9227E7DC-5577-43E7-9D84-32BDD8DD9AB0}">
      <dgm:prSet/>
      <dgm:spPr/>
      <dgm:t>
        <a:bodyPr/>
        <a:lstStyle/>
        <a:p>
          <a:endParaRPr lang="en-US"/>
        </a:p>
      </dgm:t>
    </dgm:pt>
    <dgm:pt modelId="{A5754E95-6959-472E-B501-3A5C56279085}">
      <dgm:prSet custT="1"/>
      <dgm:spPr/>
      <dgm:t>
        <a:bodyPr/>
        <a:lstStyle/>
        <a:p>
          <a:r>
            <a:rPr lang="en-US" sz="900" dirty="0">
              <a:latin typeface="Cambria Math" panose="02040503050406030204" pitchFamily="18" charset="0"/>
              <a:ea typeface="Cambria Math" panose="02040503050406030204" pitchFamily="18" charset="0"/>
            </a:rPr>
            <a:t>Edit, read, and delete if needed</a:t>
          </a:r>
        </a:p>
      </dgm:t>
    </dgm:pt>
    <dgm:pt modelId="{DCEEFD0F-915E-4131-8553-35187FB33CC4}" type="parTrans" cxnId="{3A952B78-F94D-4B1C-B942-A48D6C96FE03}">
      <dgm:prSet/>
      <dgm:spPr/>
      <dgm:t>
        <a:bodyPr/>
        <a:lstStyle/>
        <a:p>
          <a:endParaRPr lang="en-US"/>
        </a:p>
      </dgm:t>
    </dgm:pt>
    <dgm:pt modelId="{51F71493-8D98-45DD-BBAE-2C561BB3BEA2}" type="sibTrans" cxnId="{3A952B78-F94D-4B1C-B942-A48D6C96FE03}">
      <dgm:prSet/>
      <dgm:spPr/>
      <dgm:t>
        <a:bodyPr/>
        <a:lstStyle/>
        <a:p>
          <a:endParaRPr lang="en-US"/>
        </a:p>
      </dgm:t>
    </dgm:pt>
    <dgm:pt modelId="{AEB41D71-0582-4509-87DF-A9A797C58B96}">
      <dgm:prSet custT="1"/>
      <dgm:spPr/>
      <dgm:t>
        <a:bodyPr anchor="ctr"/>
        <a:lstStyle/>
        <a:p>
          <a:r>
            <a:rPr lang="en-US" sz="1050" dirty="0">
              <a:latin typeface="Cambria Math" panose="02040503050406030204" pitchFamily="18" charset="0"/>
              <a:ea typeface="Cambria Math" panose="02040503050406030204" pitchFamily="18" charset="0"/>
            </a:rPr>
            <a:t>Administrator role:</a:t>
          </a:r>
        </a:p>
      </dgm:t>
    </dgm:pt>
    <dgm:pt modelId="{7B6312C5-045C-4D2B-8416-9A4D14659A66}" type="parTrans" cxnId="{F9CE3360-ECE4-43C4-A6B2-F04A6B91817E}">
      <dgm:prSet/>
      <dgm:spPr/>
      <dgm:t>
        <a:bodyPr/>
        <a:lstStyle/>
        <a:p>
          <a:endParaRPr lang="en-US"/>
        </a:p>
      </dgm:t>
    </dgm:pt>
    <dgm:pt modelId="{329D1C17-E810-4CCF-92D1-838E15B91543}" type="sibTrans" cxnId="{F9CE3360-ECE4-43C4-A6B2-F04A6B91817E}">
      <dgm:prSet/>
      <dgm:spPr/>
      <dgm:t>
        <a:bodyPr/>
        <a:lstStyle/>
        <a:p>
          <a:endParaRPr lang="en-US"/>
        </a:p>
      </dgm:t>
    </dgm:pt>
    <dgm:pt modelId="{0BE81D67-5E62-4110-AF3D-7DF23234B6C3}">
      <dgm:prSet custT="1"/>
      <dgm:spPr/>
      <dgm:t>
        <a:bodyPr anchor="ctr"/>
        <a:lstStyle/>
        <a:p>
          <a:r>
            <a:rPr lang="en-US" sz="900" dirty="0">
              <a:latin typeface="Cambria Math" panose="02040503050406030204" pitchFamily="18" charset="0"/>
              <a:ea typeface="Cambria Math" panose="02040503050406030204" pitchFamily="18" charset="0"/>
            </a:rPr>
            <a:t>Create other accounts with their email</a:t>
          </a:r>
        </a:p>
      </dgm:t>
    </dgm:pt>
    <dgm:pt modelId="{EC6030EC-BA81-432D-A521-A386E949633C}" type="parTrans" cxnId="{502889DC-02DD-4C08-9C19-B8BFF1124B8D}">
      <dgm:prSet/>
      <dgm:spPr/>
      <dgm:t>
        <a:bodyPr/>
        <a:lstStyle/>
        <a:p>
          <a:endParaRPr lang="en-US"/>
        </a:p>
      </dgm:t>
    </dgm:pt>
    <dgm:pt modelId="{BEFCBE82-439B-44C0-A4E3-5A1F536555D5}" type="sibTrans" cxnId="{502889DC-02DD-4C08-9C19-B8BFF1124B8D}">
      <dgm:prSet/>
      <dgm:spPr/>
      <dgm:t>
        <a:bodyPr/>
        <a:lstStyle/>
        <a:p>
          <a:endParaRPr lang="en-US"/>
        </a:p>
      </dgm:t>
    </dgm:pt>
    <dgm:pt modelId="{3B1173C4-09B1-476A-8FF8-C224BFB238D6}">
      <dgm:prSet custT="1"/>
      <dgm:spPr/>
      <dgm:t>
        <a:bodyPr anchor="ctr"/>
        <a:lstStyle/>
        <a:p>
          <a:r>
            <a:rPr lang="en-US" sz="900" dirty="0">
              <a:latin typeface="Cambria Math" panose="02040503050406030204" pitchFamily="18" charset="0"/>
              <a:ea typeface="Cambria Math" panose="02040503050406030204" pitchFamily="18" charset="0"/>
            </a:rPr>
            <a:t>Delete, and change the roles of other accounts</a:t>
          </a:r>
        </a:p>
      </dgm:t>
    </dgm:pt>
    <dgm:pt modelId="{8589DF82-7D80-44AB-8B32-95A866391E64}" type="parTrans" cxnId="{ECEB230C-E9FE-4D91-B2D2-7E4CCBB60079}">
      <dgm:prSet/>
      <dgm:spPr/>
      <dgm:t>
        <a:bodyPr/>
        <a:lstStyle/>
        <a:p>
          <a:endParaRPr lang="en-US"/>
        </a:p>
      </dgm:t>
    </dgm:pt>
    <dgm:pt modelId="{9629864C-16E7-4298-A823-07620B851136}" type="sibTrans" cxnId="{ECEB230C-E9FE-4D91-B2D2-7E4CCBB60079}">
      <dgm:prSet/>
      <dgm:spPr/>
      <dgm:t>
        <a:bodyPr/>
        <a:lstStyle/>
        <a:p>
          <a:endParaRPr lang="en-US"/>
        </a:p>
      </dgm:t>
    </dgm:pt>
    <dgm:pt modelId="{AFB9B658-8C0A-49EB-9651-2EE89924F9C9}">
      <dgm:prSet custT="1"/>
      <dgm:spPr/>
      <dgm:t>
        <a:bodyPr anchor="ctr"/>
        <a:lstStyle/>
        <a:p>
          <a:r>
            <a:rPr lang="en-US" sz="1100" dirty="0">
              <a:latin typeface="Cambria Math" panose="02040503050406030204" pitchFamily="18" charset="0"/>
              <a:ea typeface="Cambria Math" panose="02040503050406030204" pitchFamily="18" charset="0"/>
            </a:rPr>
            <a:t>Director role:</a:t>
          </a:r>
        </a:p>
      </dgm:t>
    </dgm:pt>
    <dgm:pt modelId="{48711151-9C5E-446D-9836-35668A72D8D2}" type="parTrans" cxnId="{5F3ADE6F-FB70-415C-AD7E-0DA728BF800B}">
      <dgm:prSet/>
      <dgm:spPr/>
      <dgm:t>
        <a:bodyPr/>
        <a:lstStyle/>
        <a:p>
          <a:endParaRPr lang="en-US"/>
        </a:p>
      </dgm:t>
    </dgm:pt>
    <dgm:pt modelId="{E3924ABF-5F96-4377-9B36-75B742924812}" type="sibTrans" cxnId="{5F3ADE6F-FB70-415C-AD7E-0DA728BF800B}">
      <dgm:prSet/>
      <dgm:spPr/>
      <dgm:t>
        <a:bodyPr/>
        <a:lstStyle/>
        <a:p>
          <a:endParaRPr lang="en-US"/>
        </a:p>
      </dgm:t>
    </dgm:pt>
    <dgm:pt modelId="{845EBA94-22AD-4CBC-92A6-A9F18FB88FF8}">
      <dgm:prSet custT="1"/>
      <dgm:spPr/>
      <dgm:t>
        <a:bodyPr anchor="ctr"/>
        <a:lstStyle/>
        <a:p>
          <a:r>
            <a:rPr lang="en-US" sz="900" dirty="0">
              <a:latin typeface="Cambria Math" panose="02040503050406030204" pitchFamily="18" charset="0"/>
              <a:ea typeface="Cambria Math" panose="02040503050406030204" pitchFamily="18" charset="0"/>
            </a:rPr>
            <a:t>Create and edit handbook information</a:t>
          </a:r>
        </a:p>
      </dgm:t>
    </dgm:pt>
    <dgm:pt modelId="{0B30CCFE-E81C-423A-984D-110D3D863102}" type="parTrans" cxnId="{7FC1A8BB-9C07-4F83-866D-46E4857B0421}">
      <dgm:prSet/>
      <dgm:spPr/>
      <dgm:t>
        <a:bodyPr/>
        <a:lstStyle/>
        <a:p>
          <a:endParaRPr lang="en-US"/>
        </a:p>
      </dgm:t>
    </dgm:pt>
    <dgm:pt modelId="{190E3F00-448C-4583-9222-CFD086F935BA}" type="sibTrans" cxnId="{7FC1A8BB-9C07-4F83-866D-46E4857B0421}">
      <dgm:prSet/>
      <dgm:spPr/>
      <dgm:t>
        <a:bodyPr/>
        <a:lstStyle/>
        <a:p>
          <a:endParaRPr lang="en-US"/>
        </a:p>
      </dgm:t>
    </dgm:pt>
    <dgm:pt modelId="{D27392B4-C34F-4722-BF82-AE26B0DC4C9D}">
      <dgm:prSet custT="1"/>
      <dgm:spPr/>
      <dgm:t>
        <a:bodyPr/>
        <a:lstStyle/>
        <a:p>
          <a:r>
            <a:rPr lang="en-US" sz="1050">
              <a:latin typeface="Cambria Math" panose="02040503050406030204" pitchFamily="18" charset="0"/>
              <a:ea typeface="Cambria Math" panose="02040503050406030204" pitchFamily="18" charset="0"/>
            </a:rPr>
            <a:t>All users can reset their password</a:t>
          </a:r>
        </a:p>
      </dgm:t>
    </dgm:pt>
    <dgm:pt modelId="{CA1E3AC0-2A36-4D2D-BEDE-36B9632FF710}" type="parTrans" cxnId="{70DF79E2-5257-4506-97AE-9024A32AE8D3}">
      <dgm:prSet/>
      <dgm:spPr/>
      <dgm:t>
        <a:bodyPr/>
        <a:lstStyle/>
        <a:p>
          <a:endParaRPr lang="en-US"/>
        </a:p>
      </dgm:t>
    </dgm:pt>
    <dgm:pt modelId="{444DADC7-0CA1-4498-9A88-717EB1505344}" type="sibTrans" cxnId="{70DF79E2-5257-4506-97AE-9024A32AE8D3}">
      <dgm:prSet/>
      <dgm:spPr/>
      <dgm:t>
        <a:bodyPr/>
        <a:lstStyle/>
        <a:p>
          <a:endParaRPr lang="en-US"/>
        </a:p>
      </dgm:t>
    </dgm:pt>
    <dgm:pt modelId="{A1A20B3C-DC85-43DF-AA1F-CBFE99D5D50C}">
      <dgm:prSet custT="1"/>
      <dgm:spPr/>
      <dgm:t>
        <a:bodyPr/>
        <a:lstStyle/>
        <a:p>
          <a:r>
            <a:rPr lang="en-US" sz="900" dirty="0">
              <a:latin typeface="Cambria Math" panose="02040503050406030204" pitchFamily="18" charset="0"/>
              <a:ea typeface="Cambria Math" panose="02040503050406030204" pitchFamily="18" charset="0"/>
            </a:rPr>
            <a:t>Search through protocols easily</a:t>
          </a:r>
        </a:p>
      </dgm:t>
    </dgm:pt>
    <dgm:pt modelId="{DCA95E16-4FE8-498A-AC02-421C0C99BB79}" type="parTrans" cxnId="{74E22B94-6C00-4969-94DB-022A4B727E5C}">
      <dgm:prSet/>
      <dgm:spPr/>
      <dgm:t>
        <a:bodyPr/>
        <a:lstStyle/>
        <a:p>
          <a:endParaRPr lang="en-US"/>
        </a:p>
      </dgm:t>
    </dgm:pt>
    <dgm:pt modelId="{70596692-83AF-4D6F-BC37-54F87B55E482}" type="sibTrans" cxnId="{74E22B94-6C00-4969-94DB-022A4B727E5C}">
      <dgm:prSet/>
      <dgm:spPr/>
      <dgm:t>
        <a:bodyPr/>
        <a:lstStyle/>
        <a:p>
          <a:endParaRPr lang="en-US"/>
        </a:p>
      </dgm:t>
    </dgm:pt>
    <dgm:pt modelId="{48169BEB-5B4D-486C-84E7-915033B18295}" type="pres">
      <dgm:prSet presAssocID="{159BE233-394C-45A2-AE9A-EBE2AEFD32BD}" presName="linearFlow" presStyleCnt="0">
        <dgm:presLayoutVars>
          <dgm:dir/>
          <dgm:resizeHandles val="exact"/>
        </dgm:presLayoutVars>
      </dgm:prSet>
      <dgm:spPr/>
    </dgm:pt>
    <dgm:pt modelId="{E4272414-F5BC-4A00-97D6-7534A62CAFBE}" type="pres">
      <dgm:prSet presAssocID="{A27DB441-9423-4388-9244-14313600C95F}" presName="composite" presStyleCnt="0"/>
      <dgm:spPr/>
    </dgm:pt>
    <dgm:pt modelId="{875FD299-1FFC-4B21-A2CE-E9DAC86EDCEF}" type="pres">
      <dgm:prSet presAssocID="{A27DB441-9423-4388-9244-14313600C95F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FAC98E9-FE08-4B55-892C-4BD0F8C20DE7}" type="pres">
      <dgm:prSet presAssocID="{A27DB441-9423-4388-9244-14313600C95F}" presName="txShp" presStyleLbl="node1" presStyleIdx="0" presStyleCnt="5">
        <dgm:presLayoutVars>
          <dgm:bulletEnabled val="1"/>
        </dgm:presLayoutVars>
      </dgm:prSet>
      <dgm:spPr/>
    </dgm:pt>
    <dgm:pt modelId="{818E95B4-F9ED-4899-B775-8DF544E28D1C}" type="pres">
      <dgm:prSet presAssocID="{ADDFCE04-986C-4F85-8FE2-B1D531DF44ED}" presName="spacing" presStyleCnt="0"/>
      <dgm:spPr/>
    </dgm:pt>
    <dgm:pt modelId="{8F752D6C-DF95-4B4C-A045-82D6B543F4C1}" type="pres">
      <dgm:prSet presAssocID="{7F208E39-A054-4704-BBF7-567C1EF11D5A}" presName="composite" presStyleCnt="0"/>
      <dgm:spPr/>
    </dgm:pt>
    <dgm:pt modelId="{1DD66DC5-2797-485C-A686-879B453B964D}" type="pres">
      <dgm:prSet presAssocID="{7F208E39-A054-4704-BBF7-567C1EF11D5A}" presName="imgShp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3D16AE7-E6E5-49F9-B002-01B5EF1DB69D}" type="pres">
      <dgm:prSet presAssocID="{7F208E39-A054-4704-BBF7-567C1EF11D5A}" presName="txShp" presStyleLbl="node1" presStyleIdx="1" presStyleCnt="5">
        <dgm:presLayoutVars>
          <dgm:bulletEnabled val="1"/>
        </dgm:presLayoutVars>
      </dgm:prSet>
      <dgm:spPr/>
    </dgm:pt>
    <dgm:pt modelId="{BB25B6B3-4D41-4625-9FAF-0EAE1166CF4E}" type="pres">
      <dgm:prSet presAssocID="{C356B999-BAC2-4628-99A0-E48CD0BABD6B}" presName="spacing" presStyleCnt="0"/>
      <dgm:spPr/>
    </dgm:pt>
    <dgm:pt modelId="{92DEE8DB-482F-4108-BBF7-92B9F59DF8C8}" type="pres">
      <dgm:prSet presAssocID="{AEB41D71-0582-4509-87DF-A9A797C58B96}" presName="composite" presStyleCnt="0"/>
      <dgm:spPr/>
    </dgm:pt>
    <dgm:pt modelId="{684E10FB-AA5B-4A56-91C8-E3F434F8013B}" type="pres">
      <dgm:prSet presAssocID="{AEB41D71-0582-4509-87DF-A9A797C58B96}" presName="imgShp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30E3FDE-6589-4BDF-BFCE-3443BA17D82A}" type="pres">
      <dgm:prSet presAssocID="{AEB41D71-0582-4509-87DF-A9A797C58B96}" presName="txShp" presStyleLbl="node1" presStyleIdx="2" presStyleCnt="5">
        <dgm:presLayoutVars>
          <dgm:bulletEnabled val="1"/>
        </dgm:presLayoutVars>
      </dgm:prSet>
      <dgm:spPr/>
    </dgm:pt>
    <dgm:pt modelId="{D8CDE868-C253-45C9-A883-410C355168A9}" type="pres">
      <dgm:prSet presAssocID="{329D1C17-E810-4CCF-92D1-838E15B91543}" presName="spacing" presStyleCnt="0"/>
      <dgm:spPr/>
    </dgm:pt>
    <dgm:pt modelId="{50FCC923-03BA-4912-8A16-186E17F67634}" type="pres">
      <dgm:prSet presAssocID="{AFB9B658-8C0A-49EB-9651-2EE89924F9C9}" presName="composite" presStyleCnt="0"/>
      <dgm:spPr/>
    </dgm:pt>
    <dgm:pt modelId="{30E17677-74D3-48A2-8E0C-90C926060183}" type="pres">
      <dgm:prSet presAssocID="{AFB9B658-8C0A-49EB-9651-2EE89924F9C9}" presName="imgShp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047B8A8E-0348-44B9-AB52-C3527F2DEF48}" type="pres">
      <dgm:prSet presAssocID="{AFB9B658-8C0A-49EB-9651-2EE89924F9C9}" presName="txShp" presStyleLbl="node1" presStyleIdx="3" presStyleCnt="5">
        <dgm:presLayoutVars>
          <dgm:bulletEnabled val="1"/>
        </dgm:presLayoutVars>
      </dgm:prSet>
      <dgm:spPr/>
    </dgm:pt>
    <dgm:pt modelId="{16DA1B8E-F6CC-43FE-AD90-F6C256FCCE11}" type="pres">
      <dgm:prSet presAssocID="{E3924ABF-5F96-4377-9B36-75B742924812}" presName="spacing" presStyleCnt="0"/>
      <dgm:spPr/>
    </dgm:pt>
    <dgm:pt modelId="{F82DD854-2647-4E85-A26F-AC7E1CE3B811}" type="pres">
      <dgm:prSet presAssocID="{D27392B4-C34F-4722-BF82-AE26B0DC4C9D}" presName="composite" presStyleCnt="0"/>
      <dgm:spPr/>
    </dgm:pt>
    <dgm:pt modelId="{3F2ED81D-42AB-463F-8417-52B10C9750F7}" type="pres">
      <dgm:prSet presAssocID="{D27392B4-C34F-4722-BF82-AE26B0DC4C9D}" presName="imgShp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3F9869FA-7157-4DE3-A8FA-1F249BD61A2B}" type="pres">
      <dgm:prSet presAssocID="{D27392B4-C34F-4722-BF82-AE26B0DC4C9D}" presName="txShp" presStyleLbl="node1" presStyleIdx="4" presStyleCnt="5">
        <dgm:presLayoutVars>
          <dgm:bulletEnabled val="1"/>
        </dgm:presLayoutVars>
      </dgm:prSet>
      <dgm:spPr/>
    </dgm:pt>
  </dgm:ptLst>
  <dgm:cxnLst>
    <dgm:cxn modelId="{ECEB230C-E9FE-4D91-B2D2-7E4CCBB60079}" srcId="{AEB41D71-0582-4509-87DF-A9A797C58B96}" destId="{3B1173C4-09B1-476A-8FF8-C224BFB238D6}" srcOrd="1" destOrd="0" parTransId="{8589DF82-7D80-44AB-8B32-95A866391E64}" sibTransId="{9629864C-16E7-4298-A823-07620B851136}"/>
    <dgm:cxn modelId="{CEF8D50D-6228-4F9F-AF81-FF36079CFC44}" type="presOf" srcId="{A5754E95-6959-472E-B501-3A5C56279085}" destId="{53D16AE7-E6E5-49F9-B002-01B5EF1DB69D}" srcOrd="0" destOrd="2" presId="urn:microsoft.com/office/officeart/2005/8/layout/vList3"/>
    <dgm:cxn modelId="{ED81A013-BF89-415D-838B-3CE41D6F14BE}" type="presOf" srcId="{845EBA94-22AD-4CBC-92A6-A9F18FB88FF8}" destId="{047B8A8E-0348-44B9-AB52-C3527F2DEF48}" srcOrd="0" destOrd="1" presId="urn:microsoft.com/office/officeart/2005/8/layout/vList3"/>
    <dgm:cxn modelId="{4E8BE95F-27F2-4DDE-B3DD-C3B02B9B0E35}" type="presOf" srcId="{159BE233-394C-45A2-AE9A-EBE2AEFD32BD}" destId="{48169BEB-5B4D-486C-84E7-915033B18295}" srcOrd="0" destOrd="0" presId="urn:microsoft.com/office/officeart/2005/8/layout/vList3"/>
    <dgm:cxn modelId="{F9CE3360-ECE4-43C4-A6B2-F04A6B91817E}" srcId="{159BE233-394C-45A2-AE9A-EBE2AEFD32BD}" destId="{AEB41D71-0582-4509-87DF-A9A797C58B96}" srcOrd="2" destOrd="0" parTransId="{7B6312C5-045C-4D2B-8416-9A4D14659A66}" sibTransId="{329D1C17-E810-4CCF-92D1-838E15B91543}"/>
    <dgm:cxn modelId="{025AAA41-E998-4550-9DCB-978BD9C2F951}" type="presOf" srcId="{F260BFF5-695C-4730-A006-780851759095}" destId="{53D16AE7-E6E5-49F9-B002-01B5EF1DB69D}" srcOrd="0" destOrd="1" presId="urn:microsoft.com/office/officeart/2005/8/layout/vList3"/>
    <dgm:cxn modelId="{8155ED69-3F22-43D2-AE83-70EF90924A78}" type="presOf" srcId="{7F208E39-A054-4704-BBF7-567C1EF11D5A}" destId="{53D16AE7-E6E5-49F9-B002-01B5EF1DB69D}" srcOrd="0" destOrd="0" presId="urn:microsoft.com/office/officeart/2005/8/layout/vList3"/>
    <dgm:cxn modelId="{A207564A-5A4F-45A7-936B-5A84D32E3CFD}" type="presOf" srcId="{A1A20B3C-DC85-43DF-AA1F-CBFE99D5D50C}" destId="{53D16AE7-E6E5-49F9-B002-01B5EF1DB69D}" srcOrd="0" destOrd="3" presId="urn:microsoft.com/office/officeart/2005/8/layout/vList3"/>
    <dgm:cxn modelId="{066E6E6E-A115-4CB7-AEFE-20C9A7312523}" type="presOf" srcId="{0BE81D67-5E62-4110-AF3D-7DF23234B6C3}" destId="{930E3FDE-6589-4BDF-BFCE-3443BA17D82A}" srcOrd="0" destOrd="1" presId="urn:microsoft.com/office/officeart/2005/8/layout/vList3"/>
    <dgm:cxn modelId="{5F3ADE6F-FB70-415C-AD7E-0DA728BF800B}" srcId="{159BE233-394C-45A2-AE9A-EBE2AEFD32BD}" destId="{AFB9B658-8C0A-49EB-9651-2EE89924F9C9}" srcOrd="3" destOrd="0" parTransId="{48711151-9C5E-446D-9836-35668A72D8D2}" sibTransId="{E3924ABF-5F96-4377-9B36-75B742924812}"/>
    <dgm:cxn modelId="{C5B58271-7C73-411F-BD25-23A59AB4BD44}" type="presOf" srcId="{D27392B4-C34F-4722-BF82-AE26B0DC4C9D}" destId="{3F9869FA-7157-4DE3-A8FA-1F249BD61A2B}" srcOrd="0" destOrd="0" presId="urn:microsoft.com/office/officeart/2005/8/layout/vList3"/>
    <dgm:cxn modelId="{3A952B78-F94D-4B1C-B942-A48D6C96FE03}" srcId="{7F208E39-A054-4704-BBF7-567C1EF11D5A}" destId="{A5754E95-6959-472E-B501-3A5C56279085}" srcOrd="1" destOrd="0" parTransId="{DCEEFD0F-915E-4131-8553-35187FB33CC4}" sibTransId="{51F71493-8D98-45DD-BBAE-2C561BB3BEA2}"/>
    <dgm:cxn modelId="{74E22B94-6C00-4969-94DB-022A4B727E5C}" srcId="{7F208E39-A054-4704-BBF7-567C1EF11D5A}" destId="{A1A20B3C-DC85-43DF-AA1F-CBFE99D5D50C}" srcOrd="2" destOrd="0" parTransId="{DCA95E16-4FE8-498A-AC02-421C0C99BB79}" sibTransId="{70596692-83AF-4D6F-BC37-54F87B55E482}"/>
    <dgm:cxn modelId="{F8F5EDA0-E864-4BB0-9B20-35EC0B12D3CA}" type="presOf" srcId="{AEB41D71-0582-4509-87DF-A9A797C58B96}" destId="{930E3FDE-6589-4BDF-BFCE-3443BA17D82A}" srcOrd="0" destOrd="0" presId="urn:microsoft.com/office/officeart/2005/8/layout/vList3"/>
    <dgm:cxn modelId="{3D6D80B6-42E7-4A23-ADA8-40261F83F040}" type="presOf" srcId="{AFB9B658-8C0A-49EB-9651-2EE89924F9C9}" destId="{047B8A8E-0348-44B9-AB52-C3527F2DEF48}" srcOrd="0" destOrd="0" presId="urn:microsoft.com/office/officeart/2005/8/layout/vList3"/>
    <dgm:cxn modelId="{7FC1A8BB-9C07-4F83-866D-46E4857B0421}" srcId="{AFB9B658-8C0A-49EB-9651-2EE89924F9C9}" destId="{845EBA94-22AD-4CBC-92A6-A9F18FB88FF8}" srcOrd="0" destOrd="0" parTransId="{0B30CCFE-E81C-423A-984D-110D3D863102}" sibTransId="{190E3F00-448C-4583-9222-CFD086F935BA}"/>
    <dgm:cxn modelId="{D4330ECC-5B2F-4763-8234-023552BBEE6E}" srcId="{159BE233-394C-45A2-AE9A-EBE2AEFD32BD}" destId="{7F208E39-A054-4704-BBF7-567C1EF11D5A}" srcOrd="1" destOrd="0" parTransId="{64CF6A3F-D804-4849-989C-B62C351F505C}" sibTransId="{C356B999-BAC2-4628-99A0-E48CD0BABD6B}"/>
    <dgm:cxn modelId="{9FEA39CE-D1B9-4FCA-A0EB-4AED2F1C6C2F}" type="presOf" srcId="{3B1173C4-09B1-476A-8FF8-C224BFB238D6}" destId="{930E3FDE-6589-4BDF-BFCE-3443BA17D82A}" srcOrd="0" destOrd="2" presId="urn:microsoft.com/office/officeart/2005/8/layout/vList3"/>
    <dgm:cxn modelId="{02C2BACE-82FD-4D73-BFE2-1974F37E52D9}" srcId="{159BE233-394C-45A2-AE9A-EBE2AEFD32BD}" destId="{A27DB441-9423-4388-9244-14313600C95F}" srcOrd="0" destOrd="0" parTransId="{405628BB-6110-46AD-8600-E866720819C6}" sibTransId="{ADDFCE04-986C-4F85-8FE2-B1D531DF44ED}"/>
    <dgm:cxn modelId="{BD8403D9-8018-4870-BEBF-E699023F7EF3}" type="presOf" srcId="{A27DB441-9423-4388-9244-14313600C95F}" destId="{2FAC98E9-FE08-4B55-892C-4BD0F8C20DE7}" srcOrd="0" destOrd="0" presId="urn:microsoft.com/office/officeart/2005/8/layout/vList3"/>
    <dgm:cxn modelId="{502889DC-02DD-4C08-9C19-B8BFF1124B8D}" srcId="{AEB41D71-0582-4509-87DF-A9A797C58B96}" destId="{0BE81D67-5E62-4110-AF3D-7DF23234B6C3}" srcOrd="0" destOrd="0" parTransId="{EC6030EC-BA81-432D-A521-A386E949633C}" sibTransId="{BEFCBE82-439B-44C0-A4E3-5A1F536555D5}"/>
    <dgm:cxn modelId="{9227E7DC-5577-43E7-9D84-32BDD8DD9AB0}" srcId="{7F208E39-A054-4704-BBF7-567C1EF11D5A}" destId="{F260BFF5-695C-4730-A006-780851759095}" srcOrd="0" destOrd="0" parTransId="{ECBEC627-C240-4E32-A1A9-5D3108413CED}" sibTransId="{DFD2132F-1BA0-4A32-93F1-A77D063900E1}"/>
    <dgm:cxn modelId="{70DF79E2-5257-4506-97AE-9024A32AE8D3}" srcId="{159BE233-394C-45A2-AE9A-EBE2AEFD32BD}" destId="{D27392B4-C34F-4722-BF82-AE26B0DC4C9D}" srcOrd="4" destOrd="0" parTransId="{CA1E3AC0-2A36-4D2D-BEDE-36B9632FF710}" sibTransId="{444DADC7-0CA1-4498-9A88-717EB1505344}"/>
    <dgm:cxn modelId="{035126F2-871B-4829-A128-9ECCAB02133A}" type="presParOf" srcId="{48169BEB-5B4D-486C-84E7-915033B18295}" destId="{E4272414-F5BC-4A00-97D6-7534A62CAFBE}" srcOrd="0" destOrd="0" presId="urn:microsoft.com/office/officeart/2005/8/layout/vList3"/>
    <dgm:cxn modelId="{26BF5E22-317A-4C0C-B880-687DD9C82F80}" type="presParOf" srcId="{E4272414-F5BC-4A00-97D6-7534A62CAFBE}" destId="{875FD299-1FFC-4B21-A2CE-E9DAC86EDCEF}" srcOrd="0" destOrd="0" presId="urn:microsoft.com/office/officeart/2005/8/layout/vList3"/>
    <dgm:cxn modelId="{6A4E70D8-6A3B-4EB4-BB0F-2EDA822F68A3}" type="presParOf" srcId="{E4272414-F5BC-4A00-97D6-7534A62CAFBE}" destId="{2FAC98E9-FE08-4B55-892C-4BD0F8C20DE7}" srcOrd="1" destOrd="0" presId="urn:microsoft.com/office/officeart/2005/8/layout/vList3"/>
    <dgm:cxn modelId="{D3935DB7-ACC9-4114-B169-F620B3BAA3E3}" type="presParOf" srcId="{48169BEB-5B4D-486C-84E7-915033B18295}" destId="{818E95B4-F9ED-4899-B775-8DF544E28D1C}" srcOrd="1" destOrd="0" presId="urn:microsoft.com/office/officeart/2005/8/layout/vList3"/>
    <dgm:cxn modelId="{B803908D-E651-4ACA-9213-CE7BC9E6E5E6}" type="presParOf" srcId="{48169BEB-5B4D-486C-84E7-915033B18295}" destId="{8F752D6C-DF95-4B4C-A045-82D6B543F4C1}" srcOrd="2" destOrd="0" presId="urn:microsoft.com/office/officeart/2005/8/layout/vList3"/>
    <dgm:cxn modelId="{CA1E01AC-243E-4038-91C9-CD47C08CD3F7}" type="presParOf" srcId="{8F752D6C-DF95-4B4C-A045-82D6B543F4C1}" destId="{1DD66DC5-2797-485C-A686-879B453B964D}" srcOrd="0" destOrd="0" presId="urn:microsoft.com/office/officeart/2005/8/layout/vList3"/>
    <dgm:cxn modelId="{DB11E4DD-38F7-48A6-827C-1039F147685F}" type="presParOf" srcId="{8F752D6C-DF95-4B4C-A045-82D6B543F4C1}" destId="{53D16AE7-E6E5-49F9-B002-01B5EF1DB69D}" srcOrd="1" destOrd="0" presId="urn:microsoft.com/office/officeart/2005/8/layout/vList3"/>
    <dgm:cxn modelId="{A1D1A992-B960-412B-9621-0F0FA58883A7}" type="presParOf" srcId="{48169BEB-5B4D-486C-84E7-915033B18295}" destId="{BB25B6B3-4D41-4625-9FAF-0EAE1166CF4E}" srcOrd="3" destOrd="0" presId="urn:microsoft.com/office/officeart/2005/8/layout/vList3"/>
    <dgm:cxn modelId="{CA948A56-3FBE-462D-87BF-3E9FECE1945E}" type="presParOf" srcId="{48169BEB-5B4D-486C-84E7-915033B18295}" destId="{92DEE8DB-482F-4108-BBF7-92B9F59DF8C8}" srcOrd="4" destOrd="0" presId="urn:microsoft.com/office/officeart/2005/8/layout/vList3"/>
    <dgm:cxn modelId="{EDAF217E-85BA-4ADE-A5F2-8A7746CD568B}" type="presParOf" srcId="{92DEE8DB-482F-4108-BBF7-92B9F59DF8C8}" destId="{684E10FB-AA5B-4A56-91C8-E3F434F8013B}" srcOrd="0" destOrd="0" presId="urn:microsoft.com/office/officeart/2005/8/layout/vList3"/>
    <dgm:cxn modelId="{808510E3-336C-4E40-BCD7-0E89F656BEB3}" type="presParOf" srcId="{92DEE8DB-482F-4108-BBF7-92B9F59DF8C8}" destId="{930E3FDE-6589-4BDF-BFCE-3443BA17D82A}" srcOrd="1" destOrd="0" presId="urn:microsoft.com/office/officeart/2005/8/layout/vList3"/>
    <dgm:cxn modelId="{969AC4E3-F6DC-407E-8999-3EC2F75FFDDD}" type="presParOf" srcId="{48169BEB-5B4D-486C-84E7-915033B18295}" destId="{D8CDE868-C253-45C9-A883-410C355168A9}" srcOrd="5" destOrd="0" presId="urn:microsoft.com/office/officeart/2005/8/layout/vList3"/>
    <dgm:cxn modelId="{35A2E12F-759C-4E0D-A57B-EB34EEFB5680}" type="presParOf" srcId="{48169BEB-5B4D-486C-84E7-915033B18295}" destId="{50FCC923-03BA-4912-8A16-186E17F67634}" srcOrd="6" destOrd="0" presId="urn:microsoft.com/office/officeart/2005/8/layout/vList3"/>
    <dgm:cxn modelId="{F9030976-11A7-4BCB-844C-F65E80A512FD}" type="presParOf" srcId="{50FCC923-03BA-4912-8A16-186E17F67634}" destId="{30E17677-74D3-48A2-8E0C-90C926060183}" srcOrd="0" destOrd="0" presId="urn:microsoft.com/office/officeart/2005/8/layout/vList3"/>
    <dgm:cxn modelId="{D0E75F93-A8A7-4101-B2E7-E70746CBA14C}" type="presParOf" srcId="{50FCC923-03BA-4912-8A16-186E17F67634}" destId="{047B8A8E-0348-44B9-AB52-C3527F2DEF48}" srcOrd="1" destOrd="0" presId="urn:microsoft.com/office/officeart/2005/8/layout/vList3"/>
    <dgm:cxn modelId="{FC37E44D-EC89-464D-A4D3-83845AA1E9C9}" type="presParOf" srcId="{48169BEB-5B4D-486C-84E7-915033B18295}" destId="{16DA1B8E-F6CC-43FE-AD90-F6C256FCCE11}" srcOrd="7" destOrd="0" presId="urn:microsoft.com/office/officeart/2005/8/layout/vList3"/>
    <dgm:cxn modelId="{2DDA09CF-BFF4-41B1-8812-6DE898931525}" type="presParOf" srcId="{48169BEB-5B4D-486C-84E7-915033B18295}" destId="{F82DD854-2647-4E85-A26F-AC7E1CE3B811}" srcOrd="8" destOrd="0" presId="urn:microsoft.com/office/officeart/2005/8/layout/vList3"/>
    <dgm:cxn modelId="{CFBC37C9-1D3F-4A1A-B9A4-41C90E2E1137}" type="presParOf" srcId="{F82DD854-2647-4E85-A26F-AC7E1CE3B811}" destId="{3F2ED81D-42AB-463F-8417-52B10C9750F7}" srcOrd="0" destOrd="0" presId="urn:microsoft.com/office/officeart/2005/8/layout/vList3"/>
    <dgm:cxn modelId="{E464C68B-97AD-44F3-BDF3-5AE2C151AEF7}" type="presParOf" srcId="{F82DD854-2647-4E85-A26F-AC7E1CE3B811}" destId="{3F9869FA-7157-4DE3-A8FA-1F249BD61A2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B11665-A9BC-4F2B-B5DB-B9B0A521A03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AD3F4A0-937B-4D7E-890B-BD1E5DCB4FD5}">
      <dgm:prSet/>
      <dgm:spPr/>
      <dgm:t>
        <a:bodyPr/>
        <a:lstStyle/>
        <a:p>
          <a:r>
            <a:rPr lang="en-US"/>
            <a:t>Mobile App</a:t>
          </a:r>
        </a:p>
      </dgm:t>
    </dgm:pt>
    <dgm:pt modelId="{4F8DC733-E8FB-41EA-ACE1-765DA5615173}" type="parTrans" cxnId="{2C8DF946-D7B9-4CE1-8B17-63E56AF5CF39}">
      <dgm:prSet/>
      <dgm:spPr/>
      <dgm:t>
        <a:bodyPr/>
        <a:lstStyle/>
        <a:p>
          <a:endParaRPr lang="en-US"/>
        </a:p>
      </dgm:t>
    </dgm:pt>
    <dgm:pt modelId="{B830EC75-B2ED-442D-832E-D6E41AE815BE}" type="sibTrans" cxnId="{2C8DF946-D7B9-4CE1-8B17-63E56AF5CF39}">
      <dgm:prSet/>
      <dgm:spPr/>
      <dgm:t>
        <a:bodyPr/>
        <a:lstStyle/>
        <a:p>
          <a:endParaRPr lang="en-US"/>
        </a:p>
      </dgm:t>
    </dgm:pt>
    <dgm:pt modelId="{DBAA71C6-8254-40D7-A48B-3CE1BEAC203C}">
      <dgm:prSet/>
      <dgm:spPr/>
      <dgm:t>
        <a:bodyPr/>
        <a:lstStyle/>
        <a:p>
          <a:r>
            <a:rPr lang="en-US" dirty="0"/>
            <a:t>Flutter (Dart)</a:t>
          </a:r>
        </a:p>
      </dgm:t>
    </dgm:pt>
    <dgm:pt modelId="{1F8316C0-894C-4D01-B771-9F3DA62AE9DF}" type="parTrans" cxnId="{81FE6805-0558-470B-ADAE-C683315359B7}">
      <dgm:prSet/>
      <dgm:spPr/>
      <dgm:t>
        <a:bodyPr/>
        <a:lstStyle/>
        <a:p>
          <a:endParaRPr lang="en-US"/>
        </a:p>
      </dgm:t>
    </dgm:pt>
    <dgm:pt modelId="{A357DCFC-E2B8-45D5-90CE-736053A52EC4}" type="sibTrans" cxnId="{81FE6805-0558-470B-ADAE-C683315359B7}">
      <dgm:prSet/>
      <dgm:spPr/>
      <dgm:t>
        <a:bodyPr/>
        <a:lstStyle/>
        <a:p>
          <a:endParaRPr lang="en-US"/>
        </a:p>
      </dgm:t>
    </dgm:pt>
    <dgm:pt modelId="{D124F37A-4A77-4E65-A8FA-FA2908E62F84}">
      <dgm:prSet/>
      <dgm:spPr/>
      <dgm:t>
        <a:bodyPr/>
        <a:lstStyle/>
        <a:p>
          <a:r>
            <a:rPr lang="en-US" dirty="0" err="1"/>
            <a:t>SQLflite</a:t>
          </a:r>
          <a:endParaRPr lang="en-US" dirty="0"/>
        </a:p>
      </dgm:t>
    </dgm:pt>
    <dgm:pt modelId="{E1748B11-1F4D-4D29-8331-499A51E2CA8F}" type="parTrans" cxnId="{3C69FBAE-AE7E-4D9A-A799-B52C8925DD36}">
      <dgm:prSet/>
      <dgm:spPr/>
      <dgm:t>
        <a:bodyPr/>
        <a:lstStyle/>
        <a:p>
          <a:endParaRPr lang="en-US"/>
        </a:p>
      </dgm:t>
    </dgm:pt>
    <dgm:pt modelId="{41BC3457-4C28-49F6-A507-7F75A5C73A1B}" type="sibTrans" cxnId="{3C69FBAE-AE7E-4D9A-A799-B52C8925DD36}">
      <dgm:prSet/>
      <dgm:spPr/>
      <dgm:t>
        <a:bodyPr/>
        <a:lstStyle/>
        <a:p>
          <a:endParaRPr lang="en-US"/>
        </a:p>
      </dgm:t>
    </dgm:pt>
    <dgm:pt modelId="{312D4F0C-F843-4180-81C1-42C3A6DC1540}">
      <dgm:prSet/>
      <dgm:spPr/>
      <dgm:t>
        <a:bodyPr/>
        <a:lstStyle/>
        <a:p>
          <a:r>
            <a:rPr lang="en-US"/>
            <a:t>VS Code</a:t>
          </a:r>
        </a:p>
      </dgm:t>
    </dgm:pt>
    <dgm:pt modelId="{41B0A78F-246F-4AEE-9EDB-F1AAEC0C4130}" type="parTrans" cxnId="{FC27CF21-0DC5-4B67-AEDA-2DD59440A74E}">
      <dgm:prSet/>
      <dgm:spPr/>
      <dgm:t>
        <a:bodyPr/>
        <a:lstStyle/>
        <a:p>
          <a:endParaRPr lang="en-US"/>
        </a:p>
      </dgm:t>
    </dgm:pt>
    <dgm:pt modelId="{3EFD9EF6-7F2D-420C-9CE5-1729F8FB546D}" type="sibTrans" cxnId="{FC27CF21-0DC5-4B67-AEDA-2DD59440A74E}">
      <dgm:prSet/>
      <dgm:spPr/>
      <dgm:t>
        <a:bodyPr/>
        <a:lstStyle/>
        <a:p>
          <a:endParaRPr lang="en-US"/>
        </a:p>
      </dgm:t>
    </dgm:pt>
    <dgm:pt modelId="{8E854737-2713-4B39-BF03-62FF773D5DBA}">
      <dgm:prSet/>
      <dgm:spPr/>
      <dgm:t>
        <a:bodyPr/>
        <a:lstStyle/>
        <a:p>
          <a:r>
            <a:rPr lang="en-US"/>
            <a:t>Android Studio for emulator</a:t>
          </a:r>
        </a:p>
      </dgm:t>
    </dgm:pt>
    <dgm:pt modelId="{46667A3F-61E6-4967-9900-73F97AE992AC}" type="parTrans" cxnId="{A5B6CF7F-20C2-4BEE-B6D2-360BC30548E0}">
      <dgm:prSet/>
      <dgm:spPr/>
      <dgm:t>
        <a:bodyPr/>
        <a:lstStyle/>
        <a:p>
          <a:endParaRPr lang="en-US"/>
        </a:p>
      </dgm:t>
    </dgm:pt>
    <dgm:pt modelId="{F1A1E858-881B-45F1-8A11-66D24E6C243E}" type="sibTrans" cxnId="{A5B6CF7F-20C2-4BEE-B6D2-360BC30548E0}">
      <dgm:prSet/>
      <dgm:spPr/>
      <dgm:t>
        <a:bodyPr/>
        <a:lstStyle/>
        <a:p>
          <a:endParaRPr lang="en-US"/>
        </a:p>
      </dgm:t>
    </dgm:pt>
    <dgm:pt modelId="{9B905DA2-505C-4FA2-975E-0017F55780DB}">
      <dgm:prSet/>
      <dgm:spPr/>
      <dgm:t>
        <a:bodyPr/>
        <a:lstStyle/>
        <a:p>
          <a:r>
            <a:rPr lang="en-US"/>
            <a:t>Web Portal</a:t>
          </a:r>
        </a:p>
      </dgm:t>
    </dgm:pt>
    <dgm:pt modelId="{84112445-DE57-416B-B156-141368191B42}" type="parTrans" cxnId="{246DC291-311F-4104-9FB7-40172B5A8BE5}">
      <dgm:prSet/>
      <dgm:spPr/>
      <dgm:t>
        <a:bodyPr/>
        <a:lstStyle/>
        <a:p>
          <a:endParaRPr lang="en-US"/>
        </a:p>
      </dgm:t>
    </dgm:pt>
    <dgm:pt modelId="{960FCFCF-43A0-426B-8505-5538E49C0DE0}" type="sibTrans" cxnId="{246DC291-311F-4104-9FB7-40172B5A8BE5}">
      <dgm:prSet/>
      <dgm:spPr/>
      <dgm:t>
        <a:bodyPr/>
        <a:lstStyle/>
        <a:p>
          <a:endParaRPr lang="en-US"/>
        </a:p>
      </dgm:t>
    </dgm:pt>
    <dgm:pt modelId="{FA5EDDE9-23BD-4BD1-B546-E84B18EE0D32}">
      <dgm:prSet/>
      <dgm:spPr/>
      <dgm:t>
        <a:bodyPr/>
        <a:lstStyle/>
        <a:p>
          <a:r>
            <a:rPr lang="en-US"/>
            <a:t>ASP.NET Core</a:t>
          </a:r>
        </a:p>
      </dgm:t>
    </dgm:pt>
    <dgm:pt modelId="{CAF96980-7212-4928-BCB9-49376F34356A}" type="parTrans" cxnId="{1B568072-4640-4E3D-8DDC-7009E13A36AF}">
      <dgm:prSet/>
      <dgm:spPr/>
      <dgm:t>
        <a:bodyPr/>
        <a:lstStyle/>
        <a:p>
          <a:endParaRPr lang="en-US"/>
        </a:p>
      </dgm:t>
    </dgm:pt>
    <dgm:pt modelId="{C7372EC8-E2F2-4BB2-B2B5-F4E4851D681A}" type="sibTrans" cxnId="{1B568072-4640-4E3D-8DDC-7009E13A36AF}">
      <dgm:prSet/>
      <dgm:spPr/>
      <dgm:t>
        <a:bodyPr/>
        <a:lstStyle/>
        <a:p>
          <a:endParaRPr lang="en-US"/>
        </a:p>
      </dgm:t>
    </dgm:pt>
    <dgm:pt modelId="{27DEAFE6-80F2-4AC5-87B5-82CACDD82BC5}">
      <dgm:prSet/>
      <dgm:spPr/>
      <dgm:t>
        <a:bodyPr/>
        <a:lstStyle/>
        <a:p>
          <a:r>
            <a:rPr lang="en-US"/>
            <a:t>MySQL</a:t>
          </a:r>
        </a:p>
      </dgm:t>
    </dgm:pt>
    <dgm:pt modelId="{841C31AE-224B-4D94-A444-CA6DC23081F0}" type="parTrans" cxnId="{BE8CFED4-64D5-4142-A546-55AD0218FF4B}">
      <dgm:prSet/>
      <dgm:spPr/>
      <dgm:t>
        <a:bodyPr/>
        <a:lstStyle/>
        <a:p>
          <a:endParaRPr lang="en-US"/>
        </a:p>
      </dgm:t>
    </dgm:pt>
    <dgm:pt modelId="{6A33DEF4-02D0-4589-A464-A00C209C884E}" type="sibTrans" cxnId="{BE8CFED4-64D5-4142-A546-55AD0218FF4B}">
      <dgm:prSet/>
      <dgm:spPr/>
      <dgm:t>
        <a:bodyPr/>
        <a:lstStyle/>
        <a:p>
          <a:endParaRPr lang="en-US"/>
        </a:p>
      </dgm:t>
    </dgm:pt>
    <dgm:pt modelId="{C71D986D-2EDB-47BF-8894-1B535304E267}">
      <dgm:prSet/>
      <dgm:spPr/>
      <dgm:t>
        <a:bodyPr/>
        <a:lstStyle/>
        <a:p>
          <a:r>
            <a:rPr lang="en-US"/>
            <a:t>JavaScript</a:t>
          </a:r>
        </a:p>
      </dgm:t>
    </dgm:pt>
    <dgm:pt modelId="{D1BC12D7-7C39-45CB-9625-91BC97DD7F6F}" type="parTrans" cxnId="{9EDEBF81-934E-45C8-9C7A-7E79FE3D54D2}">
      <dgm:prSet/>
      <dgm:spPr/>
      <dgm:t>
        <a:bodyPr/>
        <a:lstStyle/>
        <a:p>
          <a:endParaRPr lang="en-US"/>
        </a:p>
      </dgm:t>
    </dgm:pt>
    <dgm:pt modelId="{1AA0938F-4C90-4E93-958F-DC4E7616F74C}" type="sibTrans" cxnId="{9EDEBF81-934E-45C8-9C7A-7E79FE3D54D2}">
      <dgm:prSet/>
      <dgm:spPr/>
      <dgm:t>
        <a:bodyPr/>
        <a:lstStyle/>
        <a:p>
          <a:endParaRPr lang="en-US"/>
        </a:p>
      </dgm:t>
    </dgm:pt>
    <dgm:pt modelId="{0D54D25B-B018-41F0-AB6B-51BF890886A5}">
      <dgm:prSet/>
      <dgm:spPr/>
      <dgm:t>
        <a:bodyPr/>
        <a:lstStyle/>
        <a:p>
          <a:r>
            <a:rPr lang="en-US"/>
            <a:t>HTML/CSS </a:t>
          </a:r>
        </a:p>
      </dgm:t>
    </dgm:pt>
    <dgm:pt modelId="{36456FB2-DBF3-4CF0-8017-67E56DEAE395}" type="parTrans" cxnId="{B7B70A29-5C73-4D88-8D1A-A3B8CBEDAF95}">
      <dgm:prSet/>
      <dgm:spPr/>
      <dgm:t>
        <a:bodyPr/>
        <a:lstStyle/>
        <a:p>
          <a:endParaRPr lang="en-US"/>
        </a:p>
      </dgm:t>
    </dgm:pt>
    <dgm:pt modelId="{BC84AEEE-C96F-4B1D-B83B-312B20898086}" type="sibTrans" cxnId="{B7B70A29-5C73-4D88-8D1A-A3B8CBEDAF95}">
      <dgm:prSet/>
      <dgm:spPr/>
      <dgm:t>
        <a:bodyPr/>
        <a:lstStyle/>
        <a:p>
          <a:endParaRPr lang="en-US"/>
        </a:p>
      </dgm:t>
    </dgm:pt>
    <dgm:pt modelId="{056993F4-D95C-4815-8BA2-376F020D6465}">
      <dgm:prSet/>
      <dgm:spPr/>
      <dgm:t>
        <a:bodyPr/>
        <a:lstStyle/>
        <a:p>
          <a:r>
            <a:rPr lang="en-US"/>
            <a:t>C#</a:t>
          </a:r>
        </a:p>
      </dgm:t>
    </dgm:pt>
    <dgm:pt modelId="{C1D9322E-1DF0-4E84-8F97-F2364D3EA717}" type="parTrans" cxnId="{BD41EC1B-4D39-43B5-84BC-E13DDA938E38}">
      <dgm:prSet/>
      <dgm:spPr/>
      <dgm:t>
        <a:bodyPr/>
        <a:lstStyle/>
        <a:p>
          <a:endParaRPr lang="en-US"/>
        </a:p>
      </dgm:t>
    </dgm:pt>
    <dgm:pt modelId="{6DDEBB88-ED0A-4973-BA74-5330B5D08DF6}" type="sibTrans" cxnId="{BD41EC1B-4D39-43B5-84BC-E13DDA938E38}">
      <dgm:prSet/>
      <dgm:spPr/>
      <dgm:t>
        <a:bodyPr/>
        <a:lstStyle/>
        <a:p>
          <a:endParaRPr lang="en-US"/>
        </a:p>
      </dgm:t>
    </dgm:pt>
    <dgm:pt modelId="{E63B39ED-D9CF-44F4-8B8E-9C0D0A0C007A}">
      <dgm:prSet/>
      <dgm:spPr/>
      <dgm:t>
        <a:bodyPr/>
        <a:lstStyle/>
        <a:p>
          <a:r>
            <a:rPr lang="en-US"/>
            <a:t>AWS microservices for .NET</a:t>
          </a:r>
        </a:p>
      </dgm:t>
    </dgm:pt>
    <dgm:pt modelId="{D0564CC3-2E8C-4C3C-ACFE-9D648D3A2F14}" type="parTrans" cxnId="{6BF2F727-5D9C-4F67-A448-FE8A3E3B2AC9}">
      <dgm:prSet/>
      <dgm:spPr/>
      <dgm:t>
        <a:bodyPr/>
        <a:lstStyle/>
        <a:p>
          <a:endParaRPr lang="en-US"/>
        </a:p>
      </dgm:t>
    </dgm:pt>
    <dgm:pt modelId="{061F53DF-D2D0-485E-8334-6D2BF95A1F86}" type="sibTrans" cxnId="{6BF2F727-5D9C-4F67-A448-FE8A3E3B2AC9}">
      <dgm:prSet/>
      <dgm:spPr/>
      <dgm:t>
        <a:bodyPr/>
        <a:lstStyle/>
        <a:p>
          <a:endParaRPr lang="en-US"/>
        </a:p>
      </dgm:t>
    </dgm:pt>
    <dgm:pt modelId="{5EBFC4D5-0CE7-4B98-99D2-F3881C0F28F9}">
      <dgm:prSet/>
      <dgm:spPr/>
      <dgm:t>
        <a:bodyPr/>
        <a:lstStyle/>
        <a:p>
          <a:r>
            <a:rPr lang="en-US"/>
            <a:t>Visual Studio</a:t>
          </a:r>
        </a:p>
      </dgm:t>
    </dgm:pt>
    <dgm:pt modelId="{67009081-7DAB-41E4-88CF-9C67D3F16EEB}" type="parTrans" cxnId="{27AB70DB-0F15-4617-B338-33D347A31588}">
      <dgm:prSet/>
      <dgm:spPr/>
      <dgm:t>
        <a:bodyPr/>
        <a:lstStyle/>
        <a:p>
          <a:endParaRPr lang="en-US"/>
        </a:p>
      </dgm:t>
    </dgm:pt>
    <dgm:pt modelId="{A46213AE-195A-4774-AACF-5A68827A04D3}" type="sibTrans" cxnId="{27AB70DB-0F15-4617-B338-33D347A31588}">
      <dgm:prSet/>
      <dgm:spPr/>
      <dgm:t>
        <a:bodyPr/>
        <a:lstStyle/>
        <a:p>
          <a:endParaRPr lang="en-US"/>
        </a:p>
      </dgm:t>
    </dgm:pt>
    <dgm:pt modelId="{1DDCB339-A348-4287-AE59-2BA5AD5E51F6}" type="pres">
      <dgm:prSet presAssocID="{F3B11665-A9BC-4F2B-B5DB-B9B0A521A034}" presName="Name0" presStyleCnt="0">
        <dgm:presLayoutVars>
          <dgm:dir/>
          <dgm:animLvl val="lvl"/>
          <dgm:resizeHandles val="exact"/>
        </dgm:presLayoutVars>
      </dgm:prSet>
      <dgm:spPr/>
    </dgm:pt>
    <dgm:pt modelId="{89B8B899-6947-4411-880F-AC1E1C8D2C64}" type="pres">
      <dgm:prSet presAssocID="{8AD3F4A0-937B-4D7E-890B-BD1E5DCB4FD5}" presName="linNode" presStyleCnt="0"/>
      <dgm:spPr/>
    </dgm:pt>
    <dgm:pt modelId="{87898845-F67D-4ACE-AC80-CA9998DF65FF}" type="pres">
      <dgm:prSet presAssocID="{8AD3F4A0-937B-4D7E-890B-BD1E5DCB4FD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DAA51E7-1B26-4011-B198-6637F1854180}" type="pres">
      <dgm:prSet presAssocID="{8AD3F4A0-937B-4D7E-890B-BD1E5DCB4FD5}" presName="descendantText" presStyleLbl="alignAccFollowNode1" presStyleIdx="0" presStyleCnt="2">
        <dgm:presLayoutVars>
          <dgm:bulletEnabled val="1"/>
        </dgm:presLayoutVars>
      </dgm:prSet>
      <dgm:spPr/>
    </dgm:pt>
    <dgm:pt modelId="{19637DF8-D666-4995-BE6C-C513EB05C55A}" type="pres">
      <dgm:prSet presAssocID="{B830EC75-B2ED-442D-832E-D6E41AE815BE}" presName="sp" presStyleCnt="0"/>
      <dgm:spPr/>
    </dgm:pt>
    <dgm:pt modelId="{F5F9F3CC-3FFC-43ED-9E32-C15C7CE2014B}" type="pres">
      <dgm:prSet presAssocID="{9B905DA2-505C-4FA2-975E-0017F55780DB}" presName="linNode" presStyleCnt="0"/>
      <dgm:spPr/>
    </dgm:pt>
    <dgm:pt modelId="{4222A537-8C20-4C79-957C-812DB1838435}" type="pres">
      <dgm:prSet presAssocID="{9B905DA2-505C-4FA2-975E-0017F55780DB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D7D4533-CE4A-47B4-AB10-266F08F1FE1B}" type="pres">
      <dgm:prSet presAssocID="{9B905DA2-505C-4FA2-975E-0017F55780DB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81FE6805-0558-470B-ADAE-C683315359B7}" srcId="{8AD3F4A0-937B-4D7E-890B-BD1E5DCB4FD5}" destId="{DBAA71C6-8254-40D7-A48B-3CE1BEAC203C}" srcOrd="0" destOrd="0" parTransId="{1F8316C0-894C-4D01-B771-9F3DA62AE9DF}" sibTransId="{A357DCFC-E2B8-45D5-90CE-736053A52EC4}"/>
    <dgm:cxn modelId="{A4B8FF12-68A5-459C-9282-05984980F0EA}" type="presOf" srcId="{DBAA71C6-8254-40D7-A48B-3CE1BEAC203C}" destId="{EDAA51E7-1B26-4011-B198-6637F1854180}" srcOrd="0" destOrd="0" presId="urn:microsoft.com/office/officeart/2005/8/layout/vList5"/>
    <dgm:cxn modelId="{B9628914-B16B-4B64-BF23-ABEE90F6E74F}" type="presOf" srcId="{5EBFC4D5-0CE7-4B98-99D2-F3881C0F28F9}" destId="{7D7D4533-CE4A-47B4-AB10-266F08F1FE1B}" srcOrd="0" destOrd="6" presId="urn:microsoft.com/office/officeart/2005/8/layout/vList5"/>
    <dgm:cxn modelId="{F3EDA919-329E-433C-BFC6-128D4DBFB45F}" type="presOf" srcId="{312D4F0C-F843-4180-81C1-42C3A6DC1540}" destId="{EDAA51E7-1B26-4011-B198-6637F1854180}" srcOrd="0" destOrd="2" presId="urn:microsoft.com/office/officeart/2005/8/layout/vList5"/>
    <dgm:cxn modelId="{BD41EC1B-4D39-43B5-84BC-E13DDA938E38}" srcId="{9B905DA2-505C-4FA2-975E-0017F55780DB}" destId="{056993F4-D95C-4815-8BA2-376F020D6465}" srcOrd="4" destOrd="0" parTransId="{C1D9322E-1DF0-4E84-8F97-F2364D3EA717}" sibTransId="{6DDEBB88-ED0A-4973-BA74-5330B5D08DF6}"/>
    <dgm:cxn modelId="{FC27CF21-0DC5-4B67-AEDA-2DD59440A74E}" srcId="{8AD3F4A0-937B-4D7E-890B-BD1E5DCB4FD5}" destId="{312D4F0C-F843-4180-81C1-42C3A6DC1540}" srcOrd="2" destOrd="0" parTransId="{41B0A78F-246F-4AEE-9EDB-F1AAEC0C4130}" sibTransId="{3EFD9EF6-7F2D-420C-9CE5-1729F8FB546D}"/>
    <dgm:cxn modelId="{6BF2F727-5D9C-4F67-A448-FE8A3E3B2AC9}" srcId="{9B905DA2-505C-4FA2-975E-0017F55780DB}" destId="{E63B39ED-D9CF-44F4-8B8E-9C0D0A0C007A}" srcOrd="5" destOrd="0" parTransId="{D0564CC3-2E8C-4C3C-ACFE-9D648D3A2F14}" sibTransId="{061F53DF-D2D0-485E-8334-6D2BF95A1F86}"/>
    <dgm:cxn modelId="{B7B70A29-5C73-4D88-8D1A-A3B8CBEDAF95}" srcId="{9B905DA2-505C-4FA2-975E-0017F55780DB}" destId="{0D54D25B-B018-41F0-AB6B-51BF890886A5}" srcOrd="3" destOrd="0" parTransId="{36456FB2-DBF3-4CF0-8017-67E56DEAE395}" sibTransId="{BC84AEEE-C96F-4B1D-B83B-312B20898086}"/>
    <dgm:cxn modelId="{2DCDE32C-C021-4A3A-A8C0-CE7A905203FA}" type="presOf" srcId="{27DEAFE6-80F2-4AC5-87B5-82CACDD82BC5}" destId="{7D7D4533-CE4A-47B4-AB10-266F08F1FE1B}" srcOrd="0" destOrd="1" presId="urn:microsoft.com/office/officeart/2005/8/layout/vList5"/>
    <dgm:cxn modelId="{BF0DB831-2B21-47BB-BAB4-D675E3C98CBC}" type="presOf" srcId="{D124F37A-4A77-4E65-A8FA-FA2908E62F84}" destId="{EDAA51E7-1B26-4011-B198-6637F1854180}" srcOrd="0" destOrd="1" presId="urn:microsoft.com/office/officeart/2005/8/layout/vList5"/>
    <dgm:cxn modelId="{F4397661-1EFF-425A-ADA9-6FBBE2AA7456}" type="presOf" srcId="{C71D986D-2EDB-47BF-8894-1B535304E267}" destId="{7D7D4533-CE4A-47B4-AB10-266F08F1FE1B}" srcOrd="0" destOrd="2" presId="urn:microsoft.com/office/officeart/2005/8/layout/vList5"/>
    <dgm:cxn modelId="{B50A9561-0697-4835-AD67-90FDCFF99AA6}" type="presOf" srcId="{0D54D25B-B018-41F0-AB6B-51BF890886A5}" destId="{7D7D4533-CE4A-47B4-AB10-266F08F1FE1B}" srcOrd="0" destOrd="3" presId="urn:microsoft.com/office/officeart/2005/8/layout/vList5"/>
    <dgm:cxn modelId="{2C8DF946-D7B9-4CE1-8B17-63E56AF5CF39}" srcId="{F3B11665-A9BC-4F2B-B5DB-B9B0A521A034}" destId="{8AD3F4A0-937B-4D7E-890B-BD1E5DCB4FD5}" srcOrd="0" destOrd="0" parTransId="{4F8DC733-E8FB-41EA-ACE1-765DA5615173}" sibTransId="{B830EC75-B2ED-442D-832E-D6E41AE815BE}"/>
    <dgm:cxn modelId="{1B568072-4640-4E3D-8DDC-7009E13A36AF}" srcId="{9B905DA2-505C-4FA2-975E-0017F55780DB}" destId="{FA5EDDE9-23BD-4BD1-B546-E84B18EE0D32}" srcOrd="0" destOrd="0" parTransId="{CAF96980-7212-4928-BCB9-49376F34356A}" sibTransId="{C7372EC8-E2F2-4BB2-B2B5-F4E4851D681A}"/>
    <dgm:cxn modelId="{A5B6CF7F-20C2-4BEE-B6D2-360BC30548E0}" srcId="{8AD3F4A0-937B-4D7E-890B-BD1E5DCB4FD5}" destId="{8E854737-2713-4B39-BF03-62FF773D5DBA}" srcOrd="3" destOrd="0" parTransId="{46667A3F-61E6-4967-9900-73F97AE992AC}" sibTransId="{F1A1E858-881B-45F1-8A11-66D24E6C243E}"/>
    <dgm:cxn modelId="{9EDEBF81-934E-45C8-9C7A-7E79FE3D54D2}" srcId="{9B905DA2-505C-4FA2-975E-0017F55780DB}" destId="{C71D986D-2EDB-47BF-8894-1B535304E267}" srcOrd="2" destOrd="0" parTransId="{D1BC12D7-7C39-45CB-9625-91BC97DD7F6F}" sibTransId="{1AA0938F-4C90-4E93-958F-DC4E7616F74C}"/>
    <dgm:cxn modelId="{246DC291-311F-4104-9FB7-40172B5A8BE5}" srcId="{F3B11665-A9BC-4F2B-B5DB-B9B0A521A034}" destId="{9B905DA2-505C-4FA2-975E-0017F55780DB}" srcOrd="1" destOrd="0" parTransId="{84112445-DE57-416B-B156-141368191B42}" sibTransId="{960FCFCF-43A0-426B-8505-5538E49C0DE0}"/>
    <dgm:cxn modelId="{69C95699-5F83-41A2-A0DE-A7A093A9DFDF}" type="presOf" srcId="{9B905DA2-505C-4FA2-975E-0017F55780DB}" destId="{4222A537-8C20-4C79-957C-812DB1838435}" srcOrd="0" destOrd="0" presId="urn:microsoft.com/office/officeart/2005/8/layout/vList5"/>
    <dgm:cxn modelId="{EF9EEBAD-D335-4D16-A309-BA802EE63963}" type="presOf" srcId="{E63B39ED-D9CF-44F4-8B8E-9C0D0A0C007A}" destId="{7D7D4533-CE4A-47B4-AB10-266F08F1FE1B}" srcOrd="0" destOrd="5" presId="urn:microsoft.com/office/officeart/2005/8/layout/vList5"/>
    <dgm:cxn modelId="{3C69FBAE-AE7E-4D9A-A799-B52C8925DD36}" srcId="{8AD3F4A0-937B-4D7E-890B-BD1E5DCB4FD5}" destId="{D124F37A-4A77-4E65-A8FA-FA2908E62F84}" srcOrd="1" destOrd="0" parTransId="{E1748B11-1F4D-4D29-8331-499A51E2CA8F}" sibTransId="{41BC3457-4C28-49F6-A507-7F75A5C73A1B}"/>
    <dgm:cxn modelId="{AFC063CE-49D9-4C7A-90AA-3D7FB3F84BBC}" type="presOf" srcId="{FA5EDDE9-23BD-4BD1-B546-E84B18EE0D32}" destId="{7D7D4533-CE4A-47B4-AB10-266F08F1FE1B}" srcOrd="0" destOrd="0" presId="urn:microsoft.com/office/officeart/2005/8/layout/vList5"/>
    <dgm:cxn modelId="{33949FD4-77EA-45F8-9C91-A1DCAD704839}" type="presOf" srcId="{8E854737-2713-4B39-BF03-62FF773D5DBA}" destId="{EDAA51E7-1B26-4011-B198-6637F1854180}" srcOrd="0" destOrd="3" presId="urn:microsoft.com/office/officeart/2005/8/layout/vList5"/>
    <dgm:cxn modelId="{BE8CFED4-64D5-4142-A546-55AD0218FF4B}" srcId="{9B905DA2-505C-4FA2-975E-0017F55780DB}" destId="{27DEAFE6-80F2-4AC5-87B5-82CACDD82BC5}" srcOrd="1" destOrd="0" parTransId="{841C31AE-224B-4D94-A444-CA6DC23081F0}" sibTransId="{6A33DEF4-02D0-4589-A464-A00C209C884E}"/>
    <dgm:cxn modelId="{27AB70DB-0F15-4617-B338-33D347A31588}" srcId="{9B905DA2-505C-4FA2-975E-0017F55780DB}" destId="{5EBFC4D5-0CE7-4B98-99D2-F3881C0F28F9}" srcOrd="6" destOrd="0" parTransId="{67009081-7DAB-41E4-88CF-9C67D3F16EEB}" sibTransId="{A46213AE-195A-4774-AACF-5A68827A04D3}"/>
    <dgm:cxn modelId="{B33FC6DB-F96E-461F-A3A6-44E16B4C97C1}" type="presOf" srcId="{F3B11665-A9BC-4F2B-B5DB-B9B0A521A034}" destId="{1DDCB339-A348-4287-AE59-2BA5AD5E51F6}" srcOrd="0" destOrd="0" presId="urn:microsoft.com/office/officeart/2005/8/layout/vList5"/>
    <dgm:cxn modelId="{81535CDE-AE31-4A52-A18A-080D245B78B0}" type="presOf" srcId="{8AD3F4A0-937B-4D7E-890B-BD1E5DCB4FD5}" destId="{87898845-F67D-4ACE-AC80-CA9998DF65FF}" srcOrd="0" destOrd="0" presId="urn:microsoft.com/office/officeart/2005/8/layout/vList5"/>
    <dgm:cxn modelId="{247001E3-FEF6-4753-BAB0-2CC5BD21D60E}" type="presOf" srcId="{056993F4-D95C-4815-8BA2-376F020D6465}" destId="{7D7D4533-CE4A-47B4-AB10-266F08F1FE1B}" srcOrd="0" destOrd="4" presId="urn:microsoft.com/office/officeart/2005/8/layout/vList5"/>
    <dgm:cxn modelId="{7DDC49A6-49EE-40FC-901F-F84CBBF3F787}" type="presParOf" srcId="{1DDCB339-A348-4287-AE59-2BA5AD5E51F6}" destId="{89B8B899-6947-4411-880F-AC1E1C8D2C64}" srcOrd="0" destOrd="0" presId="urn:microsoft.com/office/officeart/2005/8/layout/vList5"/>
    <dgm:cxn modelId="{6D43439B-4BBB-4BB8-A0FE-13268CEDEB6D}" type="presParOf" srcId="{89B8B899-6947-4411-880F-AC1E1C8D2C64}" destId="{87898845-F67D-4ACE-AC80-CA9998DF65FF}" srcOrd="0" destOrd="0" presId="urn:microsoft.com/office/officeart/2005/8/layout/vList5"/>
    <dgm:cxn modelId="{7B4473E6-4152-4C41-8C9D-334712609C80}" type="presParOf" srcId="{89B8B899-6947-4411-880F-AC1E1C8D2C64}" destId="{EDAA51E7-1B26-4011-B198-6637F1854180}" srcOrd="1" destOrd="0" presId="urn:microsoft.com/office/officeart/2005/8/layout/vList5"/>
    <dgm:cxn modelId="{FB8098F1-CD27-41B3-A043-45E4959ADA01}" type="presParOf" srcId="{1DDCB339-A348-4287-AE59-2BA5AD5E51F6}" destId="{19637DF8-D666-4995-BE6C-C513EB05C55A}" srcOrd="1" destOrd="0" presId="urn:microsoft.com/office/officeart/2005/8/layout/vList5"/>
    <dgm:cxn modelId="{D47AA2E4-F73E-4D0C-8DBA-769864522991}" type="presParOf" srcId="{1DDCB339-A348-4287-AE59-2BA5AD5E51F6}" destId="{F5F9F3CC-3FFC-43ED-9E32-C15C7CE2014B}" srcOrd="2" destOrd="0" presId="urn:microsoft.com/office/officeart/2005/8/layout/vList5"/>
    <dgm:cxn modelId="{C21D2006-BDED-4B73-B40C-A63E6CF0EC5B}" type="presParOf" srcId="{F5F9F3CC-3FFC-43ED-9E32-C15C7CE2014B}" destId="{4222A537-8C20-4C79-957C-812DB1838435}" srcOrd="0" destOrd="0" presId="urn:microsoft.com/office/officeart/2005/8/layout/vList5"/>
    <dgm:cxn modelId="{28033DA6-A9F2-4B5A-8059-2FDCD5D10856}" type="presParOf" srcId="{F5F9F3CC-3FFC-43ED-9E32-C15C7CE2014B}" destId="{7D7D4533-CE4A-47B4-AB10-266F08F1FE1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C98E9-FE08-4B55-892C-4BD0F8C20DE7}">
      <dsp:nvSpPr>
        <dsp:cNvPr id="0" name=""/>
        <dsp:cNvSpPr/>
      </dsp:nvSpPr>
      <dsp:spPr>
        <a:xfrm rot="10800000">
          <a:off x="1304386" y="2207"/>
          <a:ext cx="4466537" cy="71742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365" tIns="41910" rIns="78232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>
              <a:latin typeface="Cambria Math" panose="02040503050406030204" pitchFamily="18" charset="0"/>
              <a:ea typeface="Cambria Math" panose="02040503050406030204" pitchFamily="18" charset="0"/>
            </a:rPr>
            <a:t>Administrators enter the handbook via the web portal, which is then retrieved by the app upon reloading.</a:t>
          </a:r>
        </a:p>
      </dsp:txBody>
      <dsp:txXfrm rot="10800000">
        <a:off x="1483742" y="2207"/>
        <a:ext cx="4287181" cy="717426"/>
      </dsp:txXfrm>
    </dsp:sp>
    <dsp:sp modelId="{875FD299-1FFC-4B21-A2CE-E9DAC86EDCEF}">
      <dsp:nvSpPr>
        <dsp:cNvPr id="0" name=""/>
        <dsp:cNvSpPr/>
      </dsp:nvSpPr>
      <dsp:spPr>
        <a:xfrm>
          <a:off x="945673" y="2207"/>
          <a:ext cx="717426" cy="71742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16AE7-E6E5-49F9-B002-01B5EF1DB69D}">
      <dsp:nvSpPr>
        <dsp:cNvPr id="0" name=""/>
        <dsp:cNvSpPr/>
      </dsp:nvSpPr>
      <dsp:spPr>
        <a:xfrm rot="10800000">
          <a:off x="1304386" y="933791"/>
          <a:ext cx="4466537" cy="71742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365" tIns="41910" rIns="78232" bIns="41910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latin typeface="Cambria Math" panose="02040503050406030204" pitchFamily="18" charset="0"/>
              <a:ea typeface="Cambria Math" panose="02040503050406030204" pitchFamily="18" charset="0"/>
            </a:rPr>
            <a:t>Enter Protocols, Guidelines, Medications, Charts, and OLMC contacts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latin typeface="Cambria Math" panose="02040503050406030204" pitchFamily="18" charset="0"/>
              <a:ea typeface="Cambria Math" panose="02040503050406030204" pitchFamily="18" charset="0"/>
            </a:rPr>
            <a:t>Associate medications with protocols so they can be logged in the app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Cambria Math" panose="02040503050406030204" pitchFamily="18" charset="0"/>
              <a:ea typeface="Cambria Math" panose="02040503050406030204" pitchFamily="18" charset="0"/>
            </a:rPr>
            <a:t>Edit, read, and delete if needed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Cambria Math" panose="02040503050406030204" pitchFamily="18" charset="0"/>
              <a:ea typeface="Cambria Math" panose="02040503050406030204" pitchFamily="18" charset="0"/>
            </a:rPr>
            <a:t>Search through protocols easily</a:t>
          </a:r>
        </a:p>
      </dsp:txBody>
      <dsp:txXfrm rot="10800000">
        <a:off x="1483742" y="933791"/>
        <a:ext cx="4287181" cy="717426"/>
      </dsp:txXfrm>
    </dsp:sp>
    <dsp:sp modelId="{1DD66DC5-2797-485C-A686-879B453B964D}">
      <dsp:nvSpPr>
        <dsp:cNvPr id="0" name=""/>
        <dsp:cNvSpPr/>
      </dsp:nvSpPr>
      <dsp:spPr>
        <a:xfrm>
          <a:off x="945673" y="933791"/>
          <a:ext cx="717426" cy="71742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0E3FDE-6589-4BDF-BFCE-3443BA17D82A}">
      <dsp:nvSpPr>
        <dsp:cNvPr id="0" name=""/>
        <dsp:cNvSpPr/>
      </dsp:nvSpPr>
      <dsp:spPr>
        <a:xfrm rot="10800000">
          <a:off x="1304386" y="1865374"/>
          <a:ext cx="4466537" cy="71742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365" tIns="41910" rIns="78232" bIns="41910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latin typeface="Cambria Math" panose="02040503050406030204" pitchFamily="18" charset="0"/>
              <a:ea typeface="Cambria Math" panose="02040503050406030204" pitchFamily="18" charset="0"/>
            </a:rPr>
            <a:t>Administrator role: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Cambria Math" panose="02040503050406030204" pitchFamily="18" charset="0"/>
              <a:ea typeface="Cambria Math" panose="02040503050406030204" pitchFamily="18" charset="0"/>
            </a:rPr>
            <a:t>Create other accounts with their email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Cambria Math" panose="02040503050406030204" pitchFamily="18" charset="0"/>
              <a:ea typeface="Cambria Math" panose="02040503050406030204" pitchFamily="18" charset="0"/>
            </a:rPr>
            <a:t>Delete, and change the roles of other accounts</a:t>
          </a:r>
        </a:p>
      </dsp:txBody>
      <dsp:txXfrm rot="10800000">
        <a:off x="1483742" y="1865374"/>
        <a:ext cx="4287181" cy="717426"/>
      </dsp:txXfrm>
    </dsp:sp>
    <dsp:sp modelId="{684E10FB-AA5B-4A56-91C8-E3F434F8013B}">
      <dsp:nvSpPr>
        <dsp:cNvPr id="0" name=""/>
        <dsp:cNvSpPr/>
      </dsp:nvSpPr>
      <dsp:spPr>
        <a:xfrm>
          <a:off x="945673" y="1865374"/>
          <a:ext cx="717426" cy="71742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7B8A8E-0348-44B9-AB52-C3527F2DEF48}">
      <dsp:nvSpPr>
        <dsp:cNvPr id="0" name=""/>
        <dsp:cNvSpPr/>
      </dsp:nvSpPr>
      <dsp:spPr>
        <a:xfrm rot="10800000">
          <a:off x="1304386" y="2796958"/>
          <a:ext cx="4466537" cy="71742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365" tIns="41910" rIns="78232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ambria Math" panose="02040503050406030204" pitchFamily="18" charset="0"/>
              <a:ea typeface="Cambria Math" panose="02040503050406030204" pitchFamily="18" charset="0"/>
            </a:rPr>
            <a:t>Director role: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>
              <a:latin typeface="Cambria Math" panose="02040503050406030204" pitchFamily="18" charset="0"/>
              <a:ea typeface="Cambria Math" panose="02040503050406030204" pitchFamily="18" charset="0"/>
            </a:rPr>
            <a:t>Create and edit handbook information</a:t>
          </a:r>
        </a:p>
      </dsp:txBody>
      <dsp:txXfrm rot="10800000">
        <a:off x="1483742" y="2796958"/>
        <a:ext cx="4287181" cy="717426"/>
      </dsp:txXfrm>
    </dsp:sp>
    <dsp:sp modelId="{30E17677-74D3-48A2-8E0C-90C926060183}">
      <dsp:nvSpPr>
        <dsp:cNvPr id="0" name=""/>
        <dsp:cNvSpPr/>
      </dsp:nvSpPr>
      <dsp:spPr>
        <a:xfrm>
          <a:off x="945673" y="2796958"/>
          <a:ext cx="717426" cy="717426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869FA-7157-4DE3-A8FA-1F249BD61A2B}">
      <dsp:nvSpPr>
        <dsp:cNvPr id="0" name=""/>
        <dsp:cNvSpPr/>
      </dsp:nvSpPr>
      <dsp:spPr>
        <a:xfrm rot="10800000">
          <a:off x="1304386" y="3728542"/>
          <a:ext cx="4466537" cy="717426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365" tIns="41910" rIns="78232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>
              <a:latin typeface="Cambria Math" panose="02040503050406030204" pitchFamily="18" charset="0"/>
              <a:ea typeface="Cambria Math" panose="02040503050406030204" pitchFamily="18" charset="0"/>
            </a:rPr>
            <a:t>All users can reset their password</a:t>
          </a:r>
        </a:p>
      </dsp:txBody>
      <dsp:txXfrm rot="10800000">
        <a:off x="1483742" y="3728542"/>
        <a:ext cx="4287181" cy="717426"/>
      </dsp:txXfrm>
    </dsp:sp>
    <dsp:sp modelId="{3F2ED81D-42AB-463F-8417-52B10C9750F7}">
      <dsp:nvSpPr>
        <dsp:cNvPr id="0" name=""/>
        <dsp:cNvSpPr/>
      </dsp:nvSpPr>
      <dsp:spPr>
        <a:xfrm>
          <a:off x="945673" y="3728542"/>
          <a:ext cx="717426" cy="71742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A51E7-1B26-4011-B198-6637F1854180}">
      <dsp:nvSpPr>
        <dsp:cNvPr id="0" name=""/>
        <dsp:cNvSpPr/>
      </dsp:nvSpPr>
      <dsp:spPr>
        <a:xfrm rot="5400000">
          <a:off x="1815024" y="-183799"/>
          <a:ext cx="1719953" cy="25176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Flutter (Dart)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 err="1"/>
            <a:t>SQLflite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VS Code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Android Studio for emulator</a:t>
          </a:r>
        </a:p>
      </dsp:txBody>
      <dsp:txXfrm rot="-5400000">
        <a:off x="1416177" y="299009"/>
        <a:ext cx="2433687" cy="1552031"/>
      </dsp:txXfrm>
    </dsp:sp>
    <dsp:sp modelId="{87898845-F67D-4ACE-AC80-CA9998DF65FF}">
      <dsp:nvSpPr>
        <dsp:cNvPr id="0" name=""/>
        <dsp:cNvSpPr/>
      </dsp:nvSpPr>
      <dsp:spPr>
        <a:xfrm>
          <a:off x="0" y="53"/>
          <a:ext cx="1416177" cy="21499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Mobile App</a:t>
          </a:r>
        </a:p>
      </dsp:txBody>
      <dsp:txXfrm>
        <a:off x="69132" y="69185"/>
        <a:ext cx="1277913" cy="2011678"/>
      </dsp:txXfrm>
    </dsp:sp>
    <dsp:sp modelId="{7D7D4533-CE4A-47B4-AB10-266F08F1FE1B}">
      <dsp:nvSpPr>
        <dsp:cNvPr id="0" name=""/>
        <dsp:cNvSpPr/>
      </dsp:nvSpPr>
      <dsp:spPr>
        <a:xfrm rot="5400000">
          <a:off x="1815024" y="2073640"/>
          <a:ext cx="1719953" cy="25176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ASP.NET Core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MySQL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JavaScript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HTML/CSS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C#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AWS microservices for .NET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Visual Studio</a:t>
          </a:r>
        </a:p>
      </dsp:txBody>
      <dsp:txXfrm rot="-5400000">
        <a:off x="1416177" y="2556449"/>
        <a:ext cx="2433687" cy="1552031"/>
      </dsp:txXfrm>
    </dsp:sp>
    <dsp:sp modelId="{4222A537-8C20-4C79-957C-812DB1838435}">
      <dsp:nvSpPr>
        <dsp:cNvPr id="0" name=""/>
        <dsp:cNvSpPr/>
      </dsp:nvSpPr>
      <dsp:spPr>
        <a:xfrm>
          <a:off x="0" y="2257493"/>
          <a:ext cx="1416177" cy="21499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Web Portal</a:t>
          </a:r>
        </a:p>
      </dsp:txBody>
      <dsp:txXfrm>
        <a:off x="69132" y="2326625"/>
        <a:ext cx="1277913" cy="20116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B34E-6C65-429B-9252-13DF79D1D1F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7507-236C-4606-8446-6CC5F95360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80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B34E-6C65-429B-9252-13DF79D1D1F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7507-236C-4606-8446-6CC5F953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9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B34E-6C65-429B-9252-13DF79D1D1F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7507-236C-4606-8446-6CC5F953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7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B34E-6C65-429B-9252-13DF79D1D1F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7507-236C-4606-8446-6CC5F953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0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B34E-6C65-429B-9252-13DF79D1D1F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7507-236C-4606-8446-6CC5F953601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3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B34E-6C65-429B-9252-13DF79D1D1F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7507-236C-4606-8446-6CC5F953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1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B34E-6C65-429B-9252-13DF79D1D1F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7507-236C-4606-8446-6CC5F953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1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B34E-6C65-429B-9252-13DF79D1D1F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7507-236C-4606-8446-6CC5F953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B34E-6C65-429B-9252-13DF79D1D1F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7507-236C-4606-8446-6CC5F953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5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E2FB34E-6C65-429B-9252-13DF79D1D1F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877507-236C-4606-8446-6CC5F953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B34E-6C65-429B-9252-13DF79D1D1F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7507-236C-4606-8446-6CC5F9536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7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E2FB34E-6C65-429B-9252-13DF79D1D1F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877507-236C-4606-8446-6CC5F953601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91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5CBAD2D-C077-409B-BC33-E4D63490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The Problem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D1B88D-1D1D-49B7-9726-DE0008DEDD3F}"/>
              </a:ext>
            </a:extLst>
          </p:cNvPr>
          <p:cNvGrpSpPr/>
          <p:nvPr/>
        </p:nvGrpSpPr>
        <p:grpSpPr>
          <a:xfrm>
            <a:off x="0" y="0"/>
            <a:ext cx="12192000" cy="1029810"/>
            <a:chOff x="0" y="0"/>
            <a:chExt cx="12192000" cy="10298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64FBD9B-C81D-4450-91FB-D07214E9CED8}"/>
                </a:ext>
              </a:extLst>
            </p:cNvPr>
            <p:cNvSpPr/>
            <p:nvPr/>
          </p:nvSpPr>
          <p:spPr>
            <a:xfrm>
              <a:off x="0" y="0"/>
              <a:ext cx="12192000" cy="10298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2CD3487-7E50-428B-A301-1D0E6316A0C6}"/>
                </a:ext>
              </a:extLst>
            </p:cNvPr>
            <p:cNvSpPr txBox="1"/>
            <p:nvPr/>
          </p:nvSpPr>
          <p:spPr>
            <a:xfrm>
              <a:off x="2045933" y="53240"/>
              <a:ext cx="81001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Medic Manual</a:t>
              </a:r>
            </a:p>
            <a:p>
              <a:pPr algn="ctr"/>
              <a:r>
                <a:rPr lang="en-US" b="1" i="1" spc="50" dirty="0" err="1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EMTeam</a:t>
              </a:r>
              <a:r>
                <a:rPr lang="en-US" b="1" i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: Molly Clare, Vincent Futrell, Sierra Johnson and Andrew </a:t>
              </a:r>
              <a:r>
                <a:rPr lang="en-US" b="1" i="1" spc="50" dirty="0" err="1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Stender</a:t>
              </a:r>
              <a:endParaRPr lang="en-US" b="1" i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r>
                <a:rPr lang="en-US" b="1" i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School of Computing Capstone 2021, University of Utah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957345-05A0-42CA-AEA2-FDF067538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174" y="57590"/>
              <a:ext cx="872211" cy="87221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9A85316-FB32-4820-83B5-E32992FFA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8307" y="57590"/>
              <a:ext cx="872211" cy="87221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BD21058-D83C-42E4-A145-0AB6005FD388}"/>
              </a:ext>
            </a:extLst>
          </p:cNvPr>
          <p:cNvSpPr txBox="1"/>
          <p:nvPr/>
        </p:nvSpPr>
        <p:spPr>
          <a:xfrm>
            <a:off x="6591300" y="1804109"/>
            <a:ext cx="4819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C8254E-AC93-4BA9-896D-125C233C45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3252AE04-C929-4144-828E-BC419DD174DA}"/>
              </a:ext>
            </a:extLst>
          </p:cNvPr>
          <p:cNvSpPr/>
          <p:nvPr/>
        </p:nvSpPr>
        <p:spPr>
          <a:xfrm>
            <a:off x="125375" y="1811582"/>
            <a:ext cx="4821757" cy="4332303"/>
          </a:xfrm>
          <a:prstGeom prst="round2Diag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5CBAD2D-C077-409B-BC33-E4D63490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1083049"/>
            <a:ext cx="10058400" cy="608149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Mobile Application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3A4983D-F04E-4A25-9F90-712C6B6C70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77" y="1966373"/>
            <a:ext cx="1949401" cy="4022725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8B7CAA1C-0349-421E-A11C-8230EF23B1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254" y="1966372"/>
            <a:ext cx="1985240" cy="4022725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0D1B88D-1D1D-49B7-9726-DE0008DEDD3F}"/>
              </a:ext>
            </a:extLst>
          </p:cNvPr>
          <p:cNvGrpSpPr/>
          <p:nvPr/>
        </p:nvGrpSpPr>
        <p:grpSpPr>
          <a:xfrm>
            <a:off x="0" y="0"/>
            <a:ext cx="12192000" cy="1029810"/>
            <a:chOff x="0" y="0"/>
            <a:chExt cx="12192000" cy="10298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64FBD9B-C81D-4450-91FB-D07214E9CED8}"/>
                </a:ext>
              </a:extLst>
            </p:cNvPr>
            <p:cNvSpPr/>
            <p:nvPr/>
          </p:nvSpPr>
          <p:spPr>
            <a:xfrm>
              <a:off x="0" y="0"/>
              <a:ext cx="12192000" cy="10298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2CD3487-7E50-428B-A301-1D0E6316A0C6}"/>
                </a:ext>
              </a:extLst>
            </p:cNvPr>
            <p:cNvSpPr txBox="1"/>
            <p:nvPr/>
          </p:nvSpPr>
          <p:spPr>
            <a:xfrm>
              <a:off x="2045933" y="53240"/>
              <a:ext cx="81001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Medic Manual</a:t>
              </a:r>
            </a:p>
            <a:p>
              <a:pPr algn="ctr"/>
              <a:r>
                <a:rPr lang="en-US" b="1" i="1" spc="50" dirty="0" err="1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EMTeam</a:t>
              </a:r>
              <a:r>
                <a:rPr lang="en-US" b="1" i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: Molly Clare, Vincent Futrell, Sierra Johnson and Andrew </a:t>
              </a:r>
              <a:r>
                <a:rPr lang="en-US" b="1" i="1" spc="50" dirty="0" err="1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Stender</a:t>
              </a:r>
              <a:endParaRPr lang="en-US" b="1" i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r>
                <a:rPr lang="en-US" b="1" i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School of Computing Capstone 2021, University of Utah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957345-05A0-42CA-AEA2-FDF067538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174" y="57590"/>
              <a:ext cx="872211" cy="87221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9A85316-FB32-4820-83B5-E32992FFA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8307" y="57590"/>
              <a:ext cx="872211" cy="872211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F409ECB-0CAD-4580-8DF9-BCC7FFDA49F5}"/>
              </a:ext>
            </a:extLst>
          </p:cNvPr>
          <p:cNvSpPr txBox="1"/>
          <p:nvPr/>
        </p:nvSpPr>
        <p:spPr>
          <a:xfrm>
            <a:off x="5118579" y="1889834"/>
            <a:ext cx="384444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Cross Platform - Android and iOS</a:t>
            </a:r>
          </a:p>
          <a:p>
            <a:pPr marL="285750" indent="-285750">
              <a:spcBef>
                <a:spcPts val="6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Mountain West Ambulance Protocols in one place</a:t>
            </a:r>
          </a:p>
          <a:p>
            <a:pPr marL="285750" indent="-285750">
              <a:spcBef>
                <a:spcPts val="6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Searchable protocols</a:t>
            </a:r>
          </a:p>
          <a:p>
            <a:pPr marL="285750" indent="-285750">
              <a:spcBef>
                <a:spcPts val="6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Protocols categorized as General, EMT, AEMT, and Paramedic</a:t>
            </a:r>
          </a:p>
          <a:p>
            <a:pPr marL="285750" indent="-285750">
              <a:spcBef>
                <a:spcPts val="6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Charts are visible per Protocol, as well as optionally in Quick Links</a:t>
            </a:r>
          </a:p>
          <a:p>
            <a:pPr marL="742950" lvl="1" indent="-285750">
              <a:spcBef>
                <a:spcPts val="6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Full zoomability</a:t>
            </a:r>
          </a:p>
          <a:p>
            <a:pPr marL="285750" indent="-285750">
              <a:spcBef>
                <a:spcPts val="6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Supports logging of medications</a:t>
            </a:r>
          </a:p>
          <a:p>
            <a:pPr marL="742950" lvl="1" indent="-285750">
              <a:spcBef>
                <a:spcPts val="6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Review, edit, and delete logs</a:t>
            </a:r>
          </a:p>
          <a:p>
            <a:pPr marL="285750" indent="-285750">
              <a:spcBef>
                <a:spcPts val="6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OLMC button</a:t>
            </a:r>
          </a:p>
          <a:p>
            <a:pPr marL="742950" lvl="1" indent="-285750">
              <a:spcBef>
                <a:spcPts val="6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Make calls to pre-entered Hospitals to approve administering care. </a:t>
            </a:r>
          </a:p>
          <a:p>
            <a:pPr marL="285750" indent="-285750">
              <a:spcBef>
                <a:spcPts val="600"/>
              </a:spcBef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1600" dirty="0"/>
          </a:p>
        </p:txBody>
      </p:sp>
      <p:sp>
        <p:nvSpPr>
          <p:cNvPr id="22" name="Rectangle: Diagonal Corners Rounded 21">
            <a:extLst>
              <a:ext uri="{FF2B5EF4-FFF2-40B4-BE49-F238E27FC236}">
                <a16:creationId xmlns:a16="http://schemas.microsoft.com/office/drawing/2014/main" id="{D5282B06-55A3-48B1-A12E-71C7813E3D44}"/>
              </a:ext>
            </a:extLst>
          </p:cNvPr>
          <p:cNvSpPr/>
          <p:nvPr/>
        </p:nvSpPr>
        <p:spPr>
          <a:xfrm flipH="1">
            <a:off x="9044980" y="1811581"/>
            <a:ext cx="2927944" cy="4332303"/>
          </a:xfrm>
          <a:prstGeom prst="round2DiagRect">
            <a:avLst/>
          </a:prstGeom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119BA4E-B0C5-4FDC-9EB5-2A35B193C4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726" y="1889834"/>
            <a:ext cx="1994495" cy="409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56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5CBAD2D-C077-409B-BC33-E4D63490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Web Portal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https://mwaprotocol.com</a:t>
            </a:r>
            <a:endParaRPr lang="en-US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1A7ACE9-48E3-4606-9312-5990F8A465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52" y="2023963"/>
            <a:ext cx="6379629" cy="3900587"/>
          </a:xfr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0D1B88D-1D1D-49B7-9726-DE0008DEDD3F}"/>
              </a:ext>
            </a:extLst>
          </p:cNvPr>
          <p:cNvGrpSpPr/>
          <p:nvPr/>
        </p:nvGrpSpPr>
        <p:grpSpPr>
          <a:xfrm>
            <a:off x="0" y="0"/>
            <a:ext cx="12192000" cy="1029810"/>
            <a:chOff x="0" y="0"/>
            <a:chExt cx="12192000" cy="10298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64FBD9B-C81D-4450-91FB-D07214E9CED8}"/>
                </a:ext>
              </a:extLst>
            </p:cNvPr>
            <p:cNvSpPr/>
            <p:nvPr/>
          </p:nvSpPr>
          <p:spPr>
            <a:xfrm>
              <a:off x="0" y="0"/>
              <a:ext cx="12192000" cy="10298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2CD3487-7E50-428B-A301-1D0E6316A0C6}"/>
                </a:ext>
              </a:extLst>
            </p:cNvPr>
            <p:cNvSpPr txBox="1"/>
            <p:nvPr/>
          </p:nvSpPr>
          <p:spPr>
            <a:xfrm>
              <a:off x="2045933" y="53240"/>
              <a:ext cx="81001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Medic Manual</a:t>
              </a:r>
            </a:p>
            <a:p>
              <a:pPr algn="ctr"/>
              <a:r>
                <a:rPr lang="en-US" b="1" i="1" spc="50" dirty="0" err="1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EMTeam</a:t>
              </a:r>
              <a:r>
                <a:rPr lang="en-US" b="1" i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: Molly Clare, Vincent Futrell, Sierra Johnson and Andrew </a:t>
              </a:r>
              <a:r>
                <a:rPr lang="en-US" b="1" i="1" spc="50" dirty="0" err="1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Stender</a:t>
              </a:r>
              <a:endParaRPr lang="en-US" b="1" i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r>
                <a:rPr lang="en-US" b="1" i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School of Computing Capstone 2021, University of Utah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957345-05A0-42CA-AEA2-FDF067538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174" y="57590"/>
              <a:ext cx="872211" cy="87221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9A85316-FB32-4820-83B5-E32992FFA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8307" y="57590"/>
              <a:ext cx="872211" cy="872211"/>
            </a:xfrm>
            <a:prstGeom prst="rect">
              <a:avLst/>
            </a:prstGeom>
          </p:spPr>
        </p:pic>
      </p:grp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CF13BB52-B2CA-40AD-9855-C2227D72E9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014341"/>
              </p:ext>
            </p:extLst>
          </p:nvPr>
        </p:nvGraphicFramePr>
        <p:xfrm>
          <a:off x="5895975" y="1819275"/>
          <a:ext cx="6716598" cy="4448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2827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5CBAD2D-C077-409B-BC33-E4D63490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Technologies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AF0CDD58-6F07-4869-8F68-31AD7EB3767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60659185"/>
              </p:ext>
            </p:extLst>
          </p:nvPr>
        </p:nvGraphicFramePr>
        <p:xfrm>
          <a:off x="485775" y="1801190"/>
          <a:ext cx="3933825" cy="4407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00D1B88D-1D1D-49B7-9726-DE0008DEDD3F}"/>
              </a:ext>
            </a:extLst>
          </p:cNvPr>
          <p:cNvGrpSpPr/>
          <p:nvPr/>
        </p:nvGrpSpPr>
        <p:grpSpPr>
          <a:xfrm>
            <a:off x="0" y="0"/>
            <a:ext cx="12192000" cy="1029810"/>
            <a:chOff x="0" y="0"/>
            <a:chExt cx="12192000" cy="102981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64FBD9B-C81D-4450-91FB-D07214E9CED8}"/>
                </a:ext>
              </a:extLst>
            </p:cNvPr>
            <p:cNvSpPr/>
            <p:nvPr/>
          </p:nvSpPr>
          <p:spPr>
            <a:xfrm>
              <a:off x="0" y="0"/>
              <a:ext cx="12192000" cy="102981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2CD3487-7E50-428B-A301-1D0E6316A0C6}"/>
                </a:ext>
              </a:extLst>
            </p:cNvPr>
            <p:cNvSpPr txBox="1"/>
            <p:nvPr/>
          </p:nvSpPr>
          <p:spPr>
            <a:xfrm>
              <a:off x="2045933" y="53240"/>
              <a:ext cx="810013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Medic Manual</a:t>
              </a:r>
            </a:p>
            <a:p>
              <a:pPr algn="ctr"/>
              <a:r>
                <a:rPr lang="en-US" b="1" i="1" spc="50" dirty="0" err="1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EMTeam</a:t>
              </a:r>
              <a:r>
                <a:rPr lang="en-US" b="1" i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: Molly Clare, Vincent Futrell, Sierra Johnson and Andrew </a:t>
              </a:r>
              <a:r>
                <a:rPr lang="en-US" b="1" i="1" spc="50" dirty="0" err="1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Stender</a:t>
              </a:r>
              <a:endParaRPr lang="en-US" b="1" i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mbria Math" panose="02040503050406030204" pitchFamily="18" charset="0"/>
                <a:ea typeface="Cambria Math" panose="02040503050406030204" pitchFamily="18" charset="0"/>
              </a:endParaRPr>
            </a:p>
            <a:p>
              <a:pPr algn="ctr"/>
              <a:r>
                <a:rPr lang="en-US" b="1" i="1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rPr>
                <a:t>School of Computing Capstone 2021, University of Utah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957345-05A0-42CA-AEA2-FDF067538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174" y="57590"/>
              <a:ext cx="872211" cy="87221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9A85316-FB32-4820-83B5-E32992FFA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18307" y="57590"/>
              <a:ext cx="872211" cy="872211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224A915-2AD9-46CF-985A-4556DF3D1E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725" y="2169582"/>
            <a:ext cx="4400550" cy="40390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0123DF-E597-47AE-B74D-69EDB89F4070}"/>
              </a:ext>
            </a:extLst>
          </p:cNvPr>
          <p:cNvSpPr txBox="1"/>
          <p:nvPr/>
        </p:nvSpPr>
        <p:spPr>
          <a:xfrm>
            <a:off x="5860254" y="1766318"/>
            <a:ext cx="233124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Database Schema</a:t>
            </a:r>
          </a:p>
        </p:txBody>
      </p:sp>
    </p:spTree>
    <p:extLst>
      <p:ext uri="{BB962C8B-B14F-4D97-AF65-F5344CB8AC3E}">
        <p14:creationId xmlns:p14="http://schemas.microsoft.com/office/powerpoint/2010/main" val="24308477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1448</TotalTime>
  <Words>294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Cambria Math</vt:lpstr>
      <vt:lpstr>Wingdings</vt:lpstr>
      <vt:lpstr>Retrospect</vt:lpstr>
      <vt:lpstr>The Problem</vt:lpstr>
      <vt:lpstr>Mobile Application</vt:lpstr>
      <vt:lpstr>Web Portal https://mwaprotocol.com</vt:lpstr>
      <vt:lpstr>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</dc:title>
  <dc:creator>Molly Clare</dc:creator>
  <cp:lastModifiedBy>Molly Clare</cp:lastModifiedBy>
  <cp:revision>4</cp:revision>
  <dcterms:created xsi:type="dcterms:W3CDTF">2021-12-07T15:35:45Z</dcterms:created>
  <dcterms:modified xsi:type="dcterms:W3CDTF">2021-12-08T15:43:51Z</dcterms:modified>
</cp:coreProperties>
</file>