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f18f6bd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f18f6bd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f18f6bd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f18f6bd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fd09bd5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fd09bd5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f18f6bd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7f18f6bd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f18f6b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f18f6b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7fd09bd5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7fd09bd5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7f18f6bd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7f18f6bd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7f18f6bd1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7f18f6bd1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f18f6bd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f18f6bd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f18f6bd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f18f6bd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f18f6bd1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f18f6bd1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f18f6bd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f18f6bd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f18f6bd1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f18f6bd1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f18f6bd1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f18f6bd1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f18f6bd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f18f6bd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f18f6bd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f18f6bd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your music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Molly &amp; Sophia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25" y="1068675"/>
            <a:ext cx="5239339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7636"/>
            <a:ext cx="9144001" cy="295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to a dictionary : {“color”: note_dic}, {note_dic: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3"/>
            <a:ext cx="9143999" cy="234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00" y="3640064"/>
            <a:ext cx="9143999" cy="141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1279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75" y="953175"/>
            <a:ext cx="6448376" cy="41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5" y="1890600"/>
            <a:ext cx="56578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Reflections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 b="1"/>
              <a:t>flexibility</a:t>
            </a:r>
            <a:r>
              <a:rPr lang="en"/>
              <a:t> at user’s end: speed, velocity, volume, start and end of each note.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 b="1"/>
              <a:t>accuracy</a:t>
            </a:r>
            <a:r>
              <a:rPr lang="en"/>
              <a:t> over the translation between image and piano roll.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 b="1"/>
              <a:t>controllability</a:t>
            </a:r>
            <a:r>
              <a:rPr lang="en"/>
              <a:t>: make the drawing itself easier + recall/eraser function.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Longer</a:t>
            </a:r>
            <a:r>
              <a:rPr lang="en"/>
              <a:t>: support drawing longer pieces of music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286350" y="14930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User test, Q &amp; A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9155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Concept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snippets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Reflections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Real-time user 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Concept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26" y="2217898"/>
            <a:ext cx="2224350" cy="110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325" y="2094075"/>
            <a:ext cx="2109600" cy="12415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>
            <a:off x="5931776" y="2761247"/>
            <a:ext cx="620400" cy="18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2748801" y="2761247"/>
            <a:ext cx="620400" cy="18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3654400" y="1636375"/>
            <a:ext cx="2109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Spectrum/Piano roll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434700" y="1636375"/>
            <a:ext cx="9690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Music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 r="36248"/>
          <a:stretch/>
        </p:blipFill>
        <p:spPr>
          <a:xfrm>
            <a:off x="257050" y="2153887"/>
            <a:ext cx="2263918" cy="13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845175" y="1636375"/>
            <a:ext cx="1196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Drawing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11700" y="4508575"/>
            <a:ext cx="3803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Inspiration from: Hyperscore @MIT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453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Demo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r="36756" b="5473"/>
          <a:stretch/>
        </p:blipFill>
        <p:spPr>
          <a:xfrm>
            <a:off x="1995163" y="1161025"/>
            <a:ext cx="5672526" cy="39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244013" y="605575"/>
            <a:ext cx="11748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C-major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30025" y="2325350"/>
            <a:ext cx="22044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Orange: violin</a:t>
            </a:r>
            <a:endParaRPr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Brown: cello</a:t>
            </a:r>
            <a:endParaRPr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Purple: flute</a:t>
            </a:r>
            <a:endParaRPr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Demo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r="13837"/>
          <a:stretch/>
        </p:blipFill>
        <p:spPr>
          <a:xfrm>
            <a:off x="1616363" y="1266325"/>
            <a:ext cx="7878373" cy="29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244028" y="605575"/>
            <a:ext cx="1460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C-Chinese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17925" y="2126550"/>
            <a:ext cx="22044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Orange: violin</a:t>
            </a:r>
            <a:endParaRPr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Brown: cello</a:t>
            </a:r>
            <a:endParaRPr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Purple: flute</a:t>
            </a:r>
            <a:endParaRPr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Black: piano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50" y="1623800"/>
            <a:ext cx="3970150" cy="24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075" y="1747438"/>
            <a:ext cx="4025725" cy="16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Demo - GUI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5147"/>
            <a:ext cx="9143998" cy="299665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Demo - GUI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600" y="445025"/>
            <a:ext cx="5604349" cy="13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Execution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1293736" y="1258050"/>
            <a:ext cx="2726286" cy="2547000"/>
            <a:chOff x="1293736" y="1258050"/>
            <a:chExt cx="2726286" cy="2547000"/>
          </a:xfrm>
        </p:grpSpPr>
        <p:sp>
          <p:nvSpPr>
            <p:cNvPr id="128" name="Google Shape;128;p2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0"/>
            <p:cNvSpPr txBox="1"/>
            <p:nvPr/>
          </p:nvSpPr>
          <p:spPr>
            <a:xfrm rot="-2700000">
              <a:off x="1475489" y="2178802"/>
              <a:ext cx="25095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User’s input (drawing)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20"/>
          <p:cNvGrpSpPr/>
          <p:nvPr/>
        </p:nvGrpSpPr>
        <p:grpSpPr>
          <a:xfrm>
            <a:off x="3203958" y="1258050"/>
            <a:ext cx="2726286" cy="2547000"/>
            <a:chOff x="3203958" y="1258050"/>
            <a:chExt cx="2726286" cy="2547000"/>
          </a:xfrm>
        </p:grpSpPr>
        <p:sp>
          <p:nvSpPr>
            <p:cNvPr id="133" name="Google Shape;133;p2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 b="1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Grids + Filter rate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20"/>
          <p:cNvGrpSpPr/>
          <p:nvPr/>
        </p:nvGrpSpPr>
        <p:grpSpPr>
          <a:xfrm>
            <a:off x="5123977" y="1258050"/>
            <a:ext cx="2726286" cy="2547000"/>
            <a:chOff x="5123977" y="1258050"/>
            <a:chExt cx="2726286" cy="2547000"/>
          </a:xfrm>
        </p:grpSpPr>
        <p:sp>
          <p:nvSpPr>
            <p:cNvPr id="138" name="Google Shape;138;p2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249C9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200" b="1">
                <a:solidFill>
                  <a:srgbClr val="249C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Pretty_midi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2" name="Google Shape;142;p20"/>
          <p:cNvCxnSpPr>
            <a:cxnSpLocks/>
            <a:stCxn id="134" idx="5"/>
            <a:endCxn id="139" idx="3"/>
          </p:cNvCxnSpPr>
          <p:nvPr/>
        </p:nvCxnSpPr>
        <p:spPr>
          <a:xfrm rot="16200000" flipH="1">
            <a:off x="4568033" y="2696962"/>
            <a:ext cx="12700" cy="1655490"/>
          </a:xfrm>
          <a:prstGeom prst="curvedConnector3">
            <a:avLst>
              <a:gd name="adj1" fmla="val 2231386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0"/>
          <p:cNvSpPr txBox="1"/>
          <p:nvPr/>
        </p:nvSpPr>
        <p:spPr>
          <a:xfrm>
            <a:off x="4106571" y="3753025"/>
            <a:ext cx="11790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Synthesis</a:t>
            </a:r>
            <a:endParaRPr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103022" y="3762908"/>
            <a:ext cx="1179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" name="Google Shape;142;p20">
            <a:extLst>
              <a:ext uri="{FF2B5EF4-FFF2-40B4-BE49-F238E27FC236}">
                <a16:creationId xmlns:a16="http://schemas.microsoft.com/office/drawing/2014/main" id="{751486F6-CDC6-1C44-9A14-E9ADF846C7EF}"/>
              </a:ext>
            </a:extLst>
          </p:cNvPr>
          <p:cNvCxnSpPr>
            <a:cxnSpLocks/>
            <a:stCxn id="129" idx="4"/>
            <a:endCxn id="134" idx="3"/>
          </p:cNvCxnSpPr>
          <p:nvPr/>
        </p:nvCxnSpPr>
        <p:spPr>
          <a:xfrm rot="5400000" flipH="1" flipV="1">
            <a:off x="2559388" y="2663121"/>
            <a:ext cx="54786" cy="1777958"/>
          </a:xfrm>
          <a:prstGeom prst="curvedConnector3">
            <a:avLst>
              <a:gd name="adj1" fmla="val -41726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GUI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2397"/>
            <a:ext cx="9144000" cy="329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全屏显示(16:9)</PresentationFormat>
  <Paragraphs>50</Paragraphs>
  <Slides>17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PT Sans Narrow</vt:lpstr>
      <vt:lpstr>Roboto</vt:lpstr>
      <vt:lpstr>Open Sans</vt:lpstr>
      <vt:lpstr>Tropic</vt:lpstr>
      <vt:lpstr>Draw your music</vt:lpstr>
      <vt:lpstr>OUTLINE</vt:lpstr>
      <vt:lpstr>Concept</vt:lpstr>
      <vt:lpstr>2. Demo</vt:lpstr>
      <vt:lpstr>2. Demo</vt:lpstr>
      <vt:lpstr>2. Demo - GUI</vt:lpstr>
      <vt:lpstr>2. Demo - GUI</vt:lpstr>
      <vt:lpstr>3. Execution</vt:lpstr>
      <vt:lpstr>4. Code snippets -- GUI</vt:lpstr>
      <vt:lpstr>4. Code snippets -- Draw</vt:lpstr>
      <vt:lpstr>4. Code snippets -- Draw</vt:lpstr>
      <vt:lpstr>PowerPoint 演示文稿</vt:lpstr>
      <vt:lpstr>4. Code snippets -- Draw</vt:lpstr>
      <vt:lpstr>4. Code snippets -- Draw</vt:lpstr>
      <vt:lpstr>4. Code snippets -- Draw</vt:lpstr>
      <vt:lpstr>5. Reflections</vt:lpstr>
      <vt:lpstr>User test,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your music</dc:title>
  <cp:lastModifiedBy>HeWeiyi</cp:lastModifiedBy>
  <cp:revision>1</cp:revision>
  <dcterms:modified xsi:type="dcterms:W3CDTF">2021-01-04T09:23:49Z</dcterms:modified>
</cp:coreProperties>
</file>