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f18f6bd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f18f6bd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7f18f6bd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7f18f6bd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7fd09bd5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7fd09bd5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7f18f6bd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7f18f6bd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f18f6b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7f18f6b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7fd09bd5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7fd09bd5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7f18f6bd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7f18f6bd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7f18f6bd1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7f18f6bd1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f18f6bd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f18f6bd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f18f6bd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f18f6bd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f18f6bd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f18f6bd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f18f6bd1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f18f6bd1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f18f6bd1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7f18f6bd1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f18f6bd1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7f18f6bd1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f18f6bd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f18f6bd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7f18f6bd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7f18f6bd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your music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Molly &amp; Sophia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snippets -- Draw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325" y="1068675"/>
            <a:ext cx="5239339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snippets -- Draw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7636"/>
            <a:ext cx="9144001" cy="2951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to a dictionary : {“color”: note_dic}, {note_dic: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snippets -- Draw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3"/>
            <a:ext cx="9143999" cy="2343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00" y="3640064"/>
            <a:ext cx="9143999" cy="1414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1279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snippets -- Draw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75" y="953175"/>
            <a:ext cx="6448376" cy="41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snippets -- Draw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25" y="1890600"/>
            <a:ext cx="56578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Reflections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b="1" lang="en"/>
              <a:t>flexibility</a:t>
            </a:r>
            <a:r>
              <a:rPr lang="en"/>
              <a:t> at user’s end: speed, velocity, volume, start and end of each note.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b="1" lang="en"/>
              <a:t>accuracy</a:t>
            </a:r>
            <a:r>
              <a:rPr lang="en"/>
              <a:t> over the translation between image and piano roll.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b="1" lang="en"/>
              <a:t>controllability</a:t>
            </a:r>
            <a:r>
              <a:rPr lang="en"/>
              <a:t>: make the drawing itself easier + recall/eraser function.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Longer</a:t>
            </a:r>
            <a:r>
              <a:rPr lang="en"/>
              <a:t>: support drawing longer pieces of music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286350" y="14930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User test, Q &amp; A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9155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Concept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snippets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Reflections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Real-time user test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Concept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026" y="2217898"/>
            <a:ext cx="2224350" cy="110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7325" y="2094075"/>
            <a:ext cx="2109600" cy="12415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>
            <a:off x="5931776" y="2761247"/>
            <a:ext cx="620400" cy="1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>
            <a:off x="2748801" y="2761247"/>
            <a:ext cx="620400" cy="18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3654400" y="1636375"/>
            <a:ext cx="2109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Spectrum/Piano roll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7434700" y="1636375"/>
            <a:ext cx="9690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Music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 b="0" l="0" r="36248" t="0"/>
          <a:stretch/>
        </p:blipFill>
        <p:spPr>
          <a:xfrm>
            <a:off x="257050" y="2153887"/>
            <a:ext cx="2263918" cy="13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845175" y="1636375"/>
            <a:ext cx="1196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Drawing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11700" y="4508575"/>
            <a:ext cx="3803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Inspiration from: Hyperscore @MIT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53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Demo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5473" l="0" r="36756" t="0"/>
          <a:stretch/>
        </p:blipFill>
        <p:spPr>
          <a:xfrm>
            <a:off x="1995163" y="1161025"/>
            <a:ext cx="5672526" cy="39079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4244013" y="605575"/>
            <a:ext cx="1174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C-major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30025" y="2325350"/>
            <a:ext cx="2204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Orange: violin</a:t>
            </a:r>
            <a:endParaRPr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Brown: cello</a:t>
            </a:r>
            <a:endParaRPr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Purple: flute</a:t>
            </a:r>
            <a:endParaRPr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Demo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13837" t="0"/>
          <a:stretch/>
        </p:blipFill>
        <p:spPr>
          <a:xfrm>
            <a:off x="1616363" y="1266325"/>
            <a:ext cx="7878373" cy="295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4244028" y="605575"/>
            <a:ext cx="1460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C-Chinese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17925" y="2126550"/>
            <a:ext cx="2204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Orange: violin</a:t>
            </a:r>
            <a:endParaRPr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Open Sans"/>
                <a:ea typeface="Open Sans"/>
                <a:cs typeface="Open Sans"/>
                <a:sym typeface="Open Sans"/>
              </a:rPr>
              <a:t>Brown: cello</a:t>
            </a:r>
            <a:endParaRPr>
              <a:solidFill>
                <a:srgbClr val="A61C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Purple: flute</a:t>
            </a:r>
            <a:endParaRPr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Black: piano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50" y="1623800"/>
            <a:ext cx="3970150" cy="24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075" y="1747438"/>
            <a:ext cx="4025725" cy="16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Demo - GUI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65147"/>
            <a:ext cx="9143998" cy="299665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Demo - GUI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600" y="445025"/>
            <a:ext cx="5604349" cy="13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Execution</a:t>
            </a:r>
            <a:endParaRPr/>
          </a:p>
        </p:txBody>
      </p:sp>
      <p:grpSp>
        <p:nvGrpSpPr>
          <p:cNvPr id="127" name="Google Shape;127;p20"/>
          <p:cNvGrpSpPr/>
          <p:nvPr/>
        </p:nvGrpSpPr>
        <p:grpSpPr>
          <a:xfrm>
            <a:off x="1293736" y="1258050"/>
            <a:ext cx="2726286" cy="2547000"/>
            <a:chOff x="1293736" y="1258050"/>
            <a:chExt cx="2726286" cy="2547000"/>
          </a:xfrm>
        </p:grpSpPr>
        <p:sp>
          <p:nvSpPr>
            <p:cNvPr id="128" name="Google Shape;128;p2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20"/>
            <p:cNvSpPr txBox="1"/>
            <p:nvPr/>
          </p:nvSpPr>
          <p:spPr>
            <a:xfrm rot="-2700000">
              <a:off x="1475489" y="2178802"/>
              <a:ext cx="25095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User’s input (drawing)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2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20"/>
          <p:cNvGrpSpPr/>
          <p:nvPr/>
        </p:nvGrpSpPr>
        <p:grpSpPr>
          <a:xfrm>
            <a:off x="3203958" y="1258050"/>
            <a:ext cx="2726286" cy="2547000"/>
            <a:chOff x="3203958" y="1258050"/>
            <a:chExt cx="2726286" cy="2547000"/>
          </a:xfrm>
        </p:grpSpPr>
        <p:sp>
          <p:nvSpPr>
            <p:cNvPr id="133" name="Google Shape;133;p2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2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Grids + Filter rate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p20"/>
          <p:cNvGrpSpPr/>
          <p:nvPr/>
        </p:nvGrpSpPr>
        <p:grpSpPr>
          <a:xfrm>
            <a:off x="5123977" y="1258050"/>
            <a:ext cx="2726286" cy="2547000"/>
            <a:chOff x="5123977" y="1258050"/>
            <a:chExt cx="2726286" cy="2547000"/>
          </a:xfrm>
        </p:grpSpPr>
        <p:sp>
          <p:nvSpPr>
            <p:cNvPr id="138" name="Google Shape;138;p2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49C9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249C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Pretty_midi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2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2" name="Google Shape;142;p20"/>
          <p:cNvCxnSpPr>
            <a:stCxn id="129" idx="4"/>
            <a:endCxn id="139" idx="3"/>
          </p:cNvCxnSpPr>
          <p:nvPr/>
        </p:nvCxnSpPr>
        <p:spPr>
          <a:xfrm rot="-5400000">
            <a:off x="3519402" y="1702993"/>
            <a:ext cx="54900" cy="3698100"/>
          </a:xfrm>
          <a:prstGeom prst="curvedConnector3">
            <a:avLst>
              <a:gd fmla="val -1395823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0"/>
          <p:cNvSpPr txBox="1"/>
          <p:nvPr/>
        </p:nvSpPr>
        <p:spPr>
          <a:xfrm>
            <a:off x="4572000" y="4124975"/>
            <a:ext cx="11790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Synthesis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806925" y="3350550"/>
            <a:ext cx="1179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snippets -- GUI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2397"/>
            <a:ext cx="9144000" cy="329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