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81" r:id="rId5"/>
    <p:sldId id="284" r:id="rId6"/>
    <p:sldId id="288" r:id="rId7"/>
    <p:sldId id="280" r:id="rId8"/>
    <p:sldId id="261" r:id="rId9"/>
    <p:sldId id="286" r:id="rId10"/>
    <p:sldId id="289" r:id="rId11"/>
    <p:sldId id="287" r:id="rId12"/>
    <p:sldId id="290" r:id="rId13"/>
    <p:sldId id="277" r:id="rId14"/>
    <p:sldId id="291" r:id="rId15"/>
    <p:sldId id="285" r:id="rId16"/>
    <p:sldId id="268" r:id="rId17"/>
    <p:sldId id="266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852D08-4751-E906-186D-6628FC8C523B}" v="834" dt="2024-12-03T05:51:17.579"/>
    <p1510:client id="{51A2E7E0-ED9E-7D80-D329-D1C5FA2F4823}" v="213" dt="2024-12-03T05:10:40.958"/>
    <p1510:client id="{718F2D99-F586-9151-7676-27C497C5B5E2}" v="795" dt="2024-12-03T01:15:55.810"/>
    <p1510:client id="{C4322B0B-40A0-DFC0-83CD-08AE8065C747}" v="13" dt="2024-12-03T16:21:43.863"/>
    <p1510:client id="{DF572D1C-5BE9-4979-82CA-DFBF49CE598B}" v="2003" dt="2024-12-03T17:20:10.545"/>
    <p1510:client id="{E8F5826D-E398-E0C3-E0CD-AE7CC6EBF5CE}" v="45" dt="2024-12-03T03:56:18.309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erson, Molly Sage" userId="S::molly.s.iverson@wsu.edu::3af5a2ee-3d69-4380-9875-9cfc8bc9ab5d" providerId="AD" clId="Web-{E8F5826D-E398-E0C3-E0CD-AE7CC6EBF5CE}"/>
    <pc:docChg chg="addSld modSld">
      <pc:chgData name="Iverson, Molly Sage" userId="S::molly.s.iverson@wsu.edu::3af5a2ee-3d69-4380-9875-9cfc8bc9ab5d" providerId="AD" clId="Web-{E8F5826D-E398-E0C3-E0CD-AE7CC6EBF5CE}" dt="2024-12-03T03:56:18.309" v="36"/>
      <pc:docMkLst>
        <pc:docMk/>
      </pc:docMkLst>
      <pc:sldChg chg="modSp">
        <pc:chgData name="Iverson, Molly Sage" userId="S::molly.s.iverson@wsu.edu::3af5a2ee-3d69-4380-9875-9cfc8bc9ab5d" providerId="AD" clId="Web-{E8F5826D-E398-E0C3-E0CD-AE7CC6EBF5CE}" dt="2024-12-03T03:56:18.309" v="36"/>
        <pc:sldMkLst>
          <pc:docMk/>
          <pc:sldMk cId="4259977132" sldId="268"/>
        </pc:sldMkLst>
        <pc:graphicFrameChg chg="mod modGraphic">
          <ac:chgData name="Iverson, Molly Sage" userId="S::molly.s.iverson@wsu.edu::3af5a2ee-3d69-4380-9875-9cfc8bc9ab5d" providerId="AD" clId="Web-{E8F5826D-E398-E0C3-E0CD-AE7CC6EBF5CE}" dt="2024-12-03T03:56:18.309" v="36"/>
          <ac:graphicFrameMkLst>
            <pc:docMk/>
            <pc:sldMk cId="4259977132" sldId="268"/>
            <ac:graphicFrameMk id="3" creationId="{F01CF5D3-D3B1-1944-CFDF-D8EE11DE42AA}"/>
          </ac:graphicFrameMkLst>
        </pc:graphicFrameChg>
      </pc:sldChg>
      <pc:sldChg chg="modSp">
        <pc:chgData name="Iverson, Molly Sage" userId="S::molly.s.iverson@wsu.edu::3af5a2ee-3d69-4380-9875-9cfc8bc9ab5d" providerId="AD" clId="Web-{E8F5826D-E398-E0C3-E0CD-AE7CC6EBF5CE}" dt="2024-12-03T03:36:57.992" v="19" actId="20577"/>
        <pc:sldMkLst>
          <pc:docMk/>
          <pc:sldMk cId="3431926651" sldId="287"/>
        </pc:sldMkLst>
        <pc:spChg chg="mod">
          <ac:chgData name="Iverson, Molly Sage" userId="S::molly.s.iverson@wsu.edu::3af5a2ee-3d69-4380-9875-9cfc8bc9ab5d" providerId="AD" clId="Web-{E8F5826D-E398-E0C3-E0CD-AE7CC6EBF5CE}" dt="2024-12-03T03:36:57.992" v="19" actId="20577"/>
          <ac:spMkLst>
            <pc:docMk/>
            <pc:sldMk cId="3431926651" sldId="287"/>
            <ac:spMk id="3" creationId="{B364BB75-47C3-C8D0-8058-CB16E63A6314}"/>
          </ac:spMkLst>
        </pc:spChg>
      </pc:sldChg>
      <pc:sldChg chg="modSp add replId">
        <pc:chgData name="Iverson, Molly Sage" userId="S::molly.s.iverson@wsu.edu::3af5a2ee-3d69-4380-9875-9cfc8bc9ab5d" providerId="AD" clId="Web-{E8F5826D-E398-E0C3-E0CD-AE7CC6EBF5CE}" dt="2024-12-03T03:36:33.663" v="12" actId="20577"/>
        <pc:sldMkLst>
          <pc:docMk/>
          <pc:sldMk cId="414208218" sldId="290"/>
        </pc:sldMkLst>
        <pc:spChg chg="mod">
          <ac:chgData name="Iverson, Molly Sage" userId="S::molly.s.iverson@wsu.edu::3af5a2ee-3d69-4380-9875-9cfc8bc9ab5d" providerId="AD" clId="Web-{E8F5826D-E398-E0C3-E0CD-AE7CC6EBF5CE}" dt="2024-12-03T03:36:17.443" v="8" actId="20577"/>
          <ac:spMkLst>
            <pc:docMk/>
            <pc:sldMk cId="414208218" sldId="290"/>
            <ac:spMk id="2" creationId="{75852AF5-E5A7-6620-B044-57CEBBDADF60}"/>
          </ac:spMkLst>
        </pc:spChg>
        <pc:spChg chg="mod">
          <ac:chgData name="Iverson, Molly Sage" userId="S::molly.s.iverson@wsu.edu::3af5a2ee-3d69-4380-9875-9cfc8bc9ab5d" providerId="AD" clId="Web-{E8F5826D-E398-E0C3-E0CD-AE7CC6EBF5CE}" dt="2024-12-03T03:36:33.663" v="12" actId="20577"/>
          <ac:spMkLst>
            <pc:docMk/>
            <pc:sldMk cId="414208218" sldId="290"/>
            <ac:spMk id="5" creationId="{EBB00A82-9056-ECEA-F4ED-0B090ECF1504}"/>
          </ac:spMkLst>
        </pc:spChg>
      </pc:sldChg>
    </pc:docChg>
  </pc:docChgLst>
  <pc:docChgLst>
    <pc:chgData name="Graves, Caitlin" userId="S::caitlin.graves@wsu.edu::11fb3c77-7d1f-401a-b968-225b3fa381e7" providerId="AD" clId="Web-{718F2D99-F586-9151-7676-27C497C5B5E2}"/>
    <pc:docChg chg="addSld modSld">
      <pc:chgData name="Graves, Caitlin" userId="S::caitlin.graves@wsu.edu::11fb3c77-7d1f-401a-b968-225b3fa381e7" providerId="AD" clId="Web-{718F2D99-F586-9151-7676-27C497C5B5E2}" dt="2024-12-03T01:15:55.544" v="779" actId="20577"/>
      <pc:docMkLst>
        <pc:docMk/>
      </pc:docMkLst>
      <pc:sldChg chg="modSp">
        <pc:chgData name="Graves, Caitlin" userId="S::caitlin.graves@wsu.edu::11fb3c77-7d1f-401a-b968-225b3fa381e7" providerId="AD" clId="Web-{718F2D99-F586-9151-7676-27C497C5B5E2}" dt="2024-12-03T00:28:33.369" v="296" actId="20577"/>
        <pc:sldMkLst>
          <pc:docMk/>
          <pc:sldMk cId="643777997" sldId="266"/>
        </pc:sldMkLst>
        <pc:spChg chg="mod">
          <ac:chgData name="Graves, Caitlin" userId="S::caitlin.graves@wsu.edu::11fb3c77-7d1f-401a-b968-225b3fa381e7" providerId="AD" clId="Web-{718F2D99-F586-9151-7676-27C497C5B5E2}" dt="2024-12-03T00:28:33.369" v="296" actId="20577"/>
          <ac:spMkLst>
            <pc:docMk/>
            <pc:sldMk cId="643777997" sldId="266"/>
            <ac:spMk id="3" creationId="{05948542-FCE1-3AE6-C6C9-17975609DF70}"/>
          </ac:spMkLst>
        </pc:spChg>
      </pc:sldChg>
      <pc:sldChg chg="modSp">
        <pc:chgData name="Graves, Caitlin" userId="S::caitlin.graves@wsu.edu::11fb3c77-7d1f-401a-b968-225b3fa381e7" providerId="AD" clId="Web-{718F2D99-F586-9151-7676-27C497C5B5E2}" dt="2024-12-03T00:26:35.865" v="272"/>
        <pc:sldMkLst>
          <pc:docMk/>
          <pc:sldMk cId="4259977132" sldId="268"/>
        </pc:sldMkLst>
        <pc:graphicFrameChg chg="mod modGraphic">
          <ac:chgData name="Graves, Caitlin" userId="S::caitlin.graves@wsu.edu::11fb3c77-7d1f-401a-b968-225b3fa381e7" providerId="AD" clId="Web-{718F2D99-F586-9151-7676-27C497C5B5E2}" dt="2024-12-03T00:26:35.865" v="272"/>
          <ac:graphicFrameMkLst>
            <pc:docMk/>
            <pc:sldMk cId="4259977132" sldId="268"/>
            <ac:graphicFrameMk id="3" creationId="{F01CF5D3-D3B1-1944-CFDF-D8EE11DE42AA}"/>
          </ac:graphicFrameMkLst>
        </pc:graphicFrameChg>
      </pc:sldChg>
      <pc:sldChg chg="addSp delSp modSp">
        <pc:chgData name="Graves, Caitlin" userId="S::caitlin.graves@wsu.edu::11fb3c77-7d1f-401a-b968-225b3fa381e7" providerId="AD" clId="Web-{718F2D99-F586-9151-7676-27C497C5B5E2}" dt="2024-12-03T01:08:27.841" v="642" actId="14100"/>
        <pc:sldMkLst>
          <pc:docMk/>
          <pc:sldMk cId="3640733797" sldId="286"/>
        </pc:sldMkLst>
        <pc:spChg chg="del mod">
          <ac:chgData name="Graves, Caitlin" userId="S::caitlin.graves@wsu.edu::11fb3c77-7d1f-401a-b968-225b3fa381e7" providerId="AD" clId="Web-{718F2D99-F586-9151-7676-27C497C5B5E2}" dt="2024-12-02T23:35:47.886" v="3"/>
          <ac:spMkLst>
            <pc:docMk/>
            <pc:sldMk cId="3640733797" sldId="286"/>
            <ac:spMk id="3" creationId="{3DE7ABB6-B0C2-0B4C-A94D-FE7920AD7FDA}"/>
          </ac:spMkLst>
        </pc:spChg>
        <pc:spChg chg="add mod">
          <ac:chgData name="Graves, Caitlin" userId="S::caitlin.graves@wsu.edu::11fb3c77-7d1f-401a-b968-225b3fa381e7" providerId="AD" clId="Web-{718F2D99-F586-9151-7676-27C497C5B5E2}" dt="2024-12-03T01:08:27.841" v="642" actId="14100"/>
          <ac:spMkLst>
            <pc:docMk/>
            <pc:sldMk cId="3640733797" sldId="286"/>
            <ac:spMk id="5" creationId="{EBB00A82-9056-ECEA-F4ED-0B090ECF1504}"/>
          </ac:spMkLst>
        </pc:spChg>
        <pc:picChg chg="add del mod">
          <ac:chgData name="Graves, Caitlin" userId="S::caitlin.graves@wsu.edu::11fb3c77-7d1f-401a-b968-225b3fa381e7" providerId="AD" clId="Web-{718F2D99-F586-9151-7676-27C497C5B5E2}" dt="2024-12-03T01:03:33.487" v="407"/>
          <ac:picMkLst>
            <pc:docMk/>
            <pc:sldMk cId="3640733797" sldId="286"/>
            <ac:picMk id="3" creationId="{C0F6962F-1374-6945-891E-5AA840FAB576}"/>
          </ac:picMkLst>
        </pc:picChg>
        <pc:picChg chg="add del mod">
          <ac:chgData name="Graves, Caitlin" userId="S::caitlin.graves@wsu.edu::11fb3c77-7d1f-401a-b968-225b3fa381e7" providerId="AD" clId="Web-{718F2D99-F586-9151-7676-27C497C5B5E2}" dt="2024-12-03T01:03:15.627" v="402"/>
          <ac:picMkLst>
            <pc:docMk/>
            <pc:sldMk cId="3640733797" sldId="286"/>
            <ac:picMk id="4" creationId="{27F90887-517D-C2EA-0DF6-FC93F2C4D556}"/>
          </ac:picMkLst>
        </pc:picChg>
        <pc:picChg chg="add mod ord">
          <ac:chgData name="Graves, Caitlin" userId="S::caitlin.graves@wsu.edu::11fb3c77-7d1f-401a-b968-225b3fa381e7" providerId="AD" clId="Web-{718F2D99-F586-9151-7676-27C497C5B5E2}" dt="2024-12-03T01:05:49.555" v="591" actId="14100"/>
          <ac:picMkLst>
            <pc:docMk/>
            <pc:sldMk cId="3640733797" sldId="286"/>
            <ac:picMk id="6" creationId="{9C4F78FF-1490-9F3B-0AC7-71EC072084DC}"/>
          </ac:picMkLst>
        </pc:picChg>
        <pc:picChg chg="del">
          <ac:chgData name="Graves, Caitlin" userId="S::caitlin.graves@wsu.edu::11fb3c77-7d1f-401a-b968-225b3fa381e7" providerId="AD" clId="Web-{718F2D99-F586-9151-7676-27C497C5B5E2}" dt="2024-12-02T23:35:03.806" v="2"/>
          <ac:picMkLst>
            <pc:docMk/>
            <pc:sldMk cId="3640733797" sldId="286"/>
            <ac:picMk id="7" creationId="{37E08F1F-CB01-8184-CD79-EF4BB481F5E5}"/>
          </ac:picMkLst>
        </pc:picChg>
      </pc:sldChg>
      <pc:sldChg chg="addSp delSp modSp add replId">
        <pc:chgData name="Graves, Caitlin" userId="S::caitlin.graves@wsu.edu::11fb3c77-7d1f-401a-b968-225b3fa381e7" providerId="AD" clId="Web-{718F2D99-F586-9151-7676-27C497C5B5E2}" dt="2024-12-03T01:15:55.544" v="779" actId="20577"/>
        <pc:sldMkLst>
          <pc:docMk/>
          <pc:sldMk cId="156290957" sldId="289"/>
        </pc:sldMkLst>
        <pc:spChg chg="mod">
          <ac:chgData name="Graves, Caitlin" userId="S::caitlin.graves@wsu.edu::11fb3c77-7d1f-401a-b968-225b3fa381e7" providerId="AD" clId="Web-{718F2D99-F586-9151-7676-27C497C5B5E2}" dt="2024-12-03T01:15:55.544" v="779" actId="20577"/>
          <ac:spMkLst>
            <pc:docMk/>
            <pc:sldMk cId="156290957" sldId="289"/>
            <ac:spMk id="5" creationId="{EBB00A82-9056-ECEA-F4ED-0B090ECF1504}"/>
          </ac:spMkLst>
        </pc:spChg>
        <pc:spChg chg="add del mod">
          <ac:chgData name="Graves, Caitlin" userId="S::caitlin.graves@wsu.edu::11fb3c77-7d1f-401a-b968-225b3fa381e7" providerId="AD" clId="Web-{718F2D99-F586-9151-7676-27C497C5B5E2}" dt="2024-12-03T01:03:41.003" v="409"/>
          <ac:spMkLst>
            <pc:docMk/>
            <pc:sldMk cId="156290957" sldId="289"/>
            <ac:spMk id="7" creationId="{4FF263A2-2478-9205-B0BF-C9B5C7ECA29E}"/>
          </ac:spMkLst>
        </pc:spChg>
        <pc:picChg chg="add mod">
          <ac:chgData name="Graves, Caitlin" userId="S::caitlin.graves@wsu.edu::11fb3c77-7d1f-401a-b968-225b3fa381e7" providerId="AD" clId="Web-{718F2D99-F586-9151-7676-27C497C5B5E2}" dt="2024-12-03T01:03:27.534" v="406" actId="1076"/>
          <ac:picMkLst>
            <pc:docMk/>
            <pc:sldMk cId="156290957" sldId="289"/>
            <ac:picMk id="3" creationId="{B63EA730-DDC9-A429-14A9-99EA11DB38BA}"/>
          </ac:picMkLst>
        </pc:picChg>
        <pc:picChg chg="del">
          <ac:chgData name="Graves, Caitlin" userId="S::caitlin.graves@wsu.edu::11fb3c77-7d1f-401a-b968-225b3fa381e7" providerId="AD" clId="Web-{718F2D99-F586-9151-7676-27C497C5B5E2}" dt="2024-12-03T01:03:21.893" v="404"/>
          <ac:picMkLst>
            <pc:docMk/>
            <pc:sldMk cId="156290957" sldId="289"/>
            <ac:picMk id="6" creationId="{9C4F78FF-1490-9F3B-0AC7-71EC072084DC}"/>
          </ac:picMkLst>
        </pc:picChg>
      </pc:sldChg>
    </pc:docChg>
  </pc:docChgLst>
  <pc:docChgLst>
    <pc:chgData name="Graves, Caitlin" userId="S::caitlin.graves@wsu.edu::11fb3c77-7d1f-401a-b968-225b3fa381e7" providerId="AD" clId="Web-{51A2E7E0-ED9E-7D80-D329-D1C5FA2F4823}"/>
    <pc:docChg chg="modSld">
      <pc:chgData name="Graves, Caitlin" userId="S::caitlin.graves@wsu.edu::11fb3c77-7d1f-401a-b968-225b3fa381e7" providerId="AD" clId="Web-{51A2E7E0-ED9E-7D80-D329-D1C5FA2F4823}" dt="2024-12-03T05:10:07.926" v="211" actId="20577"/>
      <pc:docMkLst>
        <pc:docMk/>
      </pc:docMkLst>
      <pc:sldChg chg="modSp">
        <pc:chgData name="Graves, Caitlin" userId="S::caitlin.graves@wsu.edu::11fb3c77-7d1f-401a-b968-225b3fa381e7" providerId="AD" clId="Web-{51A2E7E0-ED9E-7D80-D329-D1C5FA2F4823}" dt="2024-12-03T05:10:07.926" v="211" actId="20577"/>
        <pc:sldMkLst>
          <pc:docMk/>
          <pc:sldMk cId="1672017990" sldId="284"/>
        </pc:sldMkLst>
        <pc:spChg chg="mod">
          <ac:chgData name="Graves, Caitlin" userId="S::caitlin.graves@wsu.edu::11fb3c77-7d1f-401a-b968-225b3fa381e7" providerId="AD" clId="Web-{51A2E7E0-ED9E-7D80-D329-D1C5FA2F4823}" dt="2024-12-03T05:10:07.926" v="211" actId="20577"/>
          <ac:spMkLst>
            <pc:docMk/>
            <pc:sldMk cId="1672017990" sldId="284"/>
            <ac:spMk id="3" creationId="{992EC4A8-49EE-CF82-CFDC-BA9308ED0D65}"/>
          </ac:spMkLst>
        </pc:spChg>
      </pc:sldChg>
    </pc:docChg>
  </pc:docChgLst>
  <pc:docChgLst>
    <pc:chgData name="Juego, Chandler" userId="fa393697-f108-4d9b-b21f-b13a1805b0d8" providerId="ADAL" clId="{DF572D1C-5BE9-4979-82CA-DFBF49CE598B}"/>
    <pc:docChg chg="undo custSel addSld delSld modSld sldOrd">
      <pc:chgData name="Juego, Chandler" userId="fa393697-f108-4d9b-b21f-b13a1805b0d8" providerId="ADAL" clId="{DF572D1C-5BE9-4979-82CA-DFBF49CE598B}" dt="2024-12-03T17:20:10.545" v="2123"/>
      <pc:docMkLst>
        <pc:docMk/>
      </pc:docMkLst>
      <pc:sldChg chg="del">
        <pc:chgData name="Juego, Chandler" userId="fa393697-f108-4d9b-b21f-b13a1805b0d8" providerId="ADAL" clId="{DF572D1C-5BE9-4979-82CA-DFBF49CE598B}" dt="2024-12-02T20:40:38.568" v="131" actId="47"/>
        <pc:sldMkLst>
          <pc:docMk/>
          <pc:sldMk cId="729609147" sldId="265"/>
        </pc:sldMkLst>
      </pc:sldChg>
      <pc:sldChg chg="addSp delSp modSp mod">
        <pc:chgData name="Juego, Chandler" userId="fa393697-f108-4d9b-b21f-b13a1805b0d8" providerId="ADAL" clId="{DF572D1C-5BE9-4979-82CA-DFBF49CE598B}" dt="2024-12-03T04:10:26.402" v="2109" actId="20577"/>
        <pc:sldMkLst>
          <pc:docMk/>
          <pc:sldMk cId="643777997" sldId="266"/>
        </pc:sldMkLst>
        <pc:spChg chg="mod">
          <ac:chgData name="Juego, Chandler" userId="fa393697-f108-4d9b-b21f-b13a1805b0d8" providerId="ADAL" clId="{DF572D1C-5BE9-4979-82CA-DFBF49CE598B}" dt="2024-12-02T20:45:52.142" v="607" actId="20577"/>
          <ac:spMkLst>
            <pc:docMk/>
            <pc:sldMk cId="643777997" sldId="266"/>
            <ac:spMk id="2" creationId="{5D030A76-B788-B363-104E-266B7C7F7208}"/>
          </ac:spMkLst>
        </pc:spChg>
        <pc:spChg chg="mod">
          <ac:chgData name="Juego, Chandler" userId="fa393697-f108-4d9b-b21f-b13a1805b0d8" providerId="ADAL" clId="{DF572D1C-5BE9-4979-82CA-DFBF49CE598B}" dt="2024-12-03T04:08:08.449" v="1612" actId="1076"/>
          <ac:spMkLst>
            <pc:docMk/>
            <pc:sldMk cId="643777997" sldId="266"/>
            <ac:spMk id="3" creationId="{05948542-FCE1-3AE6-C6C9-17975609DF70}"/>
          </ac:spMkLst>
        </pc:spChg>
        <pc:spChg chg="del mod">
          <ac:chgData name="Juego, Chandler" userId="fa393697-f108-4d9b-b21f-b13a1805b0d8" providerId="ADAL" clId="{DF572D1C-5BE9-4979-82CA-DFBF49CE598B}" dt="2024-12-03T03:55:55.641" v="1604" actId="478"/>
          <ac:spMkLst>
            <pc:docMk/>
            <pc:sldMk cId="643777997" sldId="266"/>
            <ac:spMk id="4" creationId="{3EE67564-0457-E486-97D0-8109D2C97B3F}"/>
          </ac:spMkLst>
        </pc:spChg>
        <pc:spChg chg="add del mod">
          <ac:chgData name="Juego, Chandler" userId="fa393697-f108-4d9b-b21f-b13a1805b0d8" providerId="ADAL" clId="{DF572D1C-5BE9-4979-82CA-DFBF49CE598B}" dt="2024-12-03T03:55:58.088" v="1605" actId="478"/>
          <ac:spMkLst>
            <pc:docMk/>
            <pc:sldMk cId="643777997" sldId="266"/>
            <ac:spMk id="7" creationId="{157D1A3A-C00D-CA70-58DE-C42D2E4167BD}"/>
          </ac:spMkLst>
        </pc:spChg>
        <pc:spChg chg="add mod">
          <ac:chgData name="Juego, Chandler" userId="fa393697-f108-4d9b-b21f-b13a1805b0d8" providerId="ADAL" clId="{DF572D1C-5BE9-4979-82CA-DFBF49CE598B}" dt="2024-12-03T04:10:26.402" v="2109" actId="20577"/>
          <ac:spMkLst>
            <pc:docMk/>
            <pc:sldMk cId="643777997" sldId="266"/>
            <ac:spMk id="8" creationId="{F9FE56C4-56D7-9EE4-BEB6-24269BB90C18}"/>
          </ac:spMkLst>
        </pc:spChg>
      </pc:sldChg>
      <pc:sldChg chg="delSp modSp mod">
        <pc:chgData name="Juego, Chandler" userId="fa393697-f108-4d9b-b21f-b13a1805b0d8" providerId="ADAL" clId="{DF572D1C-5BE9-4979-82CA-DFBF49CE598B}" dt="2024-12-03T00:54:45.611" v="813" actId="20577"/>
        <pc:sldMkLst>
          <pc:docMk/>
          <pc:sldMk cId="4259977132" sldId="268"/>
        </pc:sldMkLst>
        <pc:spChg chg="mod">
          <ac:chgData name="Juego, Chandler" userId="fa393697-f108-4d9b-b21f-b13a1805b0d8" providerId="ADAL" clId="{DF572D1C-5BE9-4979-82CA-DFBF49CE598B}" dt="2024-12-03T00:54:45.611" v="813" actId="20577"/>
          <ac:spMkLst>
            <pc:docMk/>
            <pc:sldMk cId="4259977132" sldId="268"/>
            <ac:spMk id="2" creationId="{B7545968-70F7-0180-6448-3547E442EF4A}"/>
          </ac:spMkLst>
        </pc:spChg>
        <pc:spChg chg="del mod">
          <ac:chgData name="Juego, Chandler" userId="fa393697-f108-4d9b-b21f-b13a1805b0d8" providerId="ADAL" clId="{DF572D1C-5BE9-4979-82CA-DFBF49CE598B}" dt="2024-12-02T20:49:59.705" v="724" actId="478"/>
          <ac:spMkLst>
            <pc:docMk/>
            <pc:sldMk cId="4259977132" sldId="268"/>
            <ac:spMk id="8" creationId="{215CE58D-2739-522B-7C3A-6A7C985360C0}"/>
          </ac:spMkLst>
        </pc:spChg>
        <pc:graphicFrameChg chg="mod modGraphic">
          <ac:chgData name="Juego, Chandler" userId="fa393697-f108-4d9b-b21f-b13a1805b0d8" providerId="ADAL" clId="{DF572D1C-5BE9-4979-82CA-DFBF49CE598B}" dt="2024-12-03T00:54:22.736" v="745" actId="2164"/>
          <ac:graphicFrameMkLst>
            <pc:docMk/>
            <pc:sldMk cId="4259977132" sldId="268"/>
            <ac:graphicFrameMk id="3" creationId="{F01CF5D3-D3B1-1944-CFDF-D8EE11DE42AA}"/>
          </ac:graphicFrameMkLst>
        </pc:graphicFrameChg>
      </pc:sldChg>
      <pc:sldChg chg="delSp modSp del mod">
        <pc:chgData name="Juego, Chandler" userId="fa393697-f108-4d9b-b21f-b13a1805b0d8" providerId="ADAL" clId="{DF572D1C-5BE9-4979-82CA-DFBF49CE598B}" dt="2024-12-02T20:40:28.226" v="125" actId="47"/>
        <pc:sldMkLst>
          <pc:docMk/>
          <pc:sldMk cId="1679936628" sldId="273"/>
        </pc:sldMkLst>
        <pc:spChg chg="mod">
          <ac:chgData name="Juego, Chandler" userId="fa393697-f108-4d9b-b21f-b13a1805b0d8" providerId="ADAL" clId="{DF572D1C-5BE9-4979-82CA-DFBF49CE598B}" dt="2024-12-02T20:38:38.240" v="35" actId="20577"/>
          <ac:spMkLst>
            <pc:docMk/>
            <pc:sldMk cId="1679936628" sldId="273"/>
            <ac:spMk id="2" creationId="{BF463CB3-2956-E8D2-C23D-A3BAA7295DEC}"/>
          </ac:spMkLst>
        </pc:spChg>
        <pc:spChg chg="del mod">
          <ac:chgData name="Juego, Chandler" userId="fa393697-f108-4d9b-b21f-b13a1805b0d8" providerId="ADAL" clId="{DF572D1C-5BE9-4979-82CA-DFBF49CE598B}" dt="2024-12-02T20:36:54.126" v="3" actId="478"/>
          <ac:spMkLst>
            <pc:docMk/>
            <pc:sldMk cId="1679936628" sldId="273"/>
            <ac:spMk id="12" creationId="{A336FEA9-C85A-3569-16F0-5ECBABBE0BEC}"/>
          </ac:spMkLst>
        </pc:spChg>
      </pc:sldChg>
      <pc:sldChg chg="addSp delSp modSp mod modClrScheme chgLayout modNotesTx">
        <pc:chgData name="Juego, Chandler" userId="fa393697-f108-4d9b-b21f-b13a1805b0d8" providerId="ADAL" clId="{DF572D1C-5BE9-4979-82CA-DFBF49CE598B}" dt="2024-12-03T17:20:10.545" v="2123"/>
        <pc:sldMkLst>
          <pc:docMk/>
          <pc:sldMk cId="1649597717" sldId="277"/>
        </pc:sldMkLst>
        <pc:spChg chg="mod">
          <ac:chgData name="Juego, Chandler" userId="fa393697-f108-4d9b-b21f-b13a1805b0d8" providerId="ADAL" clId="{DF572D1C-5BE9-4979-82CA-DFBF49CE598B}" dt="2024-12-02T20:40:22.242" v="122" actId="20577"/>
          <ac:spMkLst>
            <pc:docMk/>
            <pc:sldMk cId="1649597717" sldId="277"/>
            <ac:spMk id="2" creationId="{338A15DE-D135-0710-9984-A0A55E960CB0}"/>
          </ac:spMkLst>
        </pc:spChg>
        <pc:spChg chg="mod">
          <ac:chgData name="Juego, Chandler" userId="fa393697-f108-4d9b-b21f-b13a1805b0d8" providerId="ADAL" clId="{DF572D1C-5BE9-4979-82CA-DFBF49CE598B}" dt="2024-12-03T03:54:05.473" v="1602" actId="20577"/>
          <ac:spMkLst>
            <pc:docMk/>
            <pc:sldMk cId="1649597717" sldId="277"/>
            <ac:spMk id="3" creationId="{ECC8AA23-D8D0-93BE-5C5F-103A750B0D2F}"/>
          </ac:spMkLst>
        </pc:spChg>
        <pc:spChg chg="add del mod">
          <ac:chgData name="Juego, Chandler" userId="fa393697-f108-4d9b-b21f-b13a1805b0d8" providerId="ADAL" clId="{DF572D1C-5BE9-4979-82CA-DFBF49CE598B}" dt="2024-12-02T20:40:01.761" v="97" actId="931"/>
          <ac:spMkLst>
            <pc:docMk/>
            <pc:sldMk cId="1649597717" sldId="277"/>
            <ac:spMk id="5" creationId="{81ECCE2F-402E-66FA-71B8-7D1E7641B385}"/>
          </ac:spMkLst>
        </pc:spChg>
        <pc:spChg chg="add del mod">
          <ac:chgData name="Juego, Chandler" userId="fa393697-f108-4d9b-b21f-b13a1805b0d8" providerId="ADAL" clId="{DF572D1C-5BE9-4979-82CA-DFBF49CE598B}" dt="2024-12-02T20:44:18.465" v="450" actId="478"/>
          <ac:spMkLst>
            <pc:docMk/>
            <pc:sldMk cId="1649597717" sldId="277"/>
            <ac:spMk id="8" creationId="{AD0546BB-931C-9A6C-E9DE-C90C7014362F}"/>
          </ac:spMkLst>
        </pc:spChg>
        <pc:picChg chg="add mod">
          <ac:chgData name="Juego, Chandler" userId="fa393697-f108-4d9b-b21f-b13a1805b0d8" providerId="ADAL" clId="{DF572D1C-5BE9-4979-82CA-DFBF49CE598B}" dt="2024-12-02T20:40:08.127" v="100" actId="26606"/>
          <ac:picMkLst>
            <pc:docMk/>
            <pc:sldMk cId="1649597717" sldId="277"/>
            <ac:picMk id="7" creationId="{8C126885-C628-08C9-3EC3-2271398B149B}"/>
          </ac:picMkLst>
        </pc:picChg>
        <pc:picChg chg="del">
          <ac:chgData name="Juego, Chandler" userId="fa393697-f108-4d9b-b21f-b13a1805b0d8" providerId="ADAL" clId="{DF572D1C-5BE9-4979-82CA-DFBF49CE598B}" dt="2024-12-02T20:38:59.871" v="96" actId="478"/>
          <ac:picMkLst>
            <pc:docMk/>
            <pc:sldMk cId="1649597717" sldId="277"/>
            <ac:picMk id="15" creationId="{BBD84AA8-495D-1210-1B06-DA73C5BCF36A}"/>
          </ac:picMkLst>
        </pc:picChg>
      </pc:sldChg>
      <pc:sldChg chg="del">
        <pc:chgData name="Juego, Chandler" userId="fa393697-f108-4d9b-b21f-b13a1805b0d8" providerId="ADAL" clId="{DF572D1C-5BE9-4979-82CA-DFBF49CE598B}" dt="2024-12-02T20:40:34.996" v="130" actId="47"/>
        <pc:sldMkLst>
          <pc:docMk/>
          <pc:sldMk cId="2243159397" sldId="279"/>
        </pc:sldMkLst>
      </pc:sldChg>
      <pc:sldChg chg="modSp mod">
        <pc:chgData name="Juego, Chandler" userId="fa393697-f108-4d9b-b21f-b13a1805b0d8" providerId="ADAL" clId="{DF572D1C-5BE9-4979-82CA-DFBF49CE598B}" dt="2024-12-02T20:36:02.664" v="1" actId="113"/>
        <pc:sldMkLst>
          <pc:docMk/>
          <pc:sldMk cId="639264769" sldId="281"/>
        </pc:sldMkLst>
        <pc:spChg chg="mod">
          <ac:chgData name="Juego, Chandler" userId="fa393697-f108-4d9b-b21f-b13a1805b0d8" providerId="ADAL" clId="{DF572D1C-5BE9-4979-82CA-DFBF49CE598B}" dt="2024-12-02T20:36:02.664" v="1" actId="113"/>
          <ac:spMkLst>
            <pc:docMk/>
            <pc:sldMk cId="639264769" sldId="281"/>
            <ac:spMk id="6" creationId="{F20A922B-22EC-7FD8-FA8C-2FFAC558BD66}"/>
          </ac:spMkLst>
        </pc:spChg>
      </pc:sldChg>
      <pc:sldChg chg="modSp mod">
        <pc:chgData name="Juego, Chandler" userId="fa393697-f108-4d9b-b21f-b13a1805b0d8" providerId="ADAL" clId="{DF572D1C-5BE9-4979-82CA-DFBF49CE598B}" dt="2024-12-02T20:46:02.212" v="608" actId="20577"/>
        <pc:sldMkLst>
          <pc:docMk/>
          <pc:sldMk cId="2184472291" sldId="282"/>
        </pc:sldMkLst>
        <pc:spChg chg="mod">
          <ac:chgData name="Juego, Chandler" userId="fa393697-f108-4d9b-b21f-b13a1805b0d8" providerId="ADAL" clId="{DF572D1C-5BE9-4979-82CA-DFBF49CE598B}" dt="2024-12-02T20:46:02.212" v="608" actId="20577"/>
          <ac:spMkLst>
            <pc:docMk/>
            <pc:sldMk cId="2184472291" sldId="282"/>
            <ac:spMk id="8" creationId="{86613063-168A-02B8-4326-BB842F3B83E2}"/>
          </ac:spMkLst>
        </pc:spChg>
      </pc:sldChg>
      <pc:sldChg chg="modSp mod">
        <pc:chgData name="Juego, Chandler" userId="fa393697-f108-4d9b-b21f-b13a1805b0d8" providerId="ADAL" clId="{DF572D1C-5BE9-4979-82CA-DFBF49CE598B}" dt="2024-12-02T20:47:00.150" v="630" actId="20577"/>
        <pc:sldMkLst>
          <pc:docMk/>
          <pc:sldMk cId="1672017990" sldId="284"/>
        </pc:sldMkLst>
        <pc:spChg chg="mod">
          <ac:chgData name="Juego, Chandler" userId="fa393697-f108-4d9b-b21f-b13a1805b0d8" providerId="ADAL" clId="{DF572D1C-5BE9-4979-82CA-DFBF49CE598B}" dt="2024-12-02T20:47:00.150" v="630" actId="20577"/>
          <ac:spMkLst>
            <pc:docMk/>
            <pc:sldMk cId="1672017990" sldId="284"/>
            <ac:spMk id="2" creationId="{081AD706-11EF-C258-EBD5-C4EEFEAACF16}"/>
          </ac:spMkLst>
        </pc:spChg>
      </pc:sldChg>
      <pc:sldChg chg="modSp add mod">
        <pc:chgData name="Juego, Chandler" userId="fa393697-f108-4d9b-b21f-b13a1805b0d8" providerId="ADAL" clId="{DF572D1C-5BE9-4979-82CA-DFBF49CE598B}" dt="2024-12-02T20:38:27.170" v="13" actId="20577"/>
        <pc:sldMkLst>
          <pc:docMk/>
          <pc:sldMk cId="216788036" sldId="285"/>
        </pc:sldMkLst>
        <pc:spChg chg="mod">
          <ac:chgData name="Juego, Chandler" userId="fa393697-f108-4d9b-b21f-b13a1805b0d8" providerId="ADAL" clId="{DF572D1C-5BE9-4979-82CA-DFBF49CE598B}" dt="2024-12-02T20:38:27.170" v="13" actId="20577"/>
          <ac:spMkLst>
            <pc:docMk/>
            <pc:sldMk cId="216788036" sldId="285"/>
            <ac:spMk id="3" creationId="{1328A7B5-3171-0EAD-47B3-4655C3DF7BD8}"/>
          </ac:spMkLst>
        </pc:spChg>
      </pc:sldChg>
      <pc:sldChg chg="modSp add del mod ord">
        <pc:chgData name="Juego, Chandler" userId="fa393697-f108-4d9b-b21f-b13a1805b0d8" providerId="ADAL" clId="{DF572D1C-5BE9-4979-82CA-DFBF49CE598B}" dt="2024-12-02T20:40:25.565" v="124" actId="47"/>
        <pc:sldMkLst>
          <pc:docMk/>
          <pc:sldMk cId="1638790554" sldId="286"/>
        </pc:sldMkLst>
        <pc:spChg chg="mod">
          <ac:chgData name="Juego, Chandler" userId="fa393697-f108-4d9b-b21f-b13a1805b0d8" providerId="ADAL" clId="{DF572D1C-5BE9-4979-82CA-DFBF49CE598B}" dt="2024-12-02T20:38:48.164" v="68" actId="20577"/>
          <ac:spMkLst>
            <pc:docMk/>
            <pc:sldMk cId="1638790554" sldId="286"/>
            <ac:spMk id="2" creationId="{6FF30852-7060-AEDE-C338-D270B2C26E3D}"/>
          </ac:spMkLst>
        </pc:spChg>
      </pc:sldChg>
      <pc:sldChg chg="modSp add mod ord">
        <pc:chgData name="Juego, Chandler" userId="fa393697-f108-4d9b-b21f-b13a1805b0d8" providerId="ADAL" clId="{DF572D1C-5BE9-4979-82CA-DFBF49CE598B}" dt="2024-12-02T20:40:44.391" v="153" actId="20577"/>
        <pc:sldMkLst>
          <pc:docMk/>
          <pc:sldMk cId="3640733797" sldId="286"/>
        </pc:sldMkLst>
        <pc:spChg chg="mod">
          <ac:chgData name="Juego, Chandler" userId="fa393697-f108-4d9b-b21f-b13a1805b0d8" providerId="ADAL" clId="{DF572D1C-5BE9-4979-82CA-DFBF49CE598B}" dt="2024-12-02T20:40:44.391" v="153" actId="20577"/>
          <ac:spMkLst>
            <pc:docMk/>
            <pc:sldMk cId="3640733797" sldId="286"/>
            <ac:spMk id="2" creationId="{75852AF5-E5A7-6620-B044-57CEBBDADF60}"/>
          </ac:spMkLst>
        </pc:spChg>
      </pc:sldChg>
      <pc:sldChg chg="modSp add del mod ord">
        <pc:chgData name="Juego, Chandler" userId="fa393697-f108-4d9b-b21f-b13a1805b0d8" providerId="ADAL" clId="{DF572D1C-5BE9-4979-82CA-DFBF49CE598B}" dt="2024-12-02T20:40:24.192" v="123" actId="47"/>
        <pc:sldMkLst>
          <pc:docMk/>
          <pc:sldMk cId="2024729319" sldId="287"/>
        </pc:sldMkLst>
        <pc:spChg chg="mod">
          <ac:chgData name="Juego, Chandler" userId="fa393697-f108-4d9b-b21f-b13a1805b0d8" providerId="ADAL" clId="{DF572D1C-5BE9-4979-82CA-DFBF49CE598B}" dt="2024-12-02T20:38:56.859" v="95" actId="20577"/>
          <ac:spMkLst>
            <pc:docMk/>
            <pc:sldMk cId="2024729319" sldId="287"/>
            <ac:spMk id="2" creationId="{DEA6D4D7-0E13-A345-E8E6-AA79E1B03164}"/>
          </ac:spMkLst>
        </pc:spChg>
      </pc:sldChg>
      <pc:sldChg chg="modSp add mod">
        <pc:chgData name="Juego, Chandler" userId="fa393697-f108-4d9b-b21f-b13a1805b0d8" providerId="ADAL" clId="{DF572D1C-5BE9-4979-82CA-DFBF49CE598B}" dt="2024-12-02T20:40:49.636" v="181" actId="20577"/>
        <pc:sldMkLst>
          <pc:docMk/>
          <pc:sldMk cId="3431926651" sldId="287"/>
        </pc:sldMkLst>
        <pc:spChg chg="mod">
          <ac:chgData name="Juego, Chandler" userId="fa393697-f108-4d9b-b21f-b13a1805b0d8" providerId="ADAL" clId="{DF572D1C-5BE9-4979-82CA-DFBF49CE598B}" dt="2024-12-02T20:40:49.636" v="181" actId="20577"/>
          <ac:spMkLst>
            <pc:docMk/>
            <pc:sldMk cId="3431926651" sldId="287"/>
            <ac:spMk id="2" creationId="{E951B33A-891F-5054-B211-196BE09C6EB4}"/>
          </ac:spMkLst>
        </pc:spChg>
      </pc:sldChg>
      <pc:sldChg chg="add del">
        <pc:chgData name="Juego, Chandler" userId="fa393697-f108-4d9b-b21f-b13a1805b0d8" providerId="ADAL" clId="{DF572D1C-5BE9-4979-82CA-DFBF49CE598B}" dt="2024-12-02T20:45:37.445" v="576" actId="47"/>
        <pc:sldMkLst>
          <pc:docMk/>
          <pc:sldMk cId="619992209" sldId="288"/>
        </pc:sldMkLst>
      </pc:sldChg>
      <pc:sldChg chg="modSp add mod">
        <pc:chgData name="Juego, Chandler" userId="fa393697-f108-4d9b-b21f-b13a1805b0d8" providerId="ADAL" clId="{DF572D1C-5BE9-4979-82CA-DFBF49CE598B}" dt="2024-12-02T20:48:08.816" v="649" actId="113"/>
        <pc:sldMkLst>
          <pc:docMk/>
          <pc:sldMk cId="3114194002" sldId="288"/>
        </pc:sldMkLst>
        <pc:spChg chg="mod">
          <ac:chgData name="Juego, Chandler" userId="fa393697-f108-4d9b-b21f-b13a1805b0d8" providerId="ADAL" clId="{DF572D1C-5BE9-4979-82CA-DFBF49CE598B}" dt="2024-12-02T20:47:05.708" v="638" actId="20577"/>
          <ac:spMkLst>
            <pc:docMk/>
            <pc:sldMk cId="3114194002" sldId="288"/>
            <ac:spMk id="2" creationId="{10B312A8-9A71-516A-1599-37D3296723E2}"/>
          </ac:spMkLst>
        </pc:spChg>
        <pc:spChg chg="mod">
          <ac:chgData name="Juego, Chandler" userId="fa393697-f108-4d9b-b21f-b13a1805b0d8" providerId="ADAL" clId="{DF572D1C-5BE9-4979-82CA-DFBF49CE598B}" dt="2024-12-02T20:48:08.816" v="649" actId="113"/>
          <ac:spMkLst>
            <pc:docMk/>
            <pc:sldMk cId="3114194002" sldId="288"/>
            <ac:spMk id="3" creationId="{9CFD2D1A-1202-3CD2-75D2-30E070B45558}"/>
          </ac:spMkLst>
        </pc:spChg>
      </pc:sldChg>
      <pc:sldChg chg="modSp add mod modNotesTx">
        <pc:chgData name="Juego, Chandler" userId="fa393697-f108-4d9b-b21f-b13a1805b0d8" providerId="ADAL" clId="{DF572D1C-5BE9-4979-82CA-DFBF49CE598B}" dt="2024-12-03T03:52:50.781" v="1594" actId="20577"/>
        <pc:sldMkLst>
          <pc:docMk/>
          <pc:sldMk cId="3493282060" sldId="291"/>
        </pc:sldMkLst>
        <pc:spChg chg="mod">
          <ac:chgData name="Juego, Chandler" userId="fa393697-f108-4d9b-b21f-b13a1805b0d8" providerId="ADAL" clId="{DF572D1C-5BE9-4979-82CA-DFBF49CE598B}" dt="2024-12-03T03:51:26.119" v="1282" actId="20577"/>
          <ac:spMkLst>
            <pc:docMk/>
            <pc:sldMk cId="3493282060" sldId="291"/>
            <ac:spMk id="3" creationId="{0F9C7327-9D8B-D09D-61A8-654C92E88C75}"/>
          </ac:spMkLst>
        </pc:spChg>
      </pc:sldChg>
      <pc:sldChg chg="del">
        <pc:chgData name="Juego, Chandler" userId="fa393697-f108-4d9b-b21f-b13a1805b0d8" providerId="ADAL" clId="{DF572D1C-5BE9-4979-82CA-DFBF49CE598B}" dt="2024-12-02T20:37:08.781" v="4" actId="47"/>
        <pc:sldMkLst>
          <pc:docMk/>
          <pc:sldMk cId="4233691277" sldId="292"/>
        </pc:sldMkLst>
      </pc:sldChg>
    </pc:docChg>
  </pc:docChgLst>
  <pc:docChgLst>
    <pc:chgData name="Iverson, Molly Sage" userId="S::molly.s.iverson@wsu.edu::3af5a2ee-3d69-4380-9875-9cfc8bc9ab5d" providerId="AD" clId="Web-{24852D08-4751-E906-186D-6628FC8C523B}"/>
    <pc:docChg chg="modSld">
      <pc:chgData name="Iverson, Molly Sage" userId="S::molly.s.iverson@wsu.edu::3af5a2ee-3d69-4380-9875-9cfc8bc9ab5d" providerId="AD" clId="Web-{24852D08-4751-E906-186D-6628FC8C523B}" dt="2024-12-03T05:51:17.579" v="818"/>
      <pc:docMkLst>
        <pc:docMk/>
      </pc:docMkLst>
      <pc:sldChg chg="addSp modSp">
        <pc:chgData name="Iverson, Molly Sage" userId="S::molly.s.iverson@wsu.edu::3af5a2ee-3d69-4380-9875-9cfc8bc9ab5d" providerId="AD" clId="Web-{24852D08-4751-E906-186D-6628FC8C523B}" dt="2024-12-03T05:42:33.874" v="794" actId="20577"/>
        <pc:sldMkLst>
          <pc:docMk/>
          <pc:sldMk cId="643777997" sldId="266"/>
        </pc:sldMkLst>
        <pc:spChg chg="mod">
          <ac:chgData name="Iverson, Molly Sage" userId="S::molly.s.iverson@wsu.edu::3af5a2ee-3d69-4380-9875-9cfc8bc9ab5d" providerId="AD" clId="Web-{24852D08-4751-E906-186D-6628FC8C523B}" dt="2024-12-03T05:35:11.109" v="674" actId="20577"/>
          <ac:spMkLst>
            <pc:docMk/>
            <pc:sldMk cId="643777997" sldId="266"/>
            <ac:spMk id="3" creationId="{05948542-FCE1-3AE6-C6C9-17975609DF70}"/>
          </ac:spMkLst>
        </pc:spChg>
        <pc:spChg chg="add mod">
          <ac:chgData name="Iverson, Molly Sage" userId="S::molly.s.iverson@wsu.edu::3af5a2ee-3d69-4380-9875-9cfc8bc9ab5d" providerId="AD" clId="Web-{24852D08-4751-E906-186D-6628FC8C523B}" dt="2024-12-03T05:42:33.874" v="794" actId="20577"/>
          <ac:spMkLst>
            <pc:docMk/>
            <pc:sldMk cId="643777997" sldId="266"/>
            <ac:spMk id="6" creationId="{837B7D8F-2582-E720-47D3-6EE4B87E7779}"/>
          </ac:spMkLst>
        </pc:spChg>
        <pc:spChg chg="mod">
          <ac:chgData name="Iverson, Molly Sage" userId="S::molly.s.iverson@wsu.edu::3af5a2ee-3d69-4380-9875-9cfc8bc9ab5d" providerId="AD" clId="Web-{24852D08-4751-E906-186D-6628FC8C523B}" dt="2024-12-03T04:38:06.042" v="33" actId="20577"/>
          <ac:spMkLst>
            <pc:docMk/>
            <pc:sldMk cId="643777997" sldId="266"/>
            <ac:spMk id="8" creationId="{F9FE56C4-56D7-9EE4-BEB6-24269BB90C18}"/>
          </ac:spMkLst>
        </pc:spChg>
      </pc:sldChg>
      <pc:sldChg chg="modSp">
        <pc:chgData name="Iverson, Molly Sage" userId="S::molly.s.iverson@wsu.edu::3af5a2ee-3d69-4380-9875-9cfc8bc9ab5d" providerId="AD" clId="Web-{24852D08-4751-E906-186D-6628FC8C523B}" dt="2024-12-03T05:51:17.579" v="818"/>
        <pc:sldMkLst>
          <pc:docMk/>
          <pc:sldMk cId="4259977132" sldId="268"/>
        </pc:sldMkLst>
        <pc:graphicFrameChg chg="mod modGraphic">
          <ac:chgData name="Iverson, Molly Sage" userId="S::molly.s.iverson@wsu.edu::3af5a2ee-3d69-4380-9875-9cfc8bc9ab5d" providerId="AD" clId="Web-{24852D08-4751-E906-186D-6628FC8C523B}" dt="2024-12-03T05:51:17.579" v="818"/>
          <ac:graphicFrameMkLst>
            <pc:docMk/>
            <pc:sldMk cId="4259977132" sldId="268"/>
            <ac:graphicFrameMk id="3" creationId="{F01CF5D3-D3B1-1944-CFDF-D8EE11DE42AA}"/>
          </ac:graphicFrameMkLst>
        </pc:graphicFrameChg>
      </pc:sldChg>
      <pc:sldChg chg="modSp">
        <pc:chgData name="Iverson, Molly Sage" userId="S::molly.s.iverson@wsu.edu::3af5a2ee-3d69-4380-9875-9cfc8bc9ab5d" providerId="AD" clId="Web-{24852D08-4751-E906-186D-6628FC8C523B}" dt="2024-12-03T04:39:37.966" v="56" actId="1076"/>
        <pc:sldMkLst>
          <pc:docMk/>
          <pc:sldMk cId="1649597717" sldId="277"/>
        </pc:sldMkLst>
        <pc:spChg chg="mod">
          <ac:chgData name="Iverson, Molly Sage" userId="S::molly.s.iverson@wsu.edu::3af5a2ee-3d69-4380-9875-9cfc8bc9ab5d" providerId="AD" clId="Web-{24852D08-4751-E906-186D-6628FC8C523B}" dt="2024-12-03T04:39:37.966" v="56" actId="1076"/>
          <ac:spMkLst>
            <pc:docMk/>
            <pc:sldMk cId="1649597717" sldId="277"/>
            <ac:spMk id="3" creationId="{ECC8AA23-D8D0-93BE-5C5F-103A750B0D2F}"/>
          </ac:spMkLst>
        </pc:spChg>
      </pc:sldChg>
      <pc:sldChg chg="addSp delSp modSp mod modClrScheme chgLayout">
        <pc:chgData name="Iverson, Molly Sage" userId="S::molly.s.iverson@wsu.edu::3af5a2ee-3d69-4380-9875-9cfc8bc9ab5d" providerId="AD" clId="Web-{24852D08-4751-E906-186D-6628FC8C523B}" dt="2024-12-03T05:48:37.121" v="800" actId="14100"/>
        <pc:sldMkLst>
          <pc:docMk/>
          <pc:sldMk cId="3431926651" sldId="287"/>
        </pc:sldMkLst>
        <pc:spChg chg="mod">
          <ac:chgData name="Iverson, Molly Sage" userId="S::molly.s.iverson@wsu.edu::3af5a2ee-3d69-4380-9875-9cfc8bc9ab5d" providerId="AD" clId="Web-{24852D08-4751-E906-186D-6628FC8C523B}" dt="2024-12-03T05:22:35.224" v="252"/>
          <ac:spMkLst>
            <pc:docMk/>
            <pc:sldMk cId="3431926651" sldId="287"/>
            <ac:spMk id="2" creationId="{E951B33A-891F-5054-B211-196BE09C6EB4}"/>
          </ac:spMkLst>
        </pc:spChg>
        <pc:spChg chg="del mod">
          <ac:chgData name="Iverson, Molly Sage" userId="S::molly.s.iverson@wsu.edu::3af5a2ee-3d69-4380-9875-9cfc8bc9ab5d" providerId="AD" clId="Web-{24852D08-4751-E906-186D-6628FC8C523B}" dt="2024-12-03T05:27:57.876" v="430"/>
          <ac:spMkLst>
            <pc:docMk/>
            <pc:sldMk cId="3431926651" sldId="287"/>
            <ac:spMk id="3" creationId="{B364BB75-47C3-C8D0-8058-CB16E63A6314}"/>
          </ac:spMkLst>
        </pc:spChg>
        <pc:spChg chg="add del mod">
          <ac:chgData name="Iverson, Molly Sage" userId="S::molly.s.iverson@wsu.edu::3af5a2ee-3d69-4380-9875-9cfc8bc9ab5d" providerId="AD" clId="Web-{24852D08-4751-E906-186D-6628FC8C523B}" dt="2024-12-03T05:24:25.587" v="253"/>
          <ac:spMkLst>
            <pc:docMk/>
            <pc:sldMk cId="3431926651" sldId="287"/>
            <ac:spMk id="6" creationId="{2894B6B0-D545-83E6-86DE-CCE715AE270F}"/>
          </ac:spMkLst>
        </pc:spChg>
        <pc:spChg chg="add mod">
          <ac:chgData name="Iverson, Molly Sage" userId="S::molly.s.iverson@wsu.edu::3af5a2ee-3d69-4380-9875-9cfc8bc9ab5d" providerId="AD" clId="Web-{24852D08-4751-E906-186D-6628FC8C523B}" dt="2024-12-03T05:48:37.121" v="800" actId="14100"/>
          <ac:spMkLst>
            <pc:docMk/>
            <pc:sldMk cId="3431926651" sldId="287"/>
            <ac:spMk id="10" creationId="{5612A923-8520-63B8-0EE7-225B85358103}"/>
          </ac:spMkLst>
        </pc:spChg>
        <pc:spChg chg="add del mod">
          <ac:chgData name="Iverson, Molly Sage" userId="S::molly.s.iverson@wsu.edu::3af5a2ee-3d69-4380-9875-9cfc8bc9ab5d" providerId="AD" clId="Web-{24852D08-4751-E906-186D-6628FC8C523B}" dt="2024-12-03T05:27:59.829" v="434"/>
          <ac:spMkLst>
            <pc:docMk/>
            <pc:sldMk cId="3431926651" sldId="287"/>
            <ac:spMk id="11" creationId="{5B4F8FE6-9DC1-7DA8-0254-42814A3E17DB}"/>
          </ac:spMkLst>
        </pc:spChg>
        <pc:picChg chg="add del mod modCrop">
          <ac:chgData name="Iverson, Molly Sage" userId="S::molly.s.iverson@wsu.edu::3af5a2ee-3d69-4380-9875-9cfc8bc9ab5d" providerId="AD" clId="Web-{24852D08-4751-E906-186D-6628FC8C523B}" dt="2024-12-03T05:25:48.746" v="271"/>
          <ac:picMkLst>
            <pc:docMk/>
            <pc:sldMk cId="3431926651" sldId="287"/>
            <ac:picMk id="4" creationId="{A4AB0DC9-095A-D230-D26A-B12EA77729BA}"/>
          </ac:picMkLst>
        </pc:picChg>
        <pc:picChg chg="del">
          <ac:chgData name="Iverson, Molly Sage" userId="S::molly.s.iverson@wsu.edu::3af5a2ee-3d69-4380-9875-9cfc8bc9ab5d" providerId="AD" clId="Web-{24852D08-4751-E906-186D-6628FC8C523B}" dt="2024-12-03T05:11:55.140" v="248"/>
          <ac:picMkLst>
            <pc:docMk/>
            <pc:sldMk cId="3431926651" sldId="287"/>
            <ac:picMk id="7" creationId="{D4AADED0-160B-BBF4-4170-36C1040A2183}"/>
          </ac:picMkLst>
        </pc:picChg>
        <pc:picChg chg="add mod ord modCrop">
          <ac:chgData name="Iverson, Molly Sage" userId="S::molly.s.iverson@wsu.edu::3af5a2ee-3d69-4380-9875-9cfc8bc9ab5d" providerId="AD" clId="Web-{24852D08-4751-E906-186D-6628FC8C523B}" dt="2024-12-03T05:48:31.574" v="799" actId="1076"/>
          <ac:picMkLst>
            <pc:docMk/>
            <pc:sldMk cId="3431926651" sldId="287"/>
            <ac:picMk id="8" creationId="{C0034128-0CD4-EE8A-DD2A-0B04CD26D716}"/>
          </ac:picMkLst>
        </pc:picChg>
      </pc:sldChg>
      <pc:sldChg chg="modSp">
        <pc:chgData name="Iverson, Molly Sage" userId="S::molly.s.iverson@wsu.edu::3af5a2ee-3d69-4380-9875-9cfc8bc9ab5d" providerId="AD" clId="Web-{24852D08-4751-E906-186D-6628FC8C523B}" dt="2024-12-03T05:48:54.199" v="802"/>
        <pc:sldMkLst>
          <pc:docMk/>
          <pc:sldMk cId="414208218" sldId="290"/>
        </pc:sldMkLst>
        <pc:spChg chg="mod">
          <ac:chgData name="Iverson, Molly Sage" userId="S::molly.s.iverson@wsu.edu::3af5a2ee-3d69-4380-9875-9cfc8bc9ab5d" providerId="AD" clId="Web-{24852D08-4751-E906-186D-6628FC8C523B}" dt="2024-12-03T05:32:57.526" v="671" actId="14100"/>
          <ac:spMkLst>
            <pc:docMk/>
            <pc:sldMk cId="414208218" sldId="290"/>
            <ac:spMk id="5" creationId="{EBB00A82-9056-ECEA-F4ED-0B090ECF1504}"/>
          </ac:spMkLst>
        </pc:spChg>
        <pc:picChg chg="mod">
          <ac:chgData name="Iverson, Molly Sage" userId="S::molly.s.iverson@wsu.edu::3af5a2ee-3d69-4380-9875-9cfc8bc9ab5d" providerId="AD" clId="Web-{24852D08-4751-E906-186D-6628FC8C523B}" dt="2024-12-03T05:48:54.199" v="802"/>
          <ac:picMkLst>
            <pc:docMk/>
            <pc:sldMk cId="414208218" sldId="290"/>
            <ac:picMk id="3" creationId="{B63EA730-DDC9-A429-14A9-99EA11DB38BA}"/>
          </ac:picMkLst>
        </pc:picChg>
      </pc:sldChg>
      <pc:sldChg chg="modSp">
        <pc:chgData name="Iverson, Molly Sage" userId="S::molly.s.iverson@wsu.edu::3af5a2ee-3d69-4380-9875-9cfc8bc9ab5d" providerId="AD" clId="Web-{24852D08-4751-E906-186D-6628FC8C523B}" dt="2024-12-03T04:39:32.310" v="55" actId="20577"/>
        <pc:sldMkLst>
          <pc:docMk/>
          <pc:sldMk cId="3493282060" sldId="291"/>
        </pc:sldMkLst>
        <pc:spChg chg="mod">
          <ac:chgData name="Iverson, Molly Sage" userId="S::molly.s.iverson@wsu.edu::3af5a2ee-3d69-4380-9875-9cfc8bc9ab5d" providerId="AD" clId="Web-{24852D08-4751-E906-186D-6628FC8C523B}" dt="2024-12-03T04:39:32.310" v="55" actId="20577"/>
          <ac:spMkLst>
            <pc:docMk/>
            <pc:sldMk cId="3493282060" sldId="291"/>
            <ac:spMk id="3" creationId="{0F9C7327-9D8B-D09D-61A8-654C92E88C75}"/>
          </ac:spMkLst>
        </pc:spChg>
      </pc:sldChg>
    </pc:docChg>
  </pc:docChgLst>
  <pc:docChgLst>
    <pc:chgData name="Iverson, Molly Sage" userId="S::molly.s.iverson@wsu.edu::3af5a2ee-3d69-4380-9875-9cfc8bc9ab5d" providerId="AD" clId="Web-{C4322B0B-40A0-DFC0-83CD-08AE8065C747}"/>
    <pc:docChg chg="modSld">
      <pc:chgData name="Iverson, Molly Sage" userId="S::molly.s.iverson@wsu.edu::3af5a2ee-3d69-4380-9875-9cfc8bc9ab5d" providerId="AD" clId="Web-{C4322B0B-40A0-DFC0-83CD-08AE8065C747}" dt="2024-12-03T16:21:43.863" v="11" actId="20577"/>
      <pc:docMkLst>
        <pc:docMk/>
      </pc:docMkLst>
      <pc:sldChg chg="modSp">
        <pc:chgData name="Iverson, Molly Sage" userId="S::molly.s.iverson@wsu.edu::3af5a2ee-3d69-4380-9875-9cfc8bc9ab5d" providerId="AD" clId="Web-{C4322B0B-40A0-DFC0-83CD-08AE8065C747}" dt="2024-12-03T16:21:43.863" v="11" actId="20577"/>
        <pc:sldMkLst>
          <pc:docMk/>
          <pc:sldMk cId="3431926651" sldId="287"/>
        </pc:sldMkLst>
        <pc:spChg chg="mod">
          <ac:chgData name="Iverson, Molly Sage" userId="S::molly.s.iverson@wsu.edu::3af5a2ee-3d69-4380-9875-9cfc8bc9ab5d" providerId="AD" clId="Web-{C4322B0B-40A0-DFC0-83CD-08AE8065C747}" dt="2024-12-03T16:21:43.863" v="11" actId="20577"/>
          <ac:spMkLst>
            <pc:docMk/>
            <pc:sldMk cId="3431926651" sldId="287"/>
            <ac:spMk id="10" creationId="{5612A923-8520-63B8-0EE7-225B8535810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23A35-1FA6-84F9-C9C9-8EFD760A5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7CDB01-A300-500A-E9FF-5021D5B21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B90371-6E13-9BA6-3274-E7DFC0AA8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D689E-823E-FB48-22C9-BEE63C553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94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52673-E068-A689-675E-DFE821AEF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5BD2A8-87D8-D5A2-D897-BCD775826E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81C317-75BB-1DB4-8668-A797DA48F3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en-US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Strengths:</a:t>
            </a:r>
          </a:p>
          <a:p>
            <a:pPr marL="171450" indent="-171450">
              <a:lnSpc>
                <a:spcPts val="1425"/>
              </a:lnSpc>
              <a:buFontTx/>
              <a:buChar char="-"/>
            </a:pPr>
            <a:r>
              <a:rPr lang="en-US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Simple architecture: easier to implement and straightforward layer structure</a:t>
            </a:r>
          </a:p>
          <a:p>
            <a:pPr marL="171450" indent="-171450">
              <a:lnSpc>
                <a:spcPts val="1425"/>
              </a:lnSpc>
              <a:buFontTx/>
              <a:buChar char="-"/>
            </a:pPr>
            <a:r>
              <a:rPr lang="en-US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Computationally efficient: less complex computational graph, lower memory requirements, faster training on datasets</a:t>
            </a:r>
          </a:p>
          <a:p>
            <a:pPr marL="171450" indent="-171450">
              <a:lnSpc>
                <a:spcPts val="1425"/>
              </a:lnSpc>
              <a:buFontTx/>
              <a:buChar char="-"/>
            </a:pPr>
            <a:endParaRPr lang="en-US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endParaRPr lang="en-US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Weaknesses:</a:t>
            </a:r>
          </a:p>
          <a:p>
            <a:pPr marL="171450" indent="-171450">
              <a:lnSpc>
                <a:spcPts val="1425"/>
              </a:lnSpc>
              <a:buFontTx/>
              <a:buChar char="-"/>
            </a:pPr>
            <a:r>
              <a:rPr lang="en-US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Spatial information loss: flattens the input images which destroys the spatial relationships between pixels</a:t>
            </a:r>
          </a:p>
          <a:p>
            <a:pPr marL="171450" indent="-171450">
              <a:lnSpc>
                <a:spcPts val="1425"/>
              </a:lnSpc>
              <a:buFontTx/>
              <a:buChar char="-"/>
            </a:pPr>
            <a:r>
              <a:rPr lang="en-US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Performance Limitations: struggles with more complex images and less effective at capturing local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B6F33-6EEA-8E55-7DCE-5FB70C43EC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56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BE356-C2BC-A06F-CB56-08274663B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B490B6-6342-394D-E0DB-35954CAAE1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AF32BA-E5C6-B0CE-A5BB-51D07AA162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A6EDC-B71A-B45E-63BD-228336CEF3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55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7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87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1CEF8-A930-D276-370A-DEADD1469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CFA015-3118-B042-E20F-8A230B9264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0F49D7-393E-9497-E93B-2EE661C25F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F8A0A-AC10-1EB3-8708-4568628D91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19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17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39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D4182-35DB-BA3F-F223-D4201979E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D655DB-7FC5-0336-02E0-253E917CF3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648C75-2EA9-6912-D976-64C5C4090B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A94CC-ED2E-6EE1-5748-99F049ABB7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83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D4182-35DB-BA3F-F223-D4201979E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D655DB-7FC5-0336-02E0-253E917CF3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648C75-2EA9-6912-D976-64C5C4090B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A94CC-ED2E-6EE1-5748-99F049ABB7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21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A3B52-4155-9043-1A04-76DE435DA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A77FB9-624D-554A-351F-FF5F974236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16DC98-0138-B385-F27D-5AE6FEC75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E76A9-292C-3955-953F-6243688D1F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12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D4182-35DB-BA3F-F223-D4201979E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D655DB-7FC5-0336-02E0-253E917CF3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648C75-2EA9-6912-D976-64C5C4090B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A94CC-ED2E-6EE1-5748-99F049ABB7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87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en-US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This implementation focuses on a simple yet foundational two-layer neural network designed to classify handwritten digits from the MNIST dataset. The goal was to develop a basic neural network that can recognize and classify individual digits with reasonable accuracy.</a:t>
            </a:r>
          </a:p>
          <a:p>
            <a:pPr>
              <a:lnSpc>
                <a:spcPts val="1425"/>
              </a:lnSpc>
            </a:pPr>
            <a:br>
              <a:rPr lang="en-US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Network Architecture:</a:t>
            </a:r>
            <a:br>
              <a:rPr lang="en-US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Input Layer: 784 neurons (28x28 flattened image)</a:t>
            </a:r>
            <a:br>
              <a:rPr lang="en-US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Hidden Layer: 300 neurons with </a:t>
            </a:r>
            <a:r>
              <a:rPr lang="en-US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activation</a:t>
            </a:r>
            <a:br>
              <a:rPr lang="en-US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Output Layer: 10 neurons with </a:t>
            </a:r>
            <a:r>
              <a:rPr lang="en-US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Softmax</a:t>
            </a:r>
            <a:r>
              <a:rPr lang="en-US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activation</a:t>
            </a:r>
          </a:p>
          <a:p>
            <a:pPr>
              <a:lnSpc>
                <a:spcPts val="1425"/>
              </a:lnSpc>
            </a:pPr>
            <a:endParaRPr lang="en-US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Preprocessing Data: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Pixel Normalization: Scaled pixel values from </a:t>
            </a:r>
            <a:r>
              <a:rPr lang="en-US" b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[0, 255]</a:t>
            </a:r>
            <a:r>
              <a:rPr lang="en-US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to </a:t>
            </a:r>
            <a:r>
              <a:rPr lang="en-US" b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[0, 1]</a:t>
            </a:r>
            <a:br>
              <a:rPr lang="en-US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2. </a:t>
            </a:r>
            <a:r>
              <a:rPr lang="en-US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One-Hot Encoding: Converted integer labels to categorical vectors</a:t>
            </a:r>
          </a:p>
          <a:p>
            <a:pPr marL="0" indent="0">
              <a:lnSpc>
                <a:spcPts val="1425"/>
              </a:lnSpc>
              <a:buNone/>
            </a:pPr>
            <a:endParaRPr lang="en-US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 Techniques:</a:t>
            </a:r>
          </a:p>
          <a:p>
            <a:pPr>
              <a:lnSpc>
                <a:spcPts val="1425"/>
              </a:lnSpc>
            </a:pPr>
            <a:r>
              <a:rPr lang="en-US" b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Model Techniques</a:t>
            </a:r>
            <a:endParaRPr lang="en-US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1. </a:t>
            </a:r>
            <a:r>
              <a:rPr lang="en-US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Activation Functions</a:t>
            </a:r>
          </a:p>
          <a:p>
            <a:pPr>
              <a:lnSpc>
                <a:spcPts val="1425"/>
              </a:lnSpc>
            </a:pPr>
            <a:r>
              <a:rPr lang="en-US" b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en-US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Hidden Layer: </a:t>
            </a:r>
            <a:r>
              <a:rPr lang="en-US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(Rectified Linear Unit)</a:t>
            </a:r>
          </a:p>
          <a:p>
            <a:pPr>
              <a:lnSpc>
                <a:spcPts val="1425"/>
              </a:lnSpc>
            </a:pPr>
            <a:r>
              <a:rPr lang="en-US" b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  - </a:t>
            </a:r>
            <a:r>
              <a:rPr lang="en-US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If input is negative: output is 0</a:t>
            </a:r>
          </a:p>
          <a:p>
            <a:pPr>
              <a:lnSpc>
                <a:spcPts val="1425"/>
              </a:lnSpc>
            </a:pPr>
            <a:r>
              <a:rPr lang="en-US" b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  - </a:t>
            </a:r>
            <a:r>
              <a:rPr lang="en-US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If input is positive: output is the input itself</a:t>
            </a:r>
          </a:p>
          <a:p>
            <a:pPr>
              <a:lnSpc>
                <a:spcPts val="1425"/>
              </a:lnSpc>
            </a:pPr>
            <a:r>
              <a:rPr lang="en-US" b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  - </a:t>
            </a:r>
            <a:r>
              <a:rPr lang="en-US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Unlike sigmoid/tanh, </a:t>
            </a:r>
            <a:r>
              <a:rPr lang="en-US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doesn't "squash" positive values</a:t>
            </a:r>
          </a:p>
          <a:p>
            <a:pPr>
              <a:lnSpc>
                <a:spcPts val="1425"/>
              </a:lnSpc>
            </a:pPr>
            <a:r>
              <a:rPr lang="en-US" b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  - </a:t>
            </a:r>
            <a:r>
              <a:rPr lang="en-US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Simple mathematical operation</a:t>
            </a:r>
          </a:p>
          <a:p>
            <a:pPr>
              <a:lnSpc>
                <a:spcPts val="1425"/>
              </a:lnSpc>
            </a:pPr>
            <a:r>
              <a:rPr lang="en-US" b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  - </a:t>
            </a:r>
            <a:r>
              <a:rPr lang="en-US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Very fast to compute</a:t>
            </a:r>
          </a:p>
          <a:p>
            <a:pPr>
              <a:lnSpc>
                <a:spcPts val="1425"/>
              </a:lnSpc>
            </a:pPr>
            <a:r>
              <a:rPr lang="en-US" b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  - </a:t>
            </a:r>
            <a:r>
              <a:rPr lang="en-US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Low computational overhead</a:t>
            </a:r>
          </a:p>
          <a:p>
            <a:pPr>
              <a:lnSpc>
                <a:spcPts val="1425"/>
              </a:lnSpc>
            </a:pPr>
            <a:br>
              <a:rPr lang="en-US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en-US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Output Layer: </a:t>
            </a:r>
            <a:r>
              <a:rPr lang="en-US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Softmax</a:t>
            </a:r>
            <a:endParaRPr lang="en-US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  - </a:t>
            </a:r>
            <a:r>
              <a:rPr lang="en-US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Provides probabilistic interpretation of classification</a:t>
            </a:r>
          </a:p>
          <a:p>
            <a:pPr>
              <a:lnSpc>
                <a:spcPts val="1425"/>
              </a:lnSpc>
            </a:pPr>
            <a:r>
              <a:rPr lang="en-US" b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  - </a:t>
            </a:r>
            <a:r>
              <a:rPr lang="en-US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Ensures output probabilities sum to 1</a:t>
            </a:r>
          </a:p>
          <a:p>
            <a:pPr>
              <a:lnSpc>
                <a:spcPts val="1425"/>
              </a:lnSpc>
            </a:pPr>
            <a:br>
              <a:rPr lang="en-US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2. </a:t>
            </a:r>
            <a:r>
              <a:rPr lang="en-US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Weights Initialization</a:t>
            </a:r>
          </a:p>
          <a:p>
            <a:pPr>
              <a:lnSpc>
                <a:spcPts val="1425"/>
              </a:lnSpc>
            </a:pPr>
            <a:r>
              <a:rPr lang="en-US" b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en-US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He Initialization</a:t>
            </a:r>
          </a:p>
          <a:p>
            <a:pPr>
              <a:lnSpc>
                <a:spcPts val="1425"/>
              </a:lnSpc>
            </a:pPr>
            <a:r>
              <a:rPr lang="en-US" b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  - </a:t>
            </a:r>
            <a:r>
              <a:rPr lang="en-US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Specifically designed for </a:t>
            </a:r>
            <a:r>
              <a:rPr lang="en-US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activation</a:t>
            </a:r>
          </a:p>
          <a:p>
            <a:pPr>
              <a:lnSpc>
                <a:spcPts val="1425"/>
              </a:lnSpc>
            </a:pPr>
            <a:r>
              <a:rPr lang="en-US" b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  - </a:t>
            </a:r>
            <a:r>
              <a:rPr lang="en-US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Helps prevent vanishing/exploding gradients: values become too small/too large</a:t>
            </a:r>
          </a:p>
          <a:p>
            <a:pPr>
              <a:lnSpc>
                <a:spcPts val="1425"/>
              </a:lnSpc>
            </a:pPr>
            <a:r>
              <a:rPr lang="en-US" b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  - </a:t>
            </a:r>
            <a:r>
              <a:rPr lang="en-US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Improves initial model convergence</a:t>
            </a:r>
          </a:p>
          <a:p>
            <a:pPr marL="0" indent="0">
              <a:lnSpc>
                <a:spcPts val="1425"/>
              </a:lnSpc>
              <a:buNone/>
            </a:pPr>
            <a:endParaRPr lang="en-US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3. </a:t>
            </a:r>
            <a:r>
              <a:rPr lang="en-US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Loss Function</a:t>
            </a:r>
          </a:p>
          <a:p>
            <a:pPr>
              <a:lnSpc>
                <a:spcPts val="1425"/>
              </a:lnSpc>
            </a:pPr>
            <a:r>
              <a:rPr lang="en-US" b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en-US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Cross-Entropy Loss</a:t>
            </a:r>
          </a:p>
          <a:p>
            <a:pPr>
              <a:lnSpc>
                <a:spcPts val="1425"/>
              </a:lnSpc>
            </a:pPr>
            <a:r>
              <a:rPr lang="en-US" b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  - </a:t>
            </a:r>
            <a:r>
              <a:rPr lang="en-US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Measures how well predicted probabilities match true labels and punishes confident wrong predictions more heavily</a:t>
            </a:r>
          </a:p>
          <a:p>
            <a:pPr>
              <a:lnSpc>
                <a:spcPts val="1425"/>
              </a:lnSpc>
            </a:pPr>
            <a:r>
              <a:rPr lang="en-US" b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  - </a:t>
            </a:r>
            <a:r>
              <a:rPr lang="en-US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More suitable for multi-class classification</a:t>
            </a:r>
          </a:p>
          <a:p>
            <a:pPr>
              <a:lnSpc>
                <a:spcPts val="1425"/>
              </a:lnSpc>
            </a:pPr>
            <a:r>
              <a:rPr lang="en-US" b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  - </a:t>
            </a:r>
            <a:r>
              <a:rPr lang="en-US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Provides better gradient information</a:t>
            </a:r>
          </a:p>
          <a:p>
            <a:pPr>
              <a:lnSpc>
                <a:spcPts val="1425"/>
              </a:lnSpc>
            </a:pPr>
            <a:br>
              <a:rPr lang="en-US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4. </a:t>
            </a:r>
            <a:r>
              <a:rPr lang="en-US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Optimization Strategies</a:t>
            </a:r>
          </a:p>
          <a:p>
            <a:pPr>
              <a:lnSpc>
                <a:spcPts val="1425"/>
              </a:lnSpc>
            </a:pPr>
            <a:r>
              <a:rPr lang="en-US" b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en-US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Mini-Batch Gradient Descent: </a:t>
            </a:r>
            <a:r>
              <a:rPr lang="en-US" b="0" i="0">
                <a:solidFill>
                  <a:srgbClr val="EEF0FF"/>
                </a:solidFill>
                <a:effectLst/>
                <a:latin typeface="Google Sans"/>
              </a:rPr>
              <a:t>updates model parameters using small subsets of training data</a:t>
            </a:r>
            <a:endParaRPr lang="en-US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  - </a:t>
            </a:r>
            <a:r>
              <a:rPr lang="en-US" b="0" i="0">
                <a:solidFill>
                  <a:srgbClr val="EEF0FF"/>
                </a:solidFill>
                <a:effectLst/>
                <a:latin typeface="Google Sans"/>
              </a:rPr>
              <a:t>It's faster than batch gradient descent, which processes the entire training set at once</a:t>
            </a:r>
            <a:endParaRPr lang="en-US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en-US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Learning Rate Decay</a:t>
            </a:r>
          </a:p>
          <a:p>
            <a:pPr>
              <a:lnSpc>
                <a:spcPts val="1425"/>
              </a:lnSpc>
            </a:pPr>
            <a:r>
              <a:rPr lang="en-US" b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  - </a:t>
            </a:r>
            <a:r>
              <a:rPr lang="en-US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Dynamically adjusted learning rate: </a:t>
            </a:r>
            <a:r>
              <a:rPr lang="en-US"/>
              <a:t>its ability to help a neural network converge to a better solution by gradually reducing the learning rate during training</a:t>
            </a:r>
            <a:r>
              <a:rPr lang="en-US" b="0" i="0">
                <a:solidFill>
                  <a:srgbClr val="EEF0FF"/>
                </a:solidFill>
                <a:effectLst/>
                <a:latin typeface="Google Sans"/>
              </a:rPr>
              <a:t>, preventing overshooting the optimal minimum and promoting stability</a:t>
            </a:r>
            <a:endParaRPr lang="en-US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br>
              <a:rPr lang="en-US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endParaRPr lang="en-US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endParaRPr lang="en-US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31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</p:spPr>
        <p:txBody>
          <a:bodyPr/>
          <a:lstStyle/>
          <a:p>
            <a:r>
              <a:rPr lang="en-US"/>
              <a:t>Hand-writing detection using neural networks</a:t>
            </a:r>
            <a:br>
              <a:rPr lang="en-US"/>
            </a:br>
            <a:r>
              <a:rPr lang="en-US" sz="2000"/>
              <a:t>CPT_S 437 project </a:t>
            </a:r>
            <a:br>
              <a:rPr lang="en-US" sz="2000"/>
            </a:br>
            <a:r>
              <a:rPr lang="en-US" sz="2000">
                <a:latin typeface="+mn-lt"/>
              </a:rPr>
              <a:t>TEAM: Molly Iverson, Caitlin graves, chandler </a:t>
            </a:r>
            <a:r>
              <a:rPr lang="en-US" sz="2000" err="1">
                <a:latin typeface="+mn-lt"/>
              </a:rPr>
              <a:t>juego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2-LAYER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1282475"/>
            <a:ext cx="5250804" cy="448578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700" b="1"/>
              <a:t>Architecture</a:t>
            </a:r>
            <a:endParaRPr lang="en-US" sz="1700">
              <a:ea typeface="Calibri"/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en-US" sz="1700"/>
              <a:t>Input: 784 Neurons</a:t>
            </a:r>
            <a:endParaRPr lang="en-US" sz="1700">
              <a:ea typeface="Calibri"/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en-US" sz="1700"/>
              <a:t>300 Neurons w/ </a:t>
            </a:r>
            <a:r>
              <a:rPr lang="en-US" sz="1700" err="1"/>
              <a:t>ReLU</a:t>
            </a:r>
            <a:r>
              <a:rPr lang="en-US" sz="1700"/>
              <a:t> activation function</a:t>
            </a:r>
            <a:endParaRPr lang="en-US" sz="1700">
              <a:ea typeface="Calibri"/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en-US" sz="1700"/>
              <a:t>10 Neurons w/ </a:t>
            </a:r>
            <a:r>
              <a:rPr lang="en-US" sz="1700" err="1"/>
              <a:t>Softmax</a:t>
            </a:r>
            <a:r>
              <a:rPr lang="en-US" sz="1700"/>
              <a:t> activation function</a:t>
            </a:r>
            <a:endParaRPr lang="en-US" sz="1700">
              <a:ea typeface="Calibri"/>
              <a:cs typeface="Calibri"/>
            </a:endParaRPr>
          </a:p>
          <a:p>
            <a:r>
              <a:rPr lang="en-US" sz="1700" b="1"/>
              <a:t>Techniques</a:t>
            </a:r>
            <a:endParaRPr lang="en-US" sz="1700" b="1">
              <a:ea typeface="Calibri"/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en-US" sz="1700"/>
              <a:t>Kaiming He Initialization (weights)</a:t>
            </a:r>
            <a:endParaRPr lang="en-US" sz="1700">
              <a:ea typeface="Calibri"/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en-US" sz="1700"/>
              <a:t>Cross-Entropy Loss (loss function)</a:t>
            </a:r>
            <a:endParaRPr lang="en-US" sz="1700">
              <a:ea typeface="Calibri"/>
              <a:cs typeface="Calibri"/>
            </a:endParaRPr>
          </a:p>
          <a:p>
            <a:r>
              <a:rPr lang="en-US" sz="1700" b="1"/>
              <a:t>Optimization Strategies</a:t>
            </a:r>
            <a:endParaRPr lang="en-US" sz="1700" b="1">
              <a:ea typeface="Calibri"/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en-US" sz="1700"/>
              <a:t>Mini-Batch Gradient Descent</a:t>
            </a:r>
            <a:endParaRPr lang="en-US" sz="1700">
              <a:ea typeface="Calibri"/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en-US" sz="1700"/>
              <a:t>Learning Rate Decay</a:t>
            </a:r>
            <a:endParaRPr lang="en-US" sz="1700">
              <a:ea typeface="Calibri"/>
              <a:cs typeface="Calibri"/>
            </a:endParaRPr>
          </a:p>
          <a:p>
            <a:pPr lvl="2" indent="0">
              <a:buNone/>
            </a:pPr>
            <a:endParaRPr lang="en-US" sz="1400"/>
          </a:p>
          <a:p>
            <a:pPr marL="742950" lvl="2" indent="-285750">
              <a:buFont typeface="Arial"/>
              <a:buChar char="•"/>
            </a:pPr>
            <a:endParaRPr lang="en-US" sz="1400">
              <a:ea typeface="Calibri"/>
              <a:cs typeface="Calibri"/>
            </a:endParaRPr>
          </a:p>
        </p:txBody>
      </p:sp>
      <p:pic>
        <p:nvPicPr>
          <p:cNvPr id="7" name="Picture Placeholder 6" descr="A diagram of a network&#10;&#10;Description automatically generated">
            <a:extLst>
              <a:ext uri="{FF2B5EF4-FFF2-40B4-BE49-F238E27FC236}">
                <a16:creationId xmlns:a16="http://schemas.microsoft.com/office/drawing/2014/main" id="{8C126885-C628-08C9-3EC3-2271398B149B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464" y="1921480"/>
            <a:ext cx="5134335" cy="3850751"/>
          </a:xfrm>
          <a:noFill/>
        </p:spPr>
      </p:pic>
    </p:spTree>
    <p:extLst>
      <p:ext uri="{BB962C8B-B14F-4D97-AF65-F5344CB8AC3E}">
        <p14:creationId xmlns:p14="http://schemas.microsoft.com/office/powerpoint/2010/main" val="1649597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004D0-E268-7089-4F51-E356EE592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DCE0-D884-8029-7315-F53CDC4E4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2-LAYER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C7327-9D8B-D09D-61A8-654C92E88C7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1486914"/>
            <a:ext cx="4423756" cy="448578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700" b="1">
                <a:ea typeface="Calibri"/>
                <a:cs typeface="Calibri"/>
              </a:rPr>
              <a:t>Strengths:</a:t>
            </a:r>
          </a:p>
          <a:p>
            <a:pPr marL="285750" indent="-285750">
              <a:buFont typeface="Arial" panose="05000000000000000000" pitchFamily="2" charset="2"/>
              <a:buChar char="•"/>
            </a:pPr>
            <a:r>
              <a:rPr lang="en-US" sz="1700">
                <a:ea typeface="Calibri"/>
                <a:cs typeface="Calibri"/>
              </a:rPr>
              <a:t>Simplicity of architecture</a:t>
            </a:r>
          </a:p>
          <a:p>
            <a:pPr marL="285750" indent="-285750">
              <a:buFont typeface="Arial" panose="05000000000000000000" pitchFamily="2" charset="2"/>
              <a:buChar char="•"/>
            </a:pPr>
            <a:r>
              <a:rPr lang="en-US" sz="1700">
                <a:ea typeface="Calibri"/>
                <a:cs typeface="Calibri"/>
              </a:rPr>
              <a:t>Computationally efficient</a:t>
            </a:r>
          </a:p>
          <a:p>
            <a:r>
              <a:rPr lang="en-US" sz="1700" b="1">
                <a:ea typeface="Calibri"/>
                <a:cs typeface="Calibri"/>
              </a:rPr>
              <a:t>Weaknesses:</a:t>
            </a:r>
          </a:p>
          <a:p>
            <a:pPr marL="285750" indent="-285750">
              <a:buFont typeface="Arial" panose="05000000000000000000" pitchFamily="2" charset="2"/>
              <a:buChar char="•"/>
            </a:pPr>
            <a:r>
              <a:rPr lang="en-US" sz="1700">
                <a:ea typeface="Calibri"/>
                <a:cs typeface="Calibri"/>
              </a:rPr>
              <a:t>Spatial Information Loss</a:t>
            </a:r>
          </a:p>
          <a:p>
            <a:pPr marL="285750" indent="-285750">
              <a:buFont typeface="Arial" panose="05000000000000000000" pitchFamily="2" charset="2"/>
              <a:buChar char="•"/>
            </a:pPr>
            <a:r>
              <a:rPr lang="en-US" sz="1700">
                <a:ea typeface="Calibri"/>
                <a:cs typeface="Calibri"/>
              </a:rPr>
              <a:t>Performance Limitations</a:t>
            </a:r>
          </a:p>
        </p:txBody>
      </p:sp>
      <p:pic>
        <p:nvPicPr>
          <p:cNvPr id="7" name="Picture Placeholder 6" descr="A diagram of a network&#10;&#10;Description automatically generated">
            <a:extLst>
              <a:ext uri="{FF2B5EF4-FFF2-40B4-BE49-F238E27FC236}">
                <a16:creationId xmlns:a16="http://schemas.microsoft.com/office/drawing/2014/main" id="{1ED37410-8DA0-CE6E-8AD5-CE098FDC198F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464" y="1921480"/>
            <a:ext cx="5134335" cy="3850751"/>
          </a:xfrm>
          <a:noFill/>
        </p:spPr>
      </p:pic>
    </p:spTree>
    <p:extLst>
      <p:ext uri="{BB962C8B-B14F-4D97-AF65-F5344CB8AC3E}">
        <p14:creationId xmlns:p14="http://schemas.microsoft.com/office/powerpoint/2010/main" val="3493282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36C5E-C3C6-1EA3-BD43-2EA8E69DB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close up of computer code">
            <a:extLst>
              <a:ext uri="{FF2B5EF4-FFF2-40B4-BE49-F238E27FC236}">
                <a16:creationId xmlns:a16="http://schemas.microsoft.com/office/drawing/2014/main" id="{A21577BE-6168-09BE-EF1A-4F2ED33D375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328A7B5-3171-0EAD-47B3-4655C3DF7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</p:spPr>
        <p:txBody>
          <a:bodyPr/>
          <a:lstStyle/>
          <a:p>
            <a:r>
              <a:rPr lang="en-US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16788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  <a:noFill/>
        </p:spPr>
        <p:txBody>
          <a:bodyPr anchor="ctr">
            <a:noAutofit/>
          </a:bodyPr>
          <a:lstStyle/>
          <a:p>
            <a:r>
              <a:rPr lang="en-US"/>
              <a:t>Test accuracy results</a:t>
            </a:r>
          </a:p>
        </p:txBody>
      </p:sp>
      <p:graphicFrame>
        <p:nvGraphicFramePr>
          <p:cNvPr id="3" name="Table Placeholder 2">
            <a:extLst>
              <a:ext uri="{FF2B5EF4-FFF2-40B4-BE49-F238E27FC236}">
                <a16:creationId xmlns:a16="http://schemas.microsoft.com/office/drawing/2014/main" id="{F01CF5D3-D3B1-1944-CFDF-D8EE11DE42AA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990774637"/>
              </p:ext>
            </p:extLst>
          </p:nvPr>
        </p:nvGraphicFramePr>
        <p:xfrm>
          <a:off x="2143760" y="1757680"/>
          <a:ext cx="7909920" cy="195514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7748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977480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977480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977480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977571"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  <a:cs typeface="Calibri"/>
                        </a:rPr>
                        <a:t>Feature</a:t>
                      </a:r>
                      <a:endParaRPr lang="en-US" b="0" i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  <a:cs typeface="Calibri"/>
                        </a:rPr>
                        <a:t>Traditional NN</a:t>
                      </a:r>
                      <a:endParaRPr lang="en-US" b="0" i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  <a:cs typeface="Calibri"/>
                        </a:rPr>
                        <a:t>CNN</a:t>
                      </a:r>
                      <a:endParaRPr lang="en-US" b="0" i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  <a:cs typeface="Calibri"/>
                        </a:rPr>
                        <a:t>CapsNet</a:t>
                      </a:r>
                      <a:endParaRPr lang="en-US" b="0" i="0" err="1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97757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0" i="0">
                          <a:latin typeface="+mn-lt"/>
                          <a:cs typeface="Calibri"/>
                        </a:rPr>
                        <a:t>Test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  <a:cs typeface="Calibri"/>
                        </a:rPr>
                        <a:t>96.54%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  <a:cs typeface="Calibri"/>
                        </a:rPr>
                        <a:t>97.72%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0" i="0">
                          <a:latin typeface="+mn-lt"/>
                          <a:cs typeface="Calibri"/>
                        </a:rPr>
                        <a:t>99.3%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  <a:noFill/>
        </p:spPr>
        <p:txBody>
          <a:bodyPr anchor="ctr"/>
          <a:lstStyle/>
          <a:p>
            <a:r>
              <a:rPr lang="en-US"/>
              <a:t>INSIGHTS AND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969135" y="1691323"/>
            <a:ext cx="3384665" cy="411305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Capsule Neural Network Application to MNIST:</a:t>
            </a:r>
          </a:p>
          <a:p>
            <a:pPr marL="285750" indent="-285750">
              <a:buFont typeface="Arial" panose="05000000000000000000" pitchFamily="2" charset="2"/>
              <a:buChar char="•"/>
            </a:pPr>
            <a:r>
              <a:rPr lang="en-US">
                <a:ea typeface="Calibri"/>
                <a:cs typeface="Calibri"/>
              </a:rPr>
              <a:t>High accuracy with better robustness than CNNs</a:t>
            </a:r>
          </a:p>
          <a:p>
            <a:pPr marL="285750" indent="-285750">
              <a:buFont typeface="Arial" panose="05000000000000000000" pitchFamily="2" charset="2"/>
              <a:buChar char="•"/>
            </a:pPr>
            <a:r>
              <a:rPr lang="en-US">
                <a:ea typeface="Calibri"/>
                <a:cs typeface="Calibri"/>
              </a:rPr>
              <a:t>Excels at handling variations in orientation and style</a:t>
            </a:r>
          </a:p>
          <a:p>
            <a:pPr lvl="1"/>
            <a:endParaRPr lang="en-US">
              <a:ea typeface="Calibri"/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39F69-A1C6-AF25-B91E-7EEE8ED9E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FE56C4-56D7-9EE4-BEB6-24269BB90C18}"/>
              </a:ext>
            </a:extLst>
          </p:cNvPr>
          <p:cNvSpPr txBox="1">
            <a:spLocks/>
          </p:cNvSpPr>
          <p:nvPr/>
        </p:nvSpPr>
        <p:spPr>
          <a:xfrm>
            <a:off x="838200" y="1691323"/>
            <a:ext cx="3384665" cy="411305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Traditional Neural Network Application to MNIST:</a:t>
            </a:r>
          </a:p>
          <a:p>
            <a:pPr marL="285750" indent="-285750">
              <a:buFont typeface="Arial" panose="05000000000000000000" pitchFamily="2" charset="2"/>
              <a:buChar char="•"/>
            </a:pPr>
            <a:r>
              <a:rPr lang="en-US">
                <a:ea typeface="Calibri"/>
                <a:cs typeface="Calibri"/>
              </a:rPr>
              <a:t>Least accurate and least computationally expensive</a:t>
            </a:r>
          </a:p>
          <a:p>
            <a:pPr marL="285750" indent="-285750">
              <a:buFont typeface="Arial" panose="05000000000000000000" pitchFamily="2" charset="2"/>
              <a:buChar char="•"/>
            </a:pPr>
            <a:r>
              <a:rPr lang="en-US">
                <a:ea typeface="Calibri"/>
                <a:cs typeface="Calibri"/>
              </a:rPr>
              <a:t>More generalized pattern detection – does not consider spatial information</a:t>
            </a:r>
          </a:p>
          <a:p>
            <a:pPr lvl="1"/>
            <a:endParaRPr lang="en-US">
              <a:ea typeface="Calibri"/>
              <a:cs typeface="Calibri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7B7D8F-2582-E720-47D3-6EE4B87E7779}"/>
              </a:ext>
            </a:extLst>
          </p:cNvPr>
          <p:cNvSpPr txBox="1">
            <a:spLocks/>
          </p:cNvSpPr>
          <p:nvPr/>
        </p:nvSpPr>
        <p:spPr>
          <a:xfrm>
            <a:off x="4404462" y="1695040"/>
            <a:ext cx="3384665" cy="411305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Convolutional Neural Network Application to MNIST: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 panose="05000000000000000000" pitchFamily="2" charset="2"/>
              <a:buChar char="•"/>
            </a:pPr>
            <a:r>
              <a:rPr lang="en-US">
                <a:ea typeface="Calibri"/>
                <a:cs typeface="Calibri"/>
              </a:rPr>
              <a:t>Achieves high accuracy by learning spatial hierarchies of features </a:t>
            </a:r>
          </a:p>
          <a:p>
            <a:pPr marL="285750" indent="-285750">
              <a:buFont typeface="Arial" panose="05000000000000000000" pitchFamily="2" charset="2"/>
              <a:buChar char="•"/>
            </a:pPr>
            <a:r>
              <a:rPr lang="en-US">
                <a:ea typeface="Calibri"/>
                <a:cs typeface="Calibri"/>
              </a:rPr>
              <a:t>More efficient than many traditional networks due to local connectivity and weight sharing </a:t>
            </a:r>
          </a:p>
          <a:p>
            <a:pPr lvl="1"/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37" y="400485"/>
            <a:ext cx="9467127" cy="2527911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613063-168A-02B8-4326-BB842F3B8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075" y="3738622"/>
            <a:ext cx="9467850" cy="25279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75C36-617B-795C-5A2B-325EA34F1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D706-11EF-C258-EBD5-C4EEFEAA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2816" y="457200"/>
            <a:ext cx="4837176" cy="1993392"/>
          </a:xfrm>
          <a:noFill/>
        </p:spPr>
        <p:txBody>
          <a:bodyPr anchor="b">
            <a:noAutofit/>
          </a:bodyPr>
          <a:lstStyle/>
          <a:p>
            <a:r>
              <a:rPr lang="en-US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C4A8-49EE-CF82-CFDC-BA9308ED0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818" y="2752344"/>
            <a:ext cx="4837174" cy="3136392"/>
          </a:xfrm>
          <a:noFill/>
        </p:spPr>
        <p:txBody>
          <a:bodyPr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"Handwriting detection remains a challenging task due to variations in writing styles, sizes, and orientations. This project evaluates 3 neural networks to identify the most effective."</a:t>
            </a:r>
            <a:endParaRPr lang="en-US"/>
          </a:p>
        </p:txBody>
      </p:sp>
      <p:pic>
        <p:nvPicPr>
          <p:cNvPr id="7" name="Picture Placeholder 6" descr="A number on a black background&#10;&#10;Description automatically generated">
            <a:extLst>
              <a:ext uri="{FF2B5EF4-FFF2-40B4-BE49-F238E27FC236}">
                <a16:creationId xmlns:a16="http://schemas.microsoft.com/office/drawing/2014/main" id="{2713CCF0-8F0E-E29F-75E9-D1B554FE743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8" r="277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7201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50435-FB4D-2826-D81A-420A79B77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312A8-9A71-516A-1599-37D329672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2816" y="457200"/>
            <a:ext cx="4837176" cy="1993392"/>
          </a:xfrm>
          <a:noFill/>
        </p:spPr>
        <p:txBody>
          <a:bodyPr anchor="b">
            <a:noAutofit/>
          </a:bodyPr>
          <a:lstStyle/>
          <a:p>
            <a:r>
              <a:rPr lang="en-US" err="1"/>
              <a:t>DAtASET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D2D1A-1202-3CD2-75D2-30E070B45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9593" y="2450592"/>
            <a:ext cx="4960399" cy="3438144"/>
          </a:xfrm>
          <a:noFill/>
        </p:spPr>
        <p:txBody>
          <a:bodyPr anchor="t">
            <a:normAutofit fontScale="62500" lnSpcReduction="20000"/>
          </a:bodyPr>
          <a:lstStyle/>
          <a:p>
            <a:pPr>
              <a:lnSpc>
                <a:spcPts val="1425"/>
              </a:lnSpc>
            </a:pPr>
            <a:r>
              <a:rPr lang="en-US" b="1"/>
              <a:t>Source</a:t>
            </a:r>
            <a:r>
              <a:rPr lang="en-US"/>
              <a:t>: MNIST (Modified National Institute of Standards and Technology) Dataset</a:t>
            </a:r>
          </a:p>
          <a:p>
            <a:pPr>
              <a:lnSpc>
                <a:spcPts val="1425"/>
              </a:lnSpc>
            </a:pPr>
            <a:br>
              <a:rPr lang="en-US"/>
            </a:br>
            <a:r>
              <a:rPr lang="en-US" b="1"/>
              <a:t>Description</a:t>
            </a:r>
            <a:r>
              <a:rPr lang="en-US"/>
              <a:t>: Handwritten digit images</a:t>
            </a:r>
          </a:p>
          <a:p>
            <a:pPr>
              <a:lnSpc>
                <a:spcPts val="1425"/>
              </a:lnSpc>
            </a:pPr>
            <a:br>
              <a:rPr lang="en-US"/>
            </a:br>
            <a:r>
              <a:rPr lang="en-US" b="1"/>
              <a:t>Dimensions</a:t>
            </a:r>
            <a:r>
              <a:rPr lang="en-US"/>
              <a:t>: 28x28 pixel grayscale images</a:t>
            </a:r>
          </a:p>
          <a:p>
            <a:pPr>
              <a:lnSpc>
                <a:spcPts val="1425"/>
              </a:lnSpc>
            </a:pPr>
            <a:br>
              <a:rPr lang="en-US"/>
            </a:br>
            <a:r>
              <a:rPr lang="en-US" b="1"/>
              <a:t>Classes</a:t>
            </a:r>
            <a:r>
              <a:rPr lang="en-US"/>
              <a:t>: 10 digits (0-9)</a:t>
            </a:r>
          </a:p>
          <a:p>
            <a:pPr>
              <a:lnSpc>
                <a:spcPts val="1425"/>
              </a:lnSpc>
            </a:pPr>
            <a:br>
              <a:rPr lang="en-US"/>
            </a:br>
            <a:r>
              <a:rPr lang="en-US" b="1"/>
              <a:t>Training Set Size</a:t>
            </a:r>
            <a:r>
              <a:rPr lang="en-US"/>
              <a:t>: 60,000 images</a:t>
            </a:r>
          </a:p>
          <a:p>
            <a:pPr>
              <a:lnSpc>
                <a:spcPts val="1425"/>
              </a:lnSpc>
            </a:pPr>
            <a:br>
              <a:rPr lang="en-US"/>
            </a:br>
            <a:r>
              <a:rPr lang="en-US" b="1"/>
              <a:t>Test Set Size</a:t>
            </a:r>
            <a:r>
              <a:rPr lang="en-US"/>
              <a:t>: 10,000 images</a:t>
            </a:r>
          </a:p>
          <a:p>
            <a:pPr>
              <a:lnSpc>
                <a:spcPts val="1425"/>
              </a:lnSpc>
            </a:pPr>
            <a:br>
              <a:rPr lang="en-US"/>
            </a:br>
            <a:endParaRPr lang="en-US"/>
          </a:p>
          <a:p>
            <a:endParaRPr lang="en-US"/>
          </a:p>
        </p:txBody>
      </p:sp>
      <p:pic>
        <p:nvPicPr>
          <p:cNvPr id="7" name="Picture Placeholder 6" descr="A number on a black background&#10;&#10;Description automatically generated">
            <a:extLst>
              <a:ext uri="{FF2B5EF4-FFF2-40B4-BE49-F238E27FC236}">
                <a16:creationId xmlns:a16="http://schemas.microsoft.com/office/drawing/2014/main" id="{6E0E7EF3-4139-DC8E-F68C-0B181C6BA98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8" r="277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1419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close up of computer code">
            <a:extLst>
              <a:ext uri="{FF2B5EF4-FFF2-40B4-BE49-F238E27FC236}">
                <a16:creationId xmlns:a16="http://schemas.microsoft.com/office/drawing/2014/main" id="{94D43AA7-0244-2FEB-86AC-B5DECE0232D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2F3FA79-DE26-1F2A-0CF7-5671B73C8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</p:spPr>
        <p:txBody>
          <a:bodyPr/>
          <a:lstStyle/>
          <a:p>
            <a:r>
              <a:rPr lang="en-US"/>
              <a:t>SOLUTION APPROACH</a:t>
            </a:r>
          </a:p>
        </p:txBody>
      </p:sp>
    </p:spTree>
    <p:extLst>
      <p:ext uri="{BB962C8B-B14F-4D97-AF65-F5344CB8AC3E}">
        <p14:creationId xmlns:p14="http://schemas.microsoft.com/office/powerpoint/2010/main" val="467869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</p:spPr>
        <p:txBody>
          <a:bodyPr anchor="ctr">
            <a:normAutofit/>
          </a:bodyPr>
          <a:lstStyle/>
          <a:p>
            <a:r>
              <a:rPr lang="en-US"/>
              <a:t>CAPSULE NN, CNN, 2-LAYER NN</a:t>
            </a:r>
          </a:p>
        </p:txBody>
      </p:sp>
      <p:pic>
        <p:nvPicPr>
          <p:cNvPr id="7" name="Picture Placeholder 6" descr="A diagram of a network&#10;&#10;Description automatically generated">
            <a:extLst>
              <a:ext uri="{FF2B5EF4-FFF2-40B4-BE49-F238E27FC236}">
                <a16:creationId xmlns:a16="http://schemas.microsoft.com/office/drawing/2014/main" id="{322AB34F-C7FB-AB07-162F-3BB0E64E165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566543"/>
            <a:ext cx="5212079" cy="3053665"/>
          </a:xfr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59795" y="2024780"/>
            <a:ext cx="4894006" cy="413718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b="1" u="sng"/>
              <a:t>Neural Network Approach</a:t>
            </a:r>
            <a:r>
              <a:rPr lang="en-US" sz="1700"/>
              <a:t>: non-linearity of dataset capturing complex patterns, scalability (28x28 pixels)</a:t>
            </a:r>
          </a:p>
          <a:p>
            <a:pPr lvl="1"/>
            <a:r>
              <a:rPr lang="en-US" sz="1700" b="1"/>
              <a:t>Capsule Neural Network </a:t>
            </a:r>
            <a:r>
              <a:rPr lang="en-US" sz="1700"/>
              <a:t>- advanced neural network architecture that models hierarchical relationships between features, capturing spatial and pose information (orientation, scale)</a:t>
            </a:r>
          </a:p>
          <a:p>
            <a:pPr lvl="1"/>
            <a:r>
              <a:rPr lang="en-US" sz="1700" b="1"/>
              <a:t>Convolutional Neural Network </a:t>
            </a:r>
            <a:r>
              <a:rPr lang="en-US" sz="1700"/>
              <a:t>- neural network designed to process data with a grid-like topology, using convolutional layers to extract spatially invariant features like edges and textures</a:t>
            </a:r>
          </a:p>
          <a:p>
            <a:pPr lvl="1"/>
            <a:r>
              <a:rPr lang="en-US" sz="1700" b="1"/>
              <a:t>Traditional Neural Network </a:t>
            </a:r>
            <a:r>
              <a:rPr lang="en-US" sz="1700"/>
              <a:t>- fully connected neural network where each node in one layer is connected to every node in the next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C432F-0456-447A-D250-C9E14CFF1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52AF5-E5A7-6620-B044-57CEBBDAD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CAPSULE NEURAL NETWORK</a:t>
            </a:r>
          </a:p>
        </p:txBody>
      </p:sp>
      <p:pic>
        <p:nvPicPr>
          <p:cNvPr id="6" name="Content Placeholder 5" descr="A diagram of several cubes&#10;&#10;Description automatically generated">
            <a:extLst>
              <a:ext uri="{FF2B5EF4-FFF2-40B4-BE49-F238E27FC236}">
                <a16:creationId xmlns:a16="http://schemas.microsoft.com/office/drawing/2014/main" id="{9C4F78FF-1490-9F3B-0AC7-71EC072084DC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6762930" y="2347201"/>
            <a:ext cx="5304235" cy="2165873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B00A82-9056-ECEA-F4ED-0B090ECF150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7839" y="1611735"/>
            <a:ext cx="5901926" cy="439591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ea typeface="Calibri"/>
                <a:cs typeface="Calibri"/>
              </a:rPr>
              <a:t>Created by Geoffrey Hinton in 2017 in his team's paper "Dynamic Routing Between Capsules" to overcome the limitations of traditional CNNs</a:t>
            </a:r>
          </a:p>
          <a:p>
            <a:r>
              <a:rPr lang="en-US" b="1">
                <a:ea typeface="Calibri"/>
                <a:cs typeface="Calibri"/>
              </a:rPr>
              <a:t>Structure: </a:t>
            </a:r>
            <a:r>
              <a:rPr lang="en-US">
                <a:ea typeface="Calibri"/>
                <a:cs typeface="Calibri"/>
              </a:rPr>
              <a:t>Capsules output vectors to represent features, preserving spatial and pose information.</a:t>
            </a:r>
            <a:endParaRPr lang="en-US"/>
          </a:p>
          <a:p>
            <a:r>
              <a:rPr lang="en-US" b="1">
                <a:ea typeface="Calibri"/>
                <a:cs typeface="Calibri"/>
              </a:rPr>
              <a:t>Key Features:</a:t>
            </a:r>
          </a:p>
          <a:p>
            <a:pPr marL="285750" indent="-285750">
              <a:buFont typeface="Arial" panose="05000000000000000000" pitchFamily="2" charset="2"/>
              <a:buChar char="•"/>
            </a:pPr>
            <a:r>
              <a:rPr lang="en-US">
                <a:ea typeface="Calibri"/>
                <a:cs typeface="Calibri"/>
              </a:rPr>
              <a:t>Dynamic Routing: Allows lower-level capsules to decide how much influence they have on higher-level capsules.</a:t>
            </a:r>
          </a:p>
          <a:p>
            <a:pPr marL="285750" indent="-285750">
              <a:buFont typeface="Arial" panose="05000000000000000000" pitchFamily="2" charset="2"/>
              <a:buChar char="•"/>
            </a:pPr>
            <a:r>
              <a:rPr lang="en-US">
                <a:ea typeface="Calibri"/>
                <a:cs typeface="Calibri"/>
              </a:rPr>
              <a:t>Capsules: Groups of neurons that collectively encode properties of features and vectors, enable complex spatial and pose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640733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C432F-0456-447A-D250-C9E14CFF1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52AF5-E5A7-6620-B044-57CEBBDAD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CAPSULE NEURAL NETWORK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B00A82-9056-ECEA-F4ED-0B090ECF150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7839" y="1611735"/>
            <a:ext cx="5134335" cy="411305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b="1">
                <a:ea typeface="Calibri"/>
                <a:cs typeface="Calibri"/>
              </a:rPr>
              <a:t>Strengths:</a:t>
            </a:r>
          </a:p>
          <a:p>
            <a:pPr marL="285750" indent="-285750">
              <a:buFont typeface="Arial" panose="05000000000000000000" pitchFamily="2" charset="2"/>
              <a:buChar char="•"/>
            </a:pPr>
            <a:r>
              <a:rPr lang="en-US">
                <a:ea typeface="Calibri"/>
                <a:cs typeface="Calibri"/>
              </a:rPr>
              <a:t>Models hierarchical relationships between features</a:t>
            </a:r>
          </a:p>
          <a:p>
            <a:pPr marL="285750" indent="-285750">
              <a:buFont typeface="Arial" panose="05000000000000000000" pitchFamily="2" charset="2"/>
              <a:buChar char="•"/>
            </a:pPr>
            <a:r>
              <a:rPr lang="en-US">
                <a:ea typeface="Calibri"/>
                <a:cs typeface="Calibri"/>
              </a:rPr>
              <a:t>Superior accuracy compared to CNN's</a:t>
            </a:r>
          </a:p>
          <a:p>
            <a:pPr marL="285750" indent="-285750">
              <a:buFont typeface="Arial" panose="05000000000000000000" pitchFamily="2" charset="2"/>
              <a:buChar char="•"/>
            </a:pPr>
            <a:r>
              <a:rPr lang="en-US">
                <a:ea typeface="Calibri"/>
                <a:cs typeface="Calibri"/>
              </a:rPr>
              <a:t>Effectively recognizes objects when rotated or resized</a:t>
            </a:r>
          </a:p>
          <a:p>
            <a:r>
              <a:rPr lang="en-US" b="1">
                <a:ea typeface="Calibri"/>
                <a:cs typeface="Calibri"/>
              </a:rPr>
              <a:t>Weaknesses:</a:t>
            </a:r>
          </a:p>
          <a:p>
            <a:pPr marL="285750" indent="-285750">
              <a:buFont typeface="Arial" panose="05000000000000000000" pitchFamily="2" charset="2"/>
              <a:buChar char="•"/>
            </a:pPr>
            <a:r>
              <a:rPr lang="en-US">
                <a:ea typeface="Calibri"/>
                <a:cs typeface="Calibri"/>
              </a:rPr>
              <a:t>High computation cost (5 hours to run 5 epochs)</a:t>
            </a:r>
          </a:p>
          <a:p>
            <a:pPr marL="285750" indent="-285750">
              <a:buFont typeface="Arial" panose="05000000000000000000" pitchFamily="2" charset="2"/>
              <a:buChar char="•"/>
            </a:pPr>
            <a:r>
              <a:rPr lang="en-US">
                <a:ea typeface="Calibri"/>
                <a:cs typeface="Calibri"/>
              </a:rPr>
              <a:t>Sensitive to hyperparameter settings</a:t>
            </a:r>
          </a:p>
          <a:p>
            <a:pPr marL="285750" indent="-285750">
              <a:buFont typeface="Arial" panose="05000000000000000000" pitchFamily="2" charset="2"/>
              <a:buChar char="•"/>
            </a:pPr>
            <a:r>
              <a:rPr lang="en-US">
                <a:ea typeface="Calibri"/>
                <a:cs typeface="Calibri"/>
              </a:rPr>
              <a:t>Limited Availability of Implementation tools</a:t>
            </a:r>
          </a:p>
        </p:txBody>
      </p:sp>
      <p:pic>
        <p:nvPicPr>
          <p:cNvPr id="3" name="Picture 2" descr="A diagram of a neural network&#10;&#10;Description automatically generated">
            <a:extLst>
              <a:ext uri="{FF2B5EF4-FFF2-40B4-BE49-F238E27FC236}">
                <a16:creationId xmlns:a16="http://schemas.microsoft.com/office/drawing/2014/main" id="{B63EA730-DDC9-A429-14A9-99EA11DB3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562" y="1938338"/>
            <a:ext cx="57150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0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45C34-49AF-6026-201A-C894D19C3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B33A-891F-5054-B211-196BE09C6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CONVOLUTIONAL NEURAL NETWORK</a:t>
            </a:r>
          </a:p>
        </p:txBody>
      </p:sp>
      <p:pic>
        <p:nvPicPr>
          <p:cNvPr id="8" name="Content Placeholder 7" descr="A diagram of a network&#10;&#10;Description automatically generated">
            <a:extLst>
              <a:ext uri="{FF2B5EF4-FFF2-40B4-BE49-F238E27FC236}">
                <a16:creationId xmlns:a16="http://schemas.microsoft.com/office/drawing/2014/main" id="{C0034128-0CD4-EE8A-DD2A-0B04CD26D716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/>
          <a:stretch>
            <a:fillRect/>
          </a:stretch>
        </p:blipFill>
        <p:spPr>
          <a:xfrm>
            <a:off x="6718497" y="2437443"/>
            <a:ext cx="5117224" cy="2286238"/>
          </a:xfrm>
          <a:ln>
            <a:noFill/>
          </a:ln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612A923-8520-63B8-0EE7-225B85358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85800" y="1587129"/>
            <a:ext cx="5822357" cy="473281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>
                <a:ea typeface="Calibri"/>
                <a:cs typeface="Calibri"/>
              </a:rPr>
              <a:t>Structure:</a:t>
            </a:r>
            <a:r>
              <a:rPr lang="en-US" sz="1500" b="1">
                <a:ea typeface="Calibri"/>
                <a:cs typeface="Calibri"/>
              </a:rPr>
              <a:t> </a:t>
            </a:r>
            <a:endParaRPr lang="en-US" sz="1500">
              <a:ea typeface="Calibri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500">
                <a:ea typeface="Calibri"/>
                <a:cs typeface="Calibri"/>
              </a:rPr>
              <a:t>Convolutional Layers: Extract features like edges or textures</a:t>
            </a:r>
          </a:p>
          <a:p>
            <a:pPr marL="285750" indent="-285750">
              <a:buFont typeface="Arial,Sans-Serif"/>
              <a:buChar char="•"/>
            </a:pPr>
            <a:r>
              <a:rPr lang="en-US" sz="1500">
                <a:ea typeface="Calibri"/>
                <a:cs typeface="Calibri"/>
              </a:rPr>
              <a:t>Pooling Layers: Reduce image size to improve processing efficiency</a:t>
            </a:r>
          </a:p>
          <a:p>
            <a:pPr marL="285750" indent="-285750">
              <a:buFont typeface="Arial,Sans-Serif"/>
              <a:buChar char="•"/>
            </a:pPr>
            <a:r>
              <a:rPr lang="en-US" sz="1500">
                <a:ea typeface="Calibri"/>
                <a:cs typeface="Calibri"/>
              </a:rPr>
              <a:t>Fully Connected Layers: Combine extracted features for decision-making</a:t>
            </a:r>
          </a:p>
          <a:p>
            <a:r>
              <a:rPr lang="en-US" sz="1600" b="1">
                <a:ea typeface="Calibri"/>
                <a:cs typeface="Calibri"/>
              </a:rPr>
              <a:t>Key Features:</a:t>
            </a:r>
            <a:endParaRPr lang="en-US" sz="1600">
              <a:ea typeface="Calibri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500">
                <a:ea typeface="Calibri"/>
                <a:cs typeface="Calibri"/>
              </a:rPr>
              <a:t>Local Connectivity: Focus on small image regions to detect patterns</a:t>
            </a:r>
          </a:p>
          <a:p>
            <a:pPr marL="285750" indent="-285750">
              <a:buFont typeface="Arial,Sans-Serif"/>
              <a:buChar char="•"/>
            </a:pPr>
            <a:r>
              <a:rPr lang="en-US" sz="1500">
                <a:ea typeface="Calibri"/>
                <a:cs typeface="Calibri"/>
              </a:rPr>
              <a:t>Weight Sharing: Reuse the same filters to process different parts of the image</a:t>
            </a:r>
          </a:p>
          <a:p>
            <a:pPr marL="285750" indent="-285750">
              <a:buFont typeface="Arial,Sans-Serif"/>
              <a:buChar char="•"/>
            </a:pPr>
            <a:r>
              <a:rPr lang="en-US" sz="1500">
                <a:ea typeface="Calibri"/>
                <a:cs typeface="Calibri"/>
              </a:rPr>
              <a:t>Hierarchical Learning: </a:t>
            </a:r>
            <a:r>
              <a:rPr lang="en-US" sz="1500">
                <a:ea typeface="+mn-lt"/>
                <a:cs typeface="+mn-lt"/>
              </a:rPr>
              <a:t>Build from simple to complex patterns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431926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C432F-0456-447A-D250-C9E14CFF1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52AF5-E5A7-6620-B044-57CEBBDAD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CONVOLUTIONAL NEURAL NETWORK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B00A82-9056-ECEA-F4ED-0B090ECF150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56559" y="1611735"/>
            <a:ext cx="5561055" cy="457025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b="1">
                <a:ea typeface="Calibri"/>
                <a:cs typeface="Calibri"/>
              </a:rPr>
              <a:t>Strengths:</a:t>
            </a:r>
          </a:p>
          <a:p>
            <a:pPr marL="285750" indent="-285750">
              <a:buFont typeface="Arial" panose="05000000000000000000" pitchFamily="2" charset="2"/>
              <a:buChar char="•"/>
            </a:pPr>
            <a:r>
              <a:rPr lang="en-US">
                <a:ea typeface="Calibri"/>
                <a:cs typeface="Calibri"/>
              </a:rPr>
              <a:t>Designed for visual data like photos or videos</a:t>
            </a:r>
          </a:p>
          <a:p>
            <a:pPr marL="285750" indent="-285750">
              <a:buFont typeface="Arial" panose="05000000000000000000" pitchFamily="2" charset="2"/>
              <a:buChar char="•"/>
            </a:pPr>
            <a:r>
              <a:rPr lang="en-US">
                <a:ea typeface="Calibri"/>
                <a:cs typeface="Calibri"/>
              </a:rPr>
              <a:t>Automatic feature extraction</a:t>
            </a:r>
          </a:p>
          <a:p>
            <a:pPr marL="285750" indent="-285750">
              <a:buFont typeface="Arial" panose="05000000000000000000" pitchFamily="2" charset="2"/>
              <a:buChar char="•"/>
            </a:pPr>
            <a:r>
              <a:rPr lang="en-US">
                <a:ea typeface="Calibri"/>
                <a:cs typeface="Calibri"/>
              </a:rPr>
              <a:t>High accuracy in image classification and recognition tasks</a:t>
            </a:r>
          </a:p>
          <a:p>
            <a:r>
              <a:rPr lang="en-US" b="1">
                <a:ea typeface="Calibri"/>
                <a:cs typeface="Calibri"/>
              </a:rPr>
              <a:t>Weaknesses:</a:t>
            </a:r>
          </a:p>
          <a:p>
            <a:pPr marL="285750" indent="-285750">
              <a:buFont typeface="Arial" panose="05000000000000000000" pitchFamily="2" charset="2"/>
              <a:buChar char="•"/>
            </a:pPr>
            <a:r>
              <a:rPr lang="en-US">
                <a:ea typeface="Calibri"/>
                <a:cs typeface="Calibri"/>
              </a:rPr>
              <a:t>Requires large datasets for good performance</a:t>
            </a:r>
          </a:p>
          <a:p>
            <a:pPr marL="285750" indent="-285750">
              <a:buFont typeface="Arial" panose="05000000000000000000" pitchFamily="2" charset="2"/>
              <a:buChar char="•"/>
            </a:pPr>
            <a:r>
              <a:rPr lang="en-US">
                <a:ea typeface="Calibri"/>
                <a:cs typeface="Calibri"/>
              </a:rPr>
              <a:t>Training can be computationally expensive</a:t>
            </a:r>
          </a:p>
          <a:p>
            <a:pPr marL="285750" indent="-285750">
              <a:buFont typeface="Arial" panose="05000000000000000000" pitchFamily="2" charset="2"/>
              <a:buChar char="•"/>
            </a:pPr>
            <a:r>
              <a:rPr lang="en-US">
                <a:ea typeface="Calibri"/>
                <a:cs typeface="Calibri"/>
              </a:rPr>
              <a:t>Can have trouble recognizing rotated, scaled, or distorted objects</a:t>
            </a:r>
          </a:p>
          <a:p>
            <a:pPr marL="285750" indent="-285750">
              <a:buFont typeface="Arial" panose="05000000000000000000" pitchFamily="2" charset="2"/>
              <a:buChar char="•"/>
            </a:pPr>
            <a:endParaRPr lang="en-US">
              <a:ea typeface="Calibri"/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3EA730-DDC9-A429-14A9-99EA11DB3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562" y="2368120"/>
            <a:ext cx="5715000" cy="226463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20821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3f3aa66a-5aea-4e8d-ba16-f9ad9aadff45" xsi:nil="true"/>
    <_activity xmlns="3f3aa66a-5aea-4e8d-ba16-f9ad9aadff4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E5CD966F2A134EAA5F03CE55AC8EFD" ma:contentTypeVersion="16" ma:contentTypeDescription="Create a new document." ma:contentTypeScope="" ma:versionID="4bd6470753ddece15057edd9e5594952">
  <xsd:schema xmlns:xsd="http://www.w3.org/2001/XMLSchema" xmlns:xs="http://www.w3.org/2001/XMLSchema" xmlns:p="http://schemas.microsoft.com/office/2006/metadata/properties" xmlns:ns3="3f3aa66a-5aea-4e8d-ba16-f9ad9aadff45" xmlns:ns4="839a03dc-5f5f-4926-9172-23cfe71cee28" targetNamespace="http://schemas.microsoft.com/office/2006/metadata/properties" ma:root="true" ma:fieldsID="e77f44f5d37690b29dacd86c7ef8cc97" ns3:_="" ns4:_="">
    <xsd:import namespace="3f3aa66a-5aea-4e8d-ba16-f9ad9aadff45"/>
    <xsd:import namespace="839a03dc-5f5f-4926-9172-23cfe71cee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3aa66a-5aea-4e8d-ba16-f9ad9aadff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9a03dc-5f5f-4926-9172-23cfe71cee2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C2645A-E767-4D7E-984D-234E531E4556}">
  <ds:schemaRefs>
    <ds:schemaRef ds:uri="3f3aa66a-5aea-4e8d-ba16-f9ad9aadff45"/>
    <ds:schemaRef ds:uri="839a03dc-5f5f-4926-9172-23cfe71cee2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EF9FD37-FBA3-48B4-ACD4-1421206326BB}">
  <ds:schemaRefs>
    <ds:schemaRef ds:uri="3f3aa66a-5aea-4e8d-ba16-f9ad9aadff45"/>
    <ds:schemaRef ds:uri="839a03dc-5f5f-4926-9172-23cfe71cee2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{B32C12CF-C9A8-40B3-B52F-CF8AD75BA8F5}tf55661986_win32</Template>
  <Application>Microsoft Office PowerPoint</Application>
  <PresentationFormat>Widescreen</PresentationFormat>
  <Slides>15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Custom</vt:lpstr>
      <vt:lpstr>Hand-writing detection using neural networks CPT_S 437 project  TEAM: Molly Iverson, Caitlin graves, chandler juego</vt:lpstr>
      <vt:lpstr>PROBLEM STATEMENT</vt:lpstr>
      <vt:lpstr>DAtASET</vt:lpstr>
      <vt:lpstr>SOLUTION APPROACH</vt:lpstr>
      <vt:lpstr>CAPSULE NN, CNN, 2-LAYER NN</vt:lpstr>
      <vt:lpstr>CAPSULE NEURAL NETWORK</vt:lpstr>
      <vt:lpstr>CAPSULE NEURAL NETWORK</vt:lpstr>
      <vt:lpstr>CONVOLUTIONAL NEURAL NETWORK</vt:lpstr>
      <vt:lpstr>CONVOLUTIONAL NEURAL NETWORK</vt:lpstr>
      <vt:lpstr>2-LAYER NEURAL NETWORK</vt:lpstr>
      <vt:lpstr>2-LAYER NEURAL NETWORK</vt:lpstr>
      <vt:lpstr>INSIGHTS</vt:lpstr>
      <vt:lpstr>Test accuracy results</vt:lpstr>
      <vt:lpstr>INSIGHTS AND TAKEAWAYS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Juego, Chandler</dc:creator>
  <cp:revision>1</cp:revision>
  <dcterms:created xsi:type="dcterms:W3CDTF">2024-12-02T20:02:40Z</dcterms:created>
  <dcterms:modified xsi:type="dcterms:W3CDTF">2024-12-03T17:20:56Z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0x0101004DE5CD966F2A134EAA5F03CE55AC8EFD</vt:lpwstr>
  </property>
  <property fmtid="{D5CDD505-2E9C-101B-9397-08002B2CF9AE}" pid="3" name="MediaServiceImageTags">
    <vt:lpwstr/>
  </property>
</Properties>
</file>