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60" r:id="rId2"/>
    <p:sldId id="261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4AEB5B7-0DD5-E544-A89D-4EEE8E12F03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B5B7-0DD5-E544-A89D-4EEE8E12F03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6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AEB5B7-0DD5-E544-A89D-4EEE8E12F03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9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AEB5B7-0DD5-E544-A89D-4EEE8E12F03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256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AEB5B7-0DD5-E544-A89D-4EEE8E12F03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67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B5B7-0DD5-E544-A89D-4EEE8E12F03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5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B5B7-0DD5-E544-A89D-4EEE8E12F03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21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B5B7-0DD5-E544-A89D-4EEE8E12F03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97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AEB5B7-0DD5-E544-A89D-4EEE8E12F03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B5B7-0DD5-E544-A89D-4EEE8E12F03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8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AEB5B7-0DD5-E544-A89D-4EEE8E12F03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2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B5B7-0DD5-E544-A89D-4EEE8E12F03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2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B5B7-0DD5-E544-A89D-4EEE8E12F03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6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B5B7-0DD5-E544-A89D-4EEE8E12F03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6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B5B7-0DD5-E544-A89D-4EEE8E12F03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4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B5B7-0DD5-E544-A89D-4EEE8E12F03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1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B5B7-0DD5-E544-A89D-4EEE8E12F03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4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EB5B7-0DD5-E544-A89D-4EEE8E12F03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35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8F66-26A7-F94C-BC05-F0E14EC7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56832-041A-5441-8B37-922A84C77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8766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BBA4-EC90-DF48-B617-96A7101F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6271F4-2022-494A-AD62-9EA6F7859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3008990" cy="6858000"/>
          </a:xfrm>
        </p:spPr>
      </p:pic>
    </p:spTree>
    <p:extLst>
      <p:ext uri="{BB962C8B-B14F-4D97-AF65-F5344CB8AC3E}">
        <p14:creationId xmlns:p14="http://schemas.microsoft.com/office/powerpoint/2010/main" val="55824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E98E0E-C02D-2B42-93F8-BEE7BFD1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4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4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74DB-AE68-0743-8EC2-A8A8152D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737" y="2782486"/>
            <a:ext cx="8610600" cy="1293028"/>
          </a:xfrm>
        </p:spPr>
        <p:txBody>
          <a:bodyPr/>
          <a:lstStyle/>
          <a:p>
            <a:r>
              <a:rPr lang="en-US" dirty="0"/>
              <a:t>Game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FF5C-7F79-0F4E-8260-78A38B74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12120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Three rounds</a:t>
            </a:r>
          </a:p>
          <a:p>
            <a:pPr marL="0" indent="0">
              <a:buNone/>
            </a:pPr>
            <a:r>
              <a:rPr lang="en-US" dirty="0"/>
              <a:t>1) Cash build – </a:t>
            </a:r>
            <a:r>
              <a:rPr lang="en-US" dirty="0" err="1"/>
              <a:t>gets.chomp</a:t>
            </a:r>
            <a:r>
              <a:rPr lang="en-US" dirty="0"/>
              <a:t> – 30 seconds</a:t>
            </a:r>
          </a:p>
          <a:p>
            <a:pPr marL="0" indent="0">
              <a:buNone/>
            </a:pPr>
            <a:r>
              <a:rPr lang="en-US" dirty="0"/>
              <a:t>2) Facing the Chaser – TTY Prompt, text-table</a:t>
            </a:r>
          </a:p>
          <a:p>
            <a:pPr marL="0" indent="0">
              <a:buNone/>
            </a:pPr>
            <a:r>
              <a:rPr lang="en-US" dirty="0"/>
              <a:t>3) Final Chase – </a:t>
            </a:r>
            <a:r>
              <a:rPr lang="en-US" dirty="0" err="1"/>
              <a:t>gets.chomp</a:t>
            </a:r>
            <a:r>
              <a:rPr lang="en-US" dirty="0"/>
              <a:t> – 30 seconds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5D8CDD-5FD0-6A49-96DB-DA698424C6FD}"/>
              </a:ext>
            </a:extLst>
          </p:cNvPr>
          <p:cNvSpPr txBox="1">
            <a:spLocks/>
          </p:cNvSpPr>
          <p:nvPr/>
        </p:nvSpPr>
        <p:spPr>
          <a:xfrm>
            <a:off x="2852737" y="1048684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75547F-5F66-4C47-9482-FEE94CDEFA0D}"/>
              </a:ext>
            </a:extLst>
          </p:cNvPr>
          <p:cNvSpPr txBox="1">
            <a:spLocks/>
          </p:cNvSpPr>
          <p:nvPr/>
        </p:nvSpPr>
        <p:spPr>
          <a:xfrm>
            <a:off x="685800" y="1697308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demanded it, and I delivered.</a:t>
            </a:r>
          </a:p>
          <a:p>
            <a:r>
              <a:rPr lang="en-US" dirty="0"/>
              <a:t>I was jealous of all your cool games.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8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C4D405-D2E6-6247-848A-403F56BB9A2F}"/>
              </a:ext>
            </a:extLst>
          </p:cNvPr>
          <p:cNvSpPr txBox="1">
            <a:spLocks/>
          </p:cNvSpPr>
          <p:nvPr/>
        </p:nvSpPr>
        <p:spPr>
          <a:xfrm>
            <a:off x="2895600" y="1139424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C47A50-612B-6746-81AF-0BF1F5B6E0AD}"/>
              </a:ext>
            </a:extLst>
          </p:cNvPr>
          <p:cNvSpPr txBox="1">
            <a:spLocks/>
          </p:cNvSpPr>
          <p:nvPr/>
        </p:nvSpPr>
        <p:spPr>
          <a:xfrm>
            <a:off x="685800" y="2432452"/>
            <a:ext cx="10820400" cy="3796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Writing the logic for Round two</a:t>
            </a:r>
          </a:p>
          <a:p>
            <a:r>
              <a:rPr lang="en-US" dirty="0" err="1"/>
              <a:t>Binding.pry</a:t>
            </a:r>
            <a:r>
              <a:rPr lang="en-US" dirty="0"/>
              <a:t> didn’t bind or pry</a:t>
            </a:r>
          </a:p>
          <a:p>
            <a:r>
              <a:rPr lang="en-US" dirty="0" err="1"/>
              <a:t>Anhar</a:t>
            </a:r>
            <a:r>
              <a:rPr lang="en-US" dirty="0"/>
              <a:t> called my practices “terrible”</a:t>
            </a:r>
          </a:p>
          <a:p>
            <a:r>
              <a:rPr lang="en-US" dirty="0"/>
              <a:t>Use of global variables?</a:t>
            </a:r>
          </a:p>
          <a:p>
            <a:r>
              <a:rPr lang="en-US" dirty="0"/>
              <a:t>Second attempt at a Terminal App</a:t>
            </a:r>
          </a:p>
        </p:txBody>
      </p:sp>
    </p:spTree>
    <p:extLst>
      <p:ext uri="{BB962C8B-B14F-4D97-AF65-F5344CB8AC3E}">
        <p14:creationId xmlns:p14="http://schemas.microsoft.com/office/powerpoint/2010/main" val="14088297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{45F55328-45AA-9242-97F5-68E065F38864}tf10001079</Template>
  <TotalTime>128</TotalTime>
  <Words>87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Game play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Madden</dc:creator>
  <cp:lastModifiedBy>Molly Madden</cp:lastModifiedBy>
  <cp:revision>5</cp:revision>
  <dcterms:created xsi:type="dcterms:W3CDTF">2019-09-09T01:37:50Z</dcterms:created>
  <dcterms:modified xsi:type="dcterms:W3CDTF">2019-09-10T13:13:14Z</dcterms:modified>
</cp:coreProperties>
</file>