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88" d="100"/>
          <a:sy n="88" d="100"/>
        </p:scale>
        <p:origin x="9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4AEB5B7-0DD5-E544-A89D-4EEE8E12F03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B5B7-0DD5-E544-A89D-4EEE8E12F036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6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AEB5B7-0DD5-E544-A89D-4EEE8E12F036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9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AEB5B7-0DD5-E544-A89D-4EEE8E12F036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256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AEB5B7-0DD5-E544-A89D-4EEE8E12F036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67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B5B7-0DD5-E544-A89D-4EEE8E12F036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5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B5B7-0DD5-E544-A89D-4EEE8E12F036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21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B5B7-0DD5-E544-A89D-4EEE8E12F03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97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AEB5B7-0DD5-E544-A89D-4EEE8E12F03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B5B7-0DD5-E544-A89D-4EEE8E12F03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8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AEB5B7-0DD5-E544-A89D-4EEE8E12F03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2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B5B7-0DD5-E544-A89D-4EEE8E12F036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2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B5B7-0DD5-E544-A89D-4EEE8E12F036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6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B5B7-0DD5-E544-A89D-4EEE8E12F036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6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B5B7-0DD5-E544-A89D-4EEE8E12F036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4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B5B7-0DD5-E544-A89D-4EEE8E12F036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1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B5B7-0DD5-E544-A89D-4EEE8E12F036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4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EB5B7-0DD5-E544-A89D-4EEE8E12F036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DDA9-6D23-7243-A951-F41832436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35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64ncq-Nyz0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4EB2-11FD-C948-B994-33CE2DCCF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9B00D-CB6E-244F-A9AE-888B3336C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descr="The Chase Australia Intro">
            <a:hlinkClick r:id="" action="ppaction://media"/>
            <a:extLst>
              <a:ext uri="{FF2B5EF4-FFF2-40B4-BE49-F238E27FC236}">
                <a16:creationId xmlns:a16="http://schemas.microsoft.com/office/drawing/2014/main" id="{8E027CBC-C0E2-7745-B148-1C3FF09C0D0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4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E98E0E-C02D-2B42-93F8-BEE7BFD1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4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4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B18F-9DD4-B84B-B1C8-58F2BBC3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14F3-99DD-9D4E-830C-2BD2F3F4B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demanded it, and I delivered.</a:t>
            </a:r>
          </a:p>
          <a:p>
            <a:r>
              <a:rPr lang="en-US" dirty="0"/>
              <a:t>I was jealous of all your cool games.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2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74DB-AE68-0743-8EC2-A8A8152D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FF5C-7F79-0F4E-8260-78A38B74B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Three rounds</a:t>
            </a:r>
          </a:p>
          <a:p>
            <a:pPr marL="0" indent="0">
              <a:buNone/>
            </a:pPr>
            <a:r>
              <a:rPr lang="en-US" dirty="0"/>
              <a:t>1 Cash build – </a:t>
            </a:r>
            <a:r>
              <a:rPr lang="en-US" dirty="0" err="1"/>
              <a:t>gets.chomp</a:t>
            </a:r>
            <a:r>
              <a:rPr lang="en-US" dirty="0"/>
              <a:t> – 30 seconds</a:t>
            </a:r>
          </a:p>
          <a:p>
            <a:pPr marL="0" indent="0">
              <a:buNone/>
            </a:pPr>
            <a:r>
              <a:rPr lang="en-US" dirty="0"/>
              <a:t>2 Facing the Chaser – TTY Prompt</a:t>
            </a:r>
          </a:p>
          <a:p>
            <a:pPr marL="0" indent="0">
              <a:buNone/>
            </a:pPr>
            <a:r>
              <a:rPr lang="en-US" dirty="0"/>
              <a:t>3 Final Chase – </a:t>
            </a:r>
            <a:r>
              <a:rPr lang="en-US" dirty="0" err="1"/>
              <a:t>gets.chomp</a:t>
            </a:r>
            <a:r>
              <a:rPr lang="en-US" dirty="0"/>
              <a:t> – 60 seconds</a:t>
            </a:r>
          </a:p>
        </p:txBody>
      </p:sp>
    </p:spTree>
    <p:extLst>
      <p:ext uri="{BB962C8B-B14F-4D97-AF65-F5344CB8AC3E}">
        <p14:creationId xmlns:p14="http://schemas.microsoft.com/office/powerpoint/2010/main" val="18577802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{45F55328-45AA-9242-97F5-68E065F38864}tf10001079</Template>
  <TotalTime>8</TotalTime>
  <Words>50</Words>
  <Application>Microsoft Macintosh PowerPoint</Application>
  <PresentationFormat>Widescreen</PresentationFormat>
  <Paragraphs>8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WHY?</vt:lpstr>
      <vt:lpstr>Game 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Madden</dc:creator>
  <cp:lastModifiedBy>Molly Madden</cp:lastModifiedBy>
  <cp:revision>1</cp:revision>
  <dcterms:created xsi:type="dcterms:W3CDTF">2019-09-09T01:37:50Z</dcterms:created>
  <dcterms:modified xsi:type="dcterms:W3CDTF">2019-09-09T01:46:14Z</dcterms:modified>
</cp:coreProperties>
</file>