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5" r:id="rId1"/>
  </p:sldMasterIdLst>
  <p:notesMasterIdLst>
    <p:notesMasterId r:id="rId3"/>
  </p:notesMasterIdLst>
  <p:handoutMasterIdLst>
    <p:handoutMasterId r:id="rId4"/>
  </p:handoutMasterIdLst>
  <p:sldIdLst>
    <p:sldId id="30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lly King" initials="MM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65"/>
    <p:restoredTop sz="76831" autoAdjust="0"/>
  </p:normalViewPr>
  <p:slideViewPr>
    <p:cSldViewPr snapToGrid="0" snapToObjects="1">
      <p:cViewPr varScale="1">
        <p:scale>
          <a:sx n="99" d="100"/>
          <a:sy n="99" d="100"/>
        </p:scale>
        <p:origin x="246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17" d="100"/>
          <a:sy n="117" d="100"/>
        </p:scale>
        <p:origin x="4432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6B673B-8F54-3144-ADDE-CBB862B5A54E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57CBAF-68BF-7C4B-9CDC-A3B40739B7DF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Times"/>
              <a:cs typeface="Times"/>
            </a:rPr>
            <a:t>Social Position (</a:t>
          </a:r>
          <a:r>
            <a:rPr lang="en-US" dirty="0">
              <a:solidFill>
                <a:schemeClr val="tx1"/>
              </a:solidFill>
              <a:latin typeface="Times"/>
            </a:rPr>
            <a:t>Race/Ethnicity</a:t>
          </a:r>
        </a:p>
        <a:p>
          <a:r>
            <a:rPr lang="en-US">
              <a:solidFill>
                <a:schemeClr val="tx1"/>
              </a:solidFill>
              <a:latin typeface="Times"/>
              <a:cs typeface="Times"/>
            </a:rPr>
            <a:t>/ Income)</a:t>
          </a:r>
          <a:endParaRPr lang="en-US" dirty="0">
            <a:solidFill>
              <a:schemeClr val="tx1"/>
            </a:solidFill>
            <a:latin typeface="Times"/>
            <a:cs typeface="Times"/>
          </a:endParaRPr>
        </a:p>
      </dgm:t>
    </dgm:pt>
    <dgm:pt modelId="{E23C7476-2019-E949-945D-96B48299B7AD}" type="parTrans" cxnId="{9C87130A-4E77-174A-9F62-AAD75BA7E801}">
      <dgm:prSet/>
      <dgm:spPr/>
      <dgm:t>
        <a:bodyPr/>
        <a:lstStyle/>
        <a:p>
          <a:endParaRPr lang="en-US">
            <a:latin typeface="Times"/>
            <a:cs typeface="Times"/>
          </a:endParaRPr>
        </a:p>
      </dgm:t>
    </dgm:pt>
    <dgm:pt modelId="{52217474-25BA-5540-B03B-8CC39CB0F0EE}" type="sibTrans" cxnId="{9C87130A-4E77-174A-9F62-AAD75BA7E801}">
      <dgm:prSet/>
      <dgm:spPr/>
      <dgm:t>
        <a:bodyPr/>
        <a:lstStyle/>
        <a:p>
          <a:endParaRPr lang="en-US" dirty="0"/>
        </a:p>
      </dgm:t>
    </dgm:pt>
    <dgm:pt modelId="{80BCE9A9-4DC1-1948-9428-EB05F0F36D25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Times"/>
              <a:cs typeface="Times"/>
            </a:rPr>
            <a:t>Knowledge</a:t>
          </a:r>
        </a:p>
      </dgm:t>
    </dgm:pt>
    <dgm:pt modelId="{4D7CC9CB-E382-4849-BD1B-A81D2C47D481}" type="parTrans" cxnId="{1D325506-169C-D444-A76B-8C7C48F4ABBC}">
      <dgm:prSet/>
      <dgm:spPr/>
      <dgm:t>
        <a:bodyPr/>
        <a:lstStyle/>
        <a:p>
          <a:endParaRPr lang="en-US">
            <a:latin typeface="Times"/>
            <a:cs typeface="Times"/>
          </a:endParaRPr>
        </a:p>
      </dgm:t>
    </dgm:pt>
    <dgm:pt modelId="{2986A487-DF38-164C-A8C6-5274FFC0B1B7}" type="sibTrans" cxnId="{1D325506-169C-D444-A76B-8C7C48F4ABBC}">
      <dgm:prSet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>
              <a:solidFill>
                <a:srgbClr val="000000"/>
              </a:solidFill>
              <a:latin typeface="Times"/>
              <a:cs typeface="Times"/>
            </a:rPr>
            <a:t>Use</a:t>
          </a:r>
        </a:p>
      </dgm:t>
    </dgm:pt>
    <dgm:pt modelId="{9DBA78FB-12EF-8C45-B6E0-17F262CEE27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Times"/>
              <a:cs typeface="Times"/>
            </a:rPr>
            <a:t>Resources / Income</a:t>
          </a:r>
        </a:p>
      </dgm:t>
    </dgm:pt>
    <dgm:pt modelId="{F67ACC2F-4355-8940-A074-F6F4A8C7E672}" type="parTrans" cxnId="{D85413C3-CABB-E146-A98A-05C72798CCEA}">
      <dgm:prSet/>
      <dgm:spPr/>
      <dgm:t>
        <a:bodyPr/>
        <a:lstStyle/>
        <a:p>
          <a:endParaRPr lang="en-US">
            <a:latin typeface="Times"/>
            <a:cs typeface="Times"/>
          </a:endParaRPr>
        </a:p>
      </dgm:t>
    </dgm:pt>
    <dgm:pt modelId="{52B2B1F4-F87F-E246-86E3-DEDBB67257D0}" type="sibTrans" cxnId="{D85413C3-CABB-E146-A98A-05C72798CCEA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en-US">
            <a:latin typeface="Times"/>
            <a:cs typeface="Times"/>
          </a:endParaRPr>
        </a:p>
      </dgm:t>
    </dgm:pt>
    <dgm:pt modelId="{F55CF249-7527-7C4F-AA03-C4416E0D953A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Times"/>
              <a:cs typeface="Times"/>
            </a:rPr>
            <a:t>Education</a:t>
          </a:r>
        </a:p>
      </dgm:t>
    </dgm:pt>
    <dgm:pt modelId="{1EABF39B-ED70-304D-B2B0-1B448C1EB30A}" type="parTrans" cxnId="{3CB09521-6B14-F048-B85E-D47448ADF926}">
      <dgm:prSet/>
      <dgm:spPr/>
      <dgm:t>
        <a:bodyPr/>
        <a:lstStyle/>
        <a:p>
          <a:endParaRPr lang="en-US"/>
        </a:p>
      </dgm:t>
    </dgm:pt>
    <dgm:pt modelId="{C59FC452-0058-9348-B9E8-8282483488BF}" type="sibTrans" cxnId="{3CB09521-6B14-F048-B85E-D47448ADF926}">
      <dgm:prSet/>
      <dgm:spPr>
        <a:noFill/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871B7F36-5189-7B4F-9DFB-E9034B9341AA}">
      <dgm:prSet phldrT="[Text]" custT="1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sz="1300" dirty="0">
              <a:solidFill>
                <a:schemeClr val="tx1"/>
              </a:solidFill>
              <a:latin typeface="Times"/>
            </a:rPr>
            <a:t>Other Ways Of Learning</a:t>
          </a:r>
          <a:endParaRPr lang="en-US" sz="1300" dirty="0">
            <a:solidFill>
              <a:schemeClr val="tx1"/>
            </a:solidFill>
            <a:latin typeface="Times"/>
            <a:cs typeface="Times"/>
          </a:endParaRPr>
        </a:p>
      </dgm:t>
    </dgm:pt>
    <dgm:pt modelId="{0E793AC9-C939-4649-893C-B8E1B6806105}" type="parTrans" cxnId="{7C3DE075-B558-8C46-9A07-3B72E738D773}">
      <dgm:prSet/>
      <dgm:spPr/>
      <dgm:t>
        <a:bodyPr/>
        <a:lstStyle/>
        <a:p>
          <a:endParaRPr lang="en-US"/>
        </a:p>
      </dgm:t>
    </dgm:pt>
    <dgm:pt modelId="{2B6A0743-0470-C94B-A47C-BE415AF99AF3}" type="sibTrans" cxnId="{7C3DE075-B558-8C46-9A07-3B72E738D773}">
      <dgm:prSet custScaleX="155563"/>
      <dgm:spPr/>
      <dgm:t>
        <a:bodyPr/>
        <a:lstStyle/>
        <a:p>
          <a:endParaRPr lang="en-US"/>
        </a:p>
      </dgm:t>
    </dgm:pt>
    <dgm:pt modelId="{1B3DEA70-19D1-664C-AE7B-6AF06603EF18}" type="pres">
      <dgm:prSet presAssocID="{E16B673B-8F54-3144-ADDE-CBB862B5A54E}" presName="Name0" presStyleCnt="0">
        <dgm:presLayoutVars>
          <dgm:dir/>
          <dgm:resizeHandles val="exact"/>
        </dgm:presLayoutVars>
      </dgm:prSet>
      <dgm:spPr/>
    </dgm:pt>
    <dgm:pt modelId="{A1C14C98-2A0A-9248-96DB-E1EFA50B44F7}" type="pres">
      <dgm:prSet presAssocID="{F55CF249-7527-7C4F-AA03-C4416E0D953A}" presName="node" presStyleLbl="node1" presStyleIdx="0" presStyleCnt="5" custScaleY="61423" custLinFactX="9544" custLinFactNeighborX="100000" custLinFactNeighborY="-28188">
        <dgm:presLayoutVars>
          <dgm:bulletEnabled val="1"/>
        </dgm:presLayoutVars>
      </dgm:prSet>
      <dgm:spPr>
        <a:prstGeom prst="rect">
          <a:avLst/>
        </a:prstGeom>
      </dgm:spPr>
    </dgm:pt>
    <dgm:pt modelId="{F1E68ECA-8D53-2144-95D0-06FF11982A74}" type="pres">
      <dgm:prSet presAssocID="{C59FC452-0058-9348-B9E8-8282483488BF}" presName="sibTrans" presStyleLbl="sibTrans2D1" presStyleIdx="0" presStyleCnt="4" custAng="11366058" custScaleX="147403" custScaleY="80692" custLinFactNeighborX="-4341" custLinFactNeighborY="-8897"/>
      <dgm:spPr/>
    </dgm:pt>
    <dgm:pt modelId="{9283D35B-5C75-EE42-AE41-A3DDBC0B1649}" type="pres">
      <dgm:prSet presAssocID="{C59FC452-0058-9348-B9E8-8282483488BF}" presName="connectorText" presStyleLbl="sibTrans2D1" presStyleIdx="0" presStyleCnt="4"/>
      <dgm:spPr/>
    </dgm:pt>
    <dgm:pt modelId="{FDAE6998-2747-7248-A01D-BE5BB53B0B5E}" type="pres">
      <dgm:prSet presAssocID="{C457CBAF-68BF-7C4B-9CDC-A3B40739B7DF}" presName="node" presStyleLbl="node1" presStyleIdx="1" presStyleCnt="5" custScaleY="75176" custLinFactY="37142" custLinFactNeighborX="25929" custLinFactNeighborY="100000">
        <dgm:presLayoutVars>
          <dgm:bulletEnabled val="1"/>
        </dgm:presLayoutVars>
      </dgm:prSet>
      <dgm:spPr>
        <a:prstGeom prst="rect">
          <a:avLst/>
        </a:prstGeom>
      </dgm:spPr>
    </dgm:pt>
    <dgm:pt modelId="{AB3EADC4-9D9A-F147-AD5F-59312D2F6C9C}" type="pres">
      <dgm:prSet presAssocID="{52217474-25BA-5540-B03B-8CC39CB0F0EE}" presName="sibTrans" presStyleLbl="sibTrans2D1" presStyleIdx="1" presStyleCnt="4" custScaleX="155563"/>
      <dgm:spPr/>
    </dgm:pt>
    <dgm:pt modelId="{FA943235-32DC-8E4F-9785-98E7ED57F9CA}" type="pres">
      <dgm:prSet presAssocID="{52217474-25BA-5540-B03B-8CC39CB0F0EE}" presName="connectorText" presStyleLbl="sibTrans2D1" presStyleIdx="1" presStyleCnt="4"/>
      <dgm:spPr/>
    </dgm:pt>
    <dgm:pt modelId="{AA4847D9-5166-3A4A-BE16-1024D8258091}" type="pres">
      <dgm:prSet presAssocID="{80BCE9A9-4DC1-1948-9428-EB05F0F36D25}" presName="node" presStyleLbl="node1" presStyleIdx="2" presStyleCnt="5" custScaleY="62318" custLinFactX="-13961" custLinFactNeighborX="-100000" custLinFactNeighborY="-30911">
        <dgm:presLayoutVars>
          <dgm:bulletEnabled val="1"/>
        </dgm:presLayoutVars>
      </dgm:prSet>
      <dgm:spPr>
        <a:prstGeom prst="rect">
          <a:avLst/>
        </a:prstGeom>
      </dgm:spPr>
    </dgm:pt>
    <dgm:pt modelId="{568636EA-1A6A-B842-93A5-C183BAB90332}" type="pres">
      <dgm:prSet presAssocID="{2986A487-DF38-164C-A8C6-5274FFC0B1B7}" presName="sibTrans" presStyleLbl="sibTrans2D1" presStyleIdx="2" presStyleCnt="4" custScaleX="165796" custScaleY="91055"/>
      <dgm:spPr/>
    </dgm:pt>
    <dgm:pt modelId="{658DA87E-55F0-4D49-9376-1C7696FA8BC0}" type="pres">
      <dgm:prSet presAssocID="{2986A487-DF38-164C-A8C6-5274FFC0B1B7}" presName="connectorText" presStyleLbl="sibTrans2D1" presStyleIdx="2" presStyleCnt="4"/>
      <dgm:spPr/>
    </dgm:pt>
    <dgm:pt modelId="{B4D902DC-DCFF-4E4A-920F-DE6963DF7337}" type="pres">
      <dgm:prSet presAssocID="{9DBA78FB-12EF-8C45-B6E0-17F262CEE27E}" presName="node" presStyleLbl="node1" presStyleIdx="3" presStyleCnt="5" custScaleY="62318" custLinFactNeighborX="-44654" custLinFactNeighborY="-28723">
        <dgm:presLayoutVars>
          <dgm:bulletEnabled val="1"/>
        </dgm:presLayoutVars>
      </dgm:prSet>
      <dgm:spPr>
        <a:prstGeom prst="rect">
          <a:avLst/>
        </a:prstGeom>
      </dgm:spPr>
    </dgm:pt>
    <dgm:pt modelId="{A53D9E3A-3BF3-9B44-9714-C425836603A2}" type="pres">
      <dgm:prSet presAssocID="{52B2B1F4-F87F-E246-86E3-DEDBB67257D0}" presName="sibTrans" presStyleLbl="sibTrans2D1" presStyleIdx="3" presStyleCnt="4" custAng="12093462" custScaleX="81167" custScaleY="55202" custLinFactNeighborX="-91608" custLinFactNeighborY="12693"/>
      <dgm:spPr/>
    </dgm:pt>
    <dgm:pt modelId="{86714B7D-79D5-684C-BDBE-2F560BC86F19}" type="pres">
      <dgm:prSet presAssocID="{52B2B1F4-F87F-E246-86E3-DEDBB67257D0}" presName="connectorText" presStyleLbl="sibTrans2D1" presStyleIdx="3" presStyleCnt="4"/>
      <dgm:spPr/>
    </dgm:pt>
    <dgm:pt modelId="{ED30790D-CA5C-0040-AB39-304677A16066}" type="pres">
      <dgm:prSet presAssocID="{871B7F36-5189-7B4F-9DFB-E9034B9341AA}" presName="node" presStyleLbl="node1" presStyleIdx="4" presStyleCnt="5" custScaleY="75176" custLinFactX="-300000" custLinFactY="-100000" custLinFactNeighborX="-300296" custLinFactNeighborY="-109841">
        <dgm:presLayoutVars>
          <dgm:bulletEnabled val="1"/>
        </dgm:presLayoutVars>
      </dgm:prSet>
      <dgm:spPr>
        <a:prstGeom prst="rect">
          <a:avLst/>
        </a:prstGeom>
      </dgm:spPr>
    </dgm:pt>
  </dgm:ptLst>
  <dgm:cxnLst>
    <dgm:cxn modelId="{1D325506-169C-D444-A76B-8C7C48F4ABBC}" srcId="{E16B673B-8F54-3144-ADDE-CBB862B5A54E}" destId="{80BCE9A9-4DC1-1948-9428-EB05F0F36D25}" srcOrd="2" destOrd="0" parTransId="{4D7CC9CB-E382-4849-BD1B-A81D2C47D481}" sibTransId="{2986A487-DF38-164C-A8C6-5274FFC0B1B7}"/>
    <dgm:cxn modelId="{8FC58308-90DE-D14A-BFED-013834A762FF}" type="presOf" srcId="{9DBA78FB-12EF-8C45-B6E0-17F262CEE27E}" destId="{B4D902DC-DCFF-4E4A-920F-DE6963DF7337}" srcOrd="0" destOrd="0" presId="urn:microsoft.com/office/officeart/2005/8/layout/process1"/>
    <dgm:cxn modelId="{9C87130A-4E77-174A-9F62-AAD75BA7E801}" srcId="{E16B673B-8F54-3144-ADDE-CBB862B5A54E}" destId="{C457CBAF-68BF-7C4B-9CDC-A3B40739B7DF}" srcOrd="1" destOrd="0" parTransId="{E23C7476-2019-E949-945D-96B48299B7AD}" sibTransId="{52217474-25BA-5540-B03B-8CC39CB0F0EE}"/>
    <dgm:cxn modelId="{69112D0E-01D0-014B-AA9E-C8CF94440019}" type="presOf" srcId="{52B2B1F4-F87F-E246-86E3-DEDBB67257D0}" destId="{86714B7D-79D5-684C-BDBE-2F560BC86F19}" srcOrd="1" destOrd="0" presId="urn:microsoft.com/office/officeart/2005/8/layout/process1"/>
    <dgm:cxn modelId="{3CB09521-6B14-F048-B85E-D47448ADF926}" srcId="{E16B673B-8F54-3144-ADDE-CBB862B5A54E}" destId="{F55CF249-7527-7C4F-AA03-C4416E0D953A}" srcOrd="0" destOrd="0" parTransId="{1EABF39B-ED70-304D-B2B0-1B448C1EB30A}" sibTransId="{C59FC452-0058-9348-B9E8-8282483488BF}"/>
    <dgm:cxn modelId="{7FFA6027-DEC8-E04E-8C5C-B7E209D0F2DF}" type="presOf" srcId="{871B7F36-5189-7B4F-9DFB-E9034B9341AA}" destId="{ED30790D-CA5C-0040-AB39-304677A16066}" srcOrd="0" destOrd="0" presId="urn:microsoft.com/office/officeart/2005/8/layout/process1"/>
    <dgm:cxn modelId="{46F9E733-5D0B-B446-A652-218F89773D04}" type="presOf" srcId="{C59FC452-0058-9348-B9E8-8282483488BF}" destId="{F1E68ECA-8D53-2144-95D0-06FF11982A74}" srcOrd="0" destOrd="0" presId="urn:microsoft.com/office/officeart/2005/8/layout/process1"/>
    <dgm:cxn modelId="{85F61A58-2B7F-C442-9966-B99214E524B7}" type="presOf" srcId="{E16B673B-8F54-3144-ADDE-CBB862B5A54E}" destId="{1B3DEA70-19D1-664C-AE7B-6AF06603EF18}" srcOrd="0" destOrd="0" presId="urn:microsoft.com/office/officeart/2005/8/layout/process1"/>
    <dgm:cxn modelId="{33EC1963-C8A5-264C-8941-65B0FD7709F5}" type="presOf" srcId="{C59FC452-0058-9348-B9E8-8282483488BF}" destId="{9283D35B-5C75-EE42-AE41-A3DDBC0B1649}" srcOrd="1" destOrd="0" presId="urn:microsoft.com/office/officeart/2005/8/layout/process1"/>
    <dgm:cxn modelId="{30E54771-CDFF-DC45-BA81-3BA28AA03F53}" type="presOf" srcId="{C457CBAF-68BF-7C4B-9CDC-A3B40739B7DF}" destId="{FDAE6998-2747-7248-A01D-BE5BB53B0B5E}" srcOrd="0" destOrd="0" presId="urn:microsoft.com/office/officeart/2005/8/layout/process1"/>
    <dgm:cxn modelId="{7C3DE075-B558-8C46-9A07-3B72E738D773}" srcId="{E16B673B-8F54-3144-ADDE-CBB862B5A54E}" destId="{871B7F36-5189-7B4F-9DFB-E9034B9341AA}" srcOrd="4" destOrd="0" parTransId="{0E793AC9-C939-4649-893C-B8E1B6806105}" sibTransId="{2B6A0743-0470-C94B-A47C-BE415AF99AF3}"/>
    <dgm:cxn modelId="{8AF52D76-D35E-454A-B782-1D7602C8E6FA}" type="presOf" srcId="{F55CF249-7527-7C4F-AA03-C4416E0D953A}" destId="{A1C14C98-2A0A-9248-96DB-E1EFA50B44F7}" srcOrd="0" destOrd="0" presId="urn:microsoft.com/office/officeart/2005/8/layout/process1"/>
    <dgm:cxn modelId="{E406A487-1CDD-E340-AA79-3205D4C583DE}" type="presOf" srcId="{2986A487-DF38-164C-A8C6-5274FFC0B1B7}" destId="{568636EA-1A6A-B842-93A5-C183BAB90332}" srcOrd="0" destOrd="0" presId="urn:microsoft.com/office/officeart/2005/8/layout/process1"/>
    <dgm:cxn modelId="{DFA05AAB-BC14-2348-98C5-9A31EA18AAAC}" type="presOf" srcId="{80BCE9A9-4DC1-1948-9428-EB05F0F36D25}" destId="{AA4847D9-5166-3A4A-BE16-1024D8258091}" srcOrd="0" destOrd="0" presId="urn:microsoft.com/office/officeart/2005/8/layout/process1"/>
    <dgm:cxn modelId="{41CE05B0-24AF-2F40-8090-9DA04D41B29E}" type="presOf" srcId="{2986A487-DF38-164C-A8C6-5274FFC0B1B7}" destId="{658DA87E-55F0-4D49-9376-1C7696FA8BC0}" srcOrd="1" destOrd="0" presId="urn:microsoft.com/office/officeart/2005/8/layout/process1"/>
    <dgm:cxn modelId="{D85413C3-CABB-E146-A98A-05C72798CCEA}" srcId="{E16B673B-8F54-3144-ADDE-CBB862B5A54E}" destId="{9DBA78FB-12EF-8C45-B6E0-17F262CEE27E}" srcOrd="3" destOrd="0" parTransId="{F67ACC2F-4355-8940-A074-F6F4A8C7E672}" sibTransId="{52B2B1F4-F87F-E246-86E3-DEDBB67257D0}"/>
    <dgm:cxn modelId="{669AE9CA-08EE-1549-BEC4-4C036EC8AA8C}" type="presOf" srcId="{52217474-25BA-5540-B03B-8CC39CB0F0EE}" destId="{FA943235-32DC-8E4F-9785-98E7ED57F9CA}" srcOrd="1" destOrd="0" presId="urn:microsoft.com/office/officeart/2005/8/layout/process1"/>
    <dgm:cxn modelId="{4CECE6D2-1F48-3346-833A-98E6FCC13773}" type="presOf" srcId="{52217474-25BA-5540-B03B-8CC39CB0F0EE}" destId="{AB3EADC4-9D9A-F147-AD5F-59312D2F6C9C}" srcOrd="0" destOrd="0" presId="urn:microsoft.com/office/officeart/2005/8/layout/process1"/>
    <dgm:cxn modelId="{AD59B0E9-D971-0342-9085-B9F75F096B94}" type="presOf" srcId="{52B2B1F4-F87F-E246-86E3-DEDBB67257D0}" destId="{A53D9E3A-3BF3-9B44-9714-C425836603A2}" srcOrd="0" destOrd="0" presId="urn:microsoft.com/office/officeart/2005/8/layout/process1"/>
    <dgm:cxn modelId="{160FF242-7269-184D-AACD-02B3794E3362}" type="presParOf" srcId="{1B3DEA70-19D1-664C-AE7B-6AF06603EF18}" destId="{A1C14C98-2A0A-9248-96DB-E1EFA50B44F7}" srcOrd="0" destOrd="0" presId="urn:microsoft.com/office/officeart/2005/8/layout/process1"/>
    <dgm:cxn modelId="{E7C0807F-9BD5-3748-9181-BFAD19313DF6}" type="presParOf" srcId="{1B3DEA70-19D1-664C-AE7B-6AF06603EF18}" destId="{F1E68ECA-8D53-2144-95D0-06FF11982A74}" srcOrd="1" destOrd="0" presId="urn:microsoft.com/office/officeart/2005/8/layout/process1"/>
    <dgm:cxn modelId="{37AAB754-D9B3-0243-BED4-DADD28687194}" type="presParOf" srcId="{F1E68ECA-8D53-2144-95D0-06FF11982A74}" destId="{9283D35B-5C75-EE42-AE41-A3DDBC0B1649}" srcOrd="0" destOrd="0" presId="urn:microsoft.com/office/officeart/2005/8/layout/process1"/>
    <dgm:cxn modelId="{2C3CC514-8EDE-3744-8250-DCE5FC3D2D4D}" type="presParOf" srcId="{1B3DEA70-19D1-664C-AE7B-6AF06603EF18}" destId="{FDAE6998-2747-7248-A01D-BE5BB53B0B5E}" srcOrd="2" destOrd="0" presId="urn:microsoft.com/office/officeart/2005/8/layout/process1"/>
    <dgm:cxn modelId="{A986796B-01FE-6346-BA11-42F9F03E6CE0}" type="presParOf" srcId="{1B3DEA70-19D1-664C-AE7B-6AF06603EF18}" destId="{AB3EADC4-9D9A-F147-AD5F-59312D2F6C9C}" srcOrd="3" destOrd="0" presId="urn:microsoft.com/office/officeart/2005/8/layout/process1"/>
    <dgm:cxn modelId="{9F442D5C-2575-384E-87B5-591B7E0FF787}" type="presParOf" srcId="{AB3EADC4-9D9A-F147-AD5F-59312D2F6C9C}" destId="{FA943235-32DC-8E4F-9785-98E7ED57F9CA}" srcOrd="0" destOrd="0" presId="urn:microsoft.com/office/officeart/2005/8/layout/process1"/>
    <dgm:cxn modelId="{B47FB8CF-98DB-BE43-A813-0464B9D60686}" type="presParOf" srcId="{1B3DEA70-19D1-664C-AE7B-6AF06603EF18}" destId="{AA4847D9-5166-3A4A-BE16-1024D8258091}" srcOrd="4" destOrd="0" presId="urn:microsoft.com/office/officeart/2005/8/layout/process1"/>
    <dgm:cxn modelId="{3AFA6004-E1D9-374A-862C-D3253387D506}" type="presParOf" srcId="{1B3DEA70-19D1-664C-AE7B-6AF06603EF18}" destId="{568636EA-1A6A-B842-93A5-C183BAB90332}" srcOrd="5" destOrd="0" presId="urn:microsoft.com/office/officeart/2005/8/layout/process1"/>
    <dgm:cxn modelId="{2100947A-8D1C-5644-9BF0-AF5887FBA8B1}" type="presParOf" srcId="{568636EA-1A6A-B842-93A5-C183BAB90332}" destId="{658DA87E-55F0-4D49-9376-1C7696FA8BC0}" srcOrd="0" destOrd="0" presId="urn:microsoft.com/office/officeart/2005/8/layout/process1"/>
    <dgm:cxn modelId="{AFFE54D1-041B-4640-B663-73F9CD694A12}" type="presParOf" srcId="{1B3DEA70-19D1-664C-AE7B-6AF06603EF18}" destId="{B4D902DC-DCFF-4E4A-920F-DE6963DF7337}" srcOrd="6" destOrd="0" presId="urn:microsoft.com/office/officeart/2005/8/layout/process1"/>
    <dgm:cxn modelId="{EDB022B3-F483-1545-8648-505D8D7940AE}" type="presParOf" srcId="{1B3DEA70-19D1-664C-AE7B-6AF06603EF18}" destId="{A53D9E3A-3BF3-9B44-9714-C425836603A2}" srcOrd="7" destOrd="0" presId="urn:microsoft.com/office/officeart/2005/8/layout/process1"/>
    <dgm:cxn modelId="{CB3664AC-387A-894E-82F0-C35164ABE864}" type="presParOf" srcId="{A53D9E3A-3BF3-9B44-9714-C425836603A2}" destId="{86714B7D-79D5-684C-BDBE-2F560BC86F19}" srcOrd="0" destOrd="0" presId="urn:microsoft.com/office/officeart/2005/8/layout/process1"/>
    <dgm:cxn modelId="{60915532-83DC-DB43-AE11-D602F6F51212}" type="presParOf" srcId="{1B3DEA70-19D1-664C-AE7B-6AF06603EF18}" destId="{ED30790D-CA5C-0040-AB39-304677A16066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C14C98-2A0A-9248-96DB-E1EFA50B44F7}">
      <dsp:nvSpPr>
        <dsp:cNvPr id="0" name=""/>
        <dsp:cNvSpPr/>
      </dsp:nvSpPr>
      <dsp:spPr>
        <a:xfrm>
          <a:off x="561839" y="3141583"/>
          <a:ext cx="1518359" cy="585803"/>
        </a:xfrm>
        <a:prstGeom prst="rect">
          <a:avLst/>
        </a:prstGeom>
        <a:solidFill>
          <a:srgbClr val="FFFFFF"/>
        </a:solidFill>
        <a:ln w="12700" cap="flat" cmpd="sng" algn="ctr">
          <a:solidFill>
            <a:srgbClr val="0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  <a:latin typeface="Times"/>
              <a:cs typeface="Times"/>
            </a:rPr>
            <a:t>Education</a:t>
          </a:r>
        </a:p>
      </dsp:txBody>
      <dsp:txXfrm>
        <a:off x="561839" y="3141583"/>
        <a:ext cx="1518359" cy="585803"/>
      </dsp:txXfrm>
    </dsp:sp>
    <dsp:sp modelId="{F1E68ECA-8D53-2144-95D0-06FF11982A74}">
      <dsp:nvSpPr>
        <dsp:cNvPr id="0" name=""/>
        <dsp:cNvSpPr/>
      </dsp:nvSpPr>
      <dsp:spPr>
        <a:xfrm rot="13967395">
          <a:off x="1578442" y="4018541"/>
          <a:ext cx="1053064" cy="303848"/>
        </a:xfrm>
        <a:prstGeom prst="rightArrow">
          <a:avLst>
            <a:gd name="adj1" fmla="val 60000"/>
            <a:gd name="adj2" fmla="val 50000"/>
          </a:avLst>
        </a:prstGeom>
        <a:noFill/>
        <a:ln>
          <a:solidFill>
            <a:srgbClr val="00000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1651581" y="4115610"/>
        <a:ext cx="961910" cy="182308"/>
      </dsp:txXfrm>
    </dsp:sp>
    <dsp:sp modelId="{FDAE6998-2747-7248-A01D-BE5BB53B0B5E}">
      <dsp:nvSpPr>
        <dsp:cNvPr id="0" name=""/>
        <dsp:cNvSpPr/>
      </dsp:nvSpPr>
      <dsp:spPr>
        <a:xfrm>
          <a:off x="2231832" y="4652785"/>
          <a:ext cx="1518359" cy="716968"/>
        </a:xfrm>
        <a:prstGeom prst="rect">
          <a:avLst/>
        </a:prstGeom>
        <a:solidFill>
          <a:srgbClr val="FFFFFF"/>
        </a:solidFill>
        <a:ln w="12700" cap="flat" cmpd="sng" algn="ctr">
          <a:solidFill>
            <a:srgbClr val="0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  <a:latin typeface="Times"/>
              <a:cs typeface="Times"/>
            </a:rPr>
            <a:t>Social Position (</a:t>
          </a:r>
          <a:r>
            <a:rPr lang="en-US" sz="1500" kern="1200" dirty="0">
              <a:solidFill>
                <a:schemeClr val="tx1"/>
              </a:solidFill>
              <a:latin typeface="Times"/>
            </a:rPr>
            <a:t>Race/Ethnicity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schemeClr val="tx1"/>
              </a:solidFill>
              <a:latin typeface="Times"/>
              <a:cs typeface="Times"/>
            </a:rPr>
            <a:t>/ Income)</a:t>
          </a:r>
          <a:endParaRPr lang="en-US" sz="1500" kern="1200" dirty="0">
            <a:solidFill>
              <a:schemeClr val="tx1"/>
            </a:solidFill>
            <a:latin typeface="Times"/>
            <a:cs typeface="Times"/>
          </a:endParaRPr>
        </a:p>
      </dsp:txBody>
      <dsp:txXfrm>
        <a:off x="2231832" y="4652785"/>
        <a:ext cx="1518359" cy="716968"/>
      </dsp:txXfrm>
    </dsp:sp>
    <dsp:sp modelId="{AB3EADC4-9D9A-F147-AD5F-59312D2F6C9C}">
      <dsp:nvSpPr>
        <dsp:cNvPr id="0" name=""/>
        <dsp:cNvSpPr/>
      </dsp:nvSpPr>
      <dsp:spPr>
        <a:xfrm rot="18723607">
          <a:off x="3228701" y="3976752"/>
          <a:ext cx="1051757" cy="3765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3247345" y="4093998"/>
        <a:ext cx="938791" cy="225931"/>
      </dsp:txXfrm>
    </dsp:sp>
    <dsp:sp modelId="{AA4847D9-5166-3A4A-BE16-1024D8258091}">
      <dsp:nvSpPr>
        <dsp:cNvPr id="0" name=""/>
        <dsp:cNvSpPr/>
      </dsp:nvSpPr>
      <dsp:spPr>
        <a:xfrm>
          <a:off x="3678006" y="3111346"/>
          <a:ext cx="1518359" cy="594338"/>
        </a:xfrm>
        <a:prstGeom prst="rect">
          <a:avLst/>
        </a:prstGeom>
        <a:solidFill>
          <a:srgbClr val="FFFFFF"/>
        </a:solidFill>
        <a:ln w="12700" cap="flat" cmpd="sng" algn="ctr">
          <a:solidFill>
            <a:srgbClr val="0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  <a:latin typeface="Times"/>
              <a:cs typeface="Times"/>
            </a:rPr>
            <a:t>Knowledge</a:t>
          </a:r>
        </a:p>
      </dsp:txBody>
      <dsp:txXfrm>
        <a:off x="3678006" y="3111346"/>
        <a:ext cx="1518359" cy="594338"/>
      </dsp:txXfrm>
    </dsp:sp>
    <dsp:sp modelId="{568636EA-1A6A-B842-93A5-C183BAB90332}">
      <dsp:nvSpPr>
        <dsp:cNvPr id="0" name=""/>
        <dsp:cNvSpPr/>
      </dsp:nvSpPr>
      <dsp:spPr>
        <a:xfrm rot="30270">
          <a:off x="5260759" y="3247626"/>
          <a:ext cx="748268" cy="342870"/>
        </a:xfrm>
        <a:prstGeom prst="rightArrow">
          <a:avLst>
            <a:gd name="adj1" fmla="val 60000"/>
            <a:gd name="adj2" fmla="val 50000"/>
          </a:avLst>
        </a:prstGeom>
        <a:noFill/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srgbClr val="000000"/>
              </a:solidFill>
              <a:latin typeface="Times"/>
              <a:cs typeface="Times"/>
            </a:rPr>
            <a:t>Use</a:t>
          </a:r>
        </a:p>
      </dsp:txBody>
      <dsp:txXfrm>
        <a:off x="5260761" y="3315747"/>
        <a:ext cx="645407" cy="205722"/>
      </dsp:txXfrm>
    </dsp:sp>
    <dsp:sp modelId="{B4D902DC-DCFF-4E4A-920F-DE6963DF7337}">
      <dsp:nvSpPr>
        <dsp:cNvPr id="0" name=""/>
        <dsp:cNvSpPr/>
      </dsp:nvSpPr>
      <dsp:spPr>
        <a:xfrm>
          <a:off x="6047877" y="3132213"/>
          <a:ext cx="1518359" cy="594338"/>
        </a:xfrm>
        <a:prstGeom prst="rect">
          <a:avLst/>
        </a:prstGeom>
        <a:solidFill>
          <a:srgbClr val="FFFFFF"/>
        </a:solidFill>
        <a:ln w="12700" cap="flat" cmpd="sng" algn="ctr">
          <a:solidFill>
            <a:srgbClr val="0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  <a:latin typeface="Times"/>
              <a:cs typeface="Times"/>
            </a:rPr>
            <a:t>Resources / Income</a:t>
          </a:r>
        </a:p>
      </dsp:txBody>
      <dsp:txXfrm>
        <a:off x="6047877" y="3132213"/>
        <a:ext cx="1518359" cy="594338"/>
      </dsp:txXfrm>
    </dsp:sp>
    <dsp:sp modelId="{A53D9E3A-3BF3-9B44-9714-C425836603A2}">
      <dsp:nvSpPr>
        <dsp:cNvPr id="0" name=""/>
        <dsp:cNvSpPr/>
      </dsp:nvSpPr>
      <dsp:spPr>
        <a:xfrm rot="2595028">
          <a:off x="2461045" y="2495061"/>
          <a:ext cx="1313012" cy="207864"/>
        </a:xfrm>
        <a:prstGeom prst="rightArrow">
          <a:avLst>
            <a:gd name="adj1" fmla="val 60000"/>
            <a:gd name="adj2" fmla="val 50000"/>
          </a:avLst>
        </a:prstGeom>
        <a:noFill/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latin typeface="Times"/>
            <a:cs typeface="Times"/>
          </a:endParaRPr>
        </a:p>
      </dsp:txBody>
      <dsp:txXfrm rot="10800000">
        <a:off x="2469514" y="2515270"/>
        <a:ext cx="1250653" cy="124718"/>
      </dsp:txXfrm>
    </dsp:sp>
    <dsp:sp modelId="{ED30790D-CA5C-0040-AB39-304677A16066}">
      <dsp:nvSpPr>
        <dsp:cNvPr id="0" name=""/>
        <dsp:cNvSpPr/>
      </dsp:nvSpPr>
      <dsp:spPr>
        <a:xfrm>
          <a:off x="1705624" y="1343541"/>
          <a:ext cx="1518359" cy="716968"/>
        </a:xfrm>
        <a:prstGeom prst="rect">
          <a:avLst/>
        </a:prstGeom>
        <a:solidFill>
          <a:srgbClr val="FFFFFF"/>
        </a:solidFill>
        <a:ln w="12700" cap="flat" cmpd="sng" algn="ctr">
          <a:solidFill>
            <a:srgbClr val="0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  <a:latin typeface="Times"/>
            </a:rPr>
            <a:t>Other Ways Of Learning</a:t>
          </a:r>
          <a:endParaRPr lang="en-US" sz="1300" kern="1200" dirty="0">
            <a:solidFill>
              <a:schemeClr val="tx1"/>
            </a:solidFill>
            <a:latin typeface="Times"/>
            <a:cs typeface="Times"/>
          </a:endParaRPr>
        </a:p>
      </dsp:txBody>
      <dsp:txXfrm>
        <a:off x="1705624" y="1343541"/>
        <a:ext cx="1518359" cy="7169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56A8E0-92B4-6A4C-ADD9-3A84A3FD5BA5}" type="datetimeFigureOut">
              <a:rPr lang="en-US" smtClean="0"/>
              <a:t>8/3/18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EF8DB9-93AE-A149-BB1B-D0D2537F8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837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FC177-AF31-BB4E-9AA8-E1EAFF7612F0}" type="datetimeFigureOut">
              <a:rPr lang="en-US" smtClean="0"/>
              <a:t>8/3/18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47C44-7C27-334C-92C5-0441886F0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 am interested in </a:t>
            </a:r>
            <a:r>
              <a:rPr lang="en-US" baseline="0" dirty="0"/>
              <a:t>how ascribed characteristics affect the knowledge stores a person has.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Knowledge as dependent variable of interest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47C44-7C27-334C-92C5-0441886F0C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6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102CF-3808-504F-A3CC-6F81E9798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944A0E-8382-BC42-86DC-684EED6E6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3F1D4-C6F3-2A4C-9C4A-FEEFD0A0F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Friday, August 3,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0E9D7-6E10-5446-B991-960BC576E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166BE-C5AC-EF49-AD3B-63BA20BC4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09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DFBDF-4D11-3B49-B890-52DE4C0C5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F4CC6-CCFE-AB40-96AC-E2FD22440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927DF-3676-9B43-B2D4-DC22BED86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Friday, August 3,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E3675-B488-E04E-B5DB-9C30BFBFA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9D534-1984-5842-AC10-CC5D26611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27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F5A839-20CF-5044-941E-56C03535BC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A3FF39-AB5C-4446-B796-16EE329E4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C9171-8C64-B947-A603-CE71E6972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Friday, August 3,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0E5A4-FFF1-5542-81CA-C8291E858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C5157-9944-3D4E-AEC9-56C99F2A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75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2E2F9-22FE-204C-BD0F-8B3A8E670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93A98-9370-DE4B-BF54-28B74B96B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E6232-7C98-3342-AE0E-4F92BF60A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Friday, August 3,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7C7B9-670B-704B-BB35-B30CDE343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7DF90-47B0-2E49-B48A-7028EF448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48288-5462-1741-B0B0-036CD52CF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32935-B31D-7845-B992-24BC7A49C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4D6DD-A180-9348-9178-BCA775367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Friday, August 3,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CA236-54FB-2C43-BF58-022FC0FD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4802D-29C6-F74A-9484-FF10F26A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3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C0A30-52D6-0742-AA94-691B9B082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B2F3A-F45D-6F4E-A88E-B82B1C9252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8A6385-3705-924A-B8C1-DB24C9531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9E387-DA8B-FC4B-AEBF-8823AD4F3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Friday, August 3, 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DC5FB-CC65-0B49-92E5-B4354C940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6B99E-77F3-DD43-B5C7-5F84C19A8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87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2CA61-954E-F749-A67E-9622FC62E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A61B1-5078-0D47-977B-218FD2897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DFB19-A183-8546-86D6-4F5974AC9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469229-7493-B442-9269-79D49DDC92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FD0DE9-7F31-DF4E-BDBD-7CEB2B524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18DEAC-8D9C-7A44-8440-2A2B3A2FF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Friday, August 3, 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4504C8-4685-7C4F-8957-341758951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4A64DB-8375-4646-BA2A-998FDABB3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87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84F82-EF3D-2745-AF88-96C654264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A6A12E-73AE-2047-B56F-26F3B6A18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Friday, August 3, 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47CCEE-90F1-5B49-BC52-1C71BD62C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FE5DF-6829-9741-8094-068E5068D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6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7FDD5C-151E-5A4A-8450-78267A160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Friday, August 3, 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7A2402-D05F-9B4E-B886-B207544F9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66CF71-2FB8-D145-9287-BCA5B1C0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5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EEBF8-10E7-B84C-9827-4C555E9A7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821A3-43B8-0F44-BE5A-FE418980F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6C1711-4AD4-7549-AA9C-9AAB8CC85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CC700-F3F3-7A4E-9E93-14E499E96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Friday, August 3, 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9DA1EB-4516-C843-BDDA-0FCFD9A50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B10B0-7569-334B-843F-4F2021BB3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89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04C25-63A9-CD49-BD58-356F1F4F1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E59D40-0BF4-7448-BD20-012DBB09AE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E55DAA-57A3-B248-A3D4-6C0431681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6207D-EB3B-F24D-9E61-26422A454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Friday, August 3, 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1E97A-8E31-E546-BCB1-4791CD527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A429D-3E7A-5842-9E28-0C2196D89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48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8C39EC-2694-774E-99A8-04C38F4CA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4AA48-030A-0046-91F9-FA1E84276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5BBE8-6323-4E4C-9E42-FDF7784DA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CB818-7379-467D-8E76-EF9D9074A26C}" type="datetime2">
              <a:rPr lang="en-US" smtClean="0"/>
              <a:t>Friday, August 3,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48154-31BC-9D4A-AECA-1F0638C82F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B64D0-1DF2-BA4E-95DB-F4D7254FD2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5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6" r:id="rId1"/>
    <p:sldLayoutId id="2147484087" r:id="rId2"/>
    <p:sldLayoutId id="2147484088" r:id="rId3"/>
    <p:sldLayoutId id="2147484089" r:id="rId4"/>
    <p:sldLayoutId id="2147484090" r:id="rId5"/>
    <p:sldLayoutId id="2147484091" r:id="rId6"/>
    <p:sldLayoutId id="2147484092" r:id="rId7"/>
    <p:sldLayoutId id="2147484093" r:id="rId8"/>
    <p:sldLayoutId id="2147484094" r:id="rId9"/>
    <p:sldLayoutId id="2147484095" r:id="rId10"/>
    <p:sldLayoutId id="2147484096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896875709"/>
              </p:ext>
            </p:extLst>
          </p:nvPr>
        </p:nvGraphicFramePr>
        <p:xfrm>
          <a:off x="274320" y="-301751"/>
          <a:ext cx="10030968" cy="7406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Curved Down Arrow 7">
            <a:extLst>
              <a:ext uri="{FF2B5EF4-FFF2-40B4-BE49-F238E27FC236}">
                <a16:creationId xmlns:a16="http://schemas.microsoft.com/office/drawing/2014/main" id="{FCBE05C7-E6E3-5F4D-82CE-44BFBBC7775A}"/>
              </a:ext>
            </a:extLst>
          </p:cNvPr>
          <p:cNvSpPr/>
          <p:nvPr/>
        </p:nvSpPr>
        <p:spPr>
          <a:xfrm flipH="1">
            <a:off x="4433194" y="1865375"/>
            <a:ext cx="2689982" cy="946597"/>
          </a:xfrm>
          <a:prstGeom prst="curved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pitchFamily="2" charset="0"/>
              </a:rPr>
              <a:t>Occupation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BC9B2782-5FA8-B442-83BF-0FA77E34CEC2}"/>
              </a:ext>
            </a:extLst>
          </p:cNvPr>
          <p:cNvSpPr/>
          <p:nvPr/>
        </p:nvSpPr>
        <p:spPr>
          <a:xfrm>
            <a:off x="2386584" y="2939988"/>
            <a:ext cx="1362456" cy="33832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5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22148</TotalTime>
  <Words>42</Words>
  <Application>Microsoft Macintosh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Molly King</dc:creator>
  <cp:lastModifiedBy>Molly King</cp:lastModifiedBy>
  <cp:revision>581</cp:revision>
  <cp:lastPrinted>2018-08-04T01:30:05Z</cp:lastPrinted>
  <dcterms:created xsi:type="dcterms:W3CDTF">2014-04-25T18:05:04Z</dcterms:created>
  <dcterms:modified xsi:type="dcterms:W3CDTF">2018-08-04T01:31:36Z</dcterms:modified>
</cp:coreProperties>
</file>