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6"/>
    <p:restoredTop sz="94623"/>
  </p:normalViewPr>
  <p:slideViewPr>
    <p:cSldViewPr snapToGrid="0" snapToObjects="1">
      <p:cViewPr>
        <p:scale>
          <a:sx n="137" d="100"/>
          <a:sy n="13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ABF8-E8B6-8C48-B7D9-BF19F858465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7F6E-D1A5-7646-A638-A00C5D3A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61212" cy="3496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12" y="0"/>
            <a:ext cx="3707776" cy="3540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988" y="0"/>
            <a:ext cx="3707775" cy="3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3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'Molly' A Roberts</dc:creator>
  <cp:lastModifiedBy>Emily 'Molly' A Roberts</cp:lastModifiedBy>
  <cp:revision>2</cp:revision>
  <dcterms:created xsi:type="dcterms:W3CDTF">2019-05-02T21:49:16Z</dcterms:created>
  <dcterms:modified xsi:type="dcterms:W3CDTF">2019-05-03T23:55:36Z</dcterms:modified>
</cp:coreProperties>
</file>