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1200"/>
              </a:spcBef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Expectation-Maximization Algorithm</a:t>
            </a:r>
          </a:p>
          <a:p>
            <a:r>
              <a:rPr lang="en-US" dirty="0" smtClean="0"/>
              <a:t>Richardson-Lucy Algorithm</a:t>
            </a:r>
          </a:p>
          <a:p>
            <a:r>
              <a:rPr lang="en-US" dirty="0" smtClean="0"/>
              <a:t>MATLAB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Expectation-Maximization (EA)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Richardson-Lucy </a:t>
            </a:r>
            <a:br>
              <a:rPr lang="en-US" dirty="0" smtClean="0"/>
            </a:br>
            <a:r>
              <a:rPr lang="en-US" dirty="0" smtClean="0"/>
              <a:t>(R-L)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82668"/>
      </p:ext>
    </p:extLst>
  </p:cSld>
  <p:clrMapOvr>
    <a:masterClrMapping/>
  </p:clrMapOvr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9</TotalTime>
  <Words>40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JHU_EP</vt:lpstr>
      <vt:lpstr>PowerPoint Presentation</vt:lpstr>
      <vt:lpstr>Agenda</vt:lpstr>
      <vt:lpstr>Introduction</vt:lpstr>
      <vt:lpstr>Expectation-Maximization (EA) Algorithm</vt:lpstr>
      <vt:lpstr>Richardson-Lucy  (R-L) Algorithm</vt:lpstr>
      <vt:lpstr>MATLAB Implementation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Alyson Grassi</cp:lastModifiedBy>
  <cp:revision>1</cp:revision>
  <dcterms:created xsi:type="dcterms:W3CDTF">2017-11-05T15:28:54Z</dcterms:created>
  <dcterms:modified xsi:type="dcterms:W3CDTF">2017-11-05T15:38:23Z</dcterms:modified>
</cp:coreProperties>
</file>