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E1C3B21-62EF-AB40-AFD6-5F3F5C7CED0D}">
          <p14:sldIdLst>
            <p14:sldId id="256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145"/>
    <a:srgbClr val="252626"/>
    <a:srgbClr val="004A84"/>
    <a:srgbClr val="0C3D8A"/>
    <a:srgbClr val="09529C"/>
    <a:srgbClr val="03319C"/>
    <a:srgbClr val="053886"/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43" autoAdjust="0"/>
    <p:restoredTop sz="94640" autoAdjust="0"/>
  </p:normalViewPr>
  <p:slideViewPr>
    <p:cSldViewPr snapToGrid="0" snapToObjects="1">
      <p:cViewPr>
        <p:scale>
          <a:sx n="118" d="100"/>
          <a:sy n="118" d="100"/>
        </p:scale>
        <p:origin x="-167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0" d="100"/>
          <a:sy n="160" d="100"/>
        </p:scale>
        <p:origin x="-512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900" dirty="0">
              <a:solidFill>
                <a:srgbClr val="313131"/>
              </a:solidFill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8344F-77A2-8943-94C8-76361981A6DC}" type="datetimeFigureOut">
              <a:rPr lang="en-US" sz="900" smtClean="0">
                <a:solidFill>
                  <a:srgbClr val="313131"/>
                </a:solidFill>
                <a:latin typeface="Arial"/>
                <a:cs typeface="Arial"/>
              </a:rPr>
              <a:t>11/5/2017</a:t>
            </a:fld>
            <a:endParaRPr lang="en-US" sz="900" dirty="0">
              <a:solidFill>
                <a:srgbClr val="313131"/>
              </a:solidFill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623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900" dirty="0" err="1" smtClean="0">
                <a:solidFill>
                  <a:srgbClr val="313131"/>
                </a:solidFill>
                <a:latin typeface="Arial"/>
                <a:cs typeface="Arial"/>
              </a:rPr>
              <a:t>ep.jhu.edu</a:t>
            </a:r>
            <a:endParaRPr lang="en-US" sz="900" dirty="0">
              <a:solidFill>
                <a:srgbClr val="313131"/>
              </a:solidFill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59623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CB757-929B-7B47-9E01-2AB664A2A832}" type="slidenum">
              <a:rPr lang="en-US" sz="900" smtClean="0">
                <a:solidFill>
                  <a:srgbClr val="313131"/>
                </a:solidFill>
                <a:latin typeface="Arial"/>
                <a:cs typeface="Arial"/>
              </a:rPr>
              <a:t>‹#›</a:t>
            </a:fld>
            <a:endParaRPr lang="en-US" sz="900" dirty="0">
              <a:solidFill>
                <a:srgbClr val="31313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98030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900" dirty="0">
              <a:solidFill>
                <a:srgbClr val="313131"/>
              </a:solidFill>
              <a:latin typeface="Arial"/>
              <a:cs typeface="Arial"/>
            </a:endParaRPr>
          </a:p>
        </p:txBody>
      </p:sp>
      <p:sp>
        <p:nvSpPr>
          <p:cNvPr id="9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8344F-77A2-8943-94C8-76361981A6DC}" type="datetimeFigureOut">
              <a:rPr lang="en-US" sz="900" smtClean="0">
                <a:solidFill>
                  <a:srgbClr val="313131"/>
                </a:solidFill>
                <a:latin typeface="Arial"/>
                <a:cs typeface="Arial"/>
              </a:rPr>
              <a:t>11/5/2017</a:t>
            </a:fld>
            <a:endParaRPr lang="en-US" sz="900" dirty="0">
              <a:solidFill>
                <a:srgbClr val="313131"/>
              </a:solidFill>
              <a:latin typeface="Arial"/>
              <a:cs typeface="Arial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59623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900" dirty="0" err="1" smtClean="0">
                <a:solidFill>
                  <a:srgbClr val="313131"/>
                </a:solidFill>
                <a:latin typeface="Arial"/>
                <a:cs typeface="Arial"/>
              </a:rPr>
              <a:t>ep.jhu.edu</a:t>
            </a:r>
            <a:endParaRPr lang="en-US" sz="900" dirty="0">
              <a:solidFill>
                <a:srgbClr val="313131"/>
              </a:solidFill>
              <a:latin typeface="Arial"/>
              <a:cs typeface="Arial"/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884613" y="859623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CB757-929B-7B47-9E01-2AB664A2A832}" type="slidenum">
              <a:rPr lang="en-US" sz="900" smtClean="0">
                <a:solidFill>
                  <a:srgbClr val="313131"/>
                </a:solidFill>
                <a:latin typeface="Arial"/>
                <a:cs typeface="Arial"/>
              </a:rPr>
              <a:t>‹#›</a:t>
            </a:fld>
            <a:endParaRPr lang="en-US" sz="900" dirty="0">
              <a:solidFill>
                <a:srgbClr val="31313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4076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000" kern="1200">
        <a:solidFill>
          <a:schemeClr val="tx1"/>
        </a:solidFill>
        <a:latin typeface="Arial"/>
        <a:ea typeface="+mn-ea"/>
        <a:cs typeface="Arial"/>
      </a:defRPr>
    </a:lvl1pPr>
    <a:lvl2pPr marL="457200" algn="l" defTabSz="457200" rtl="0" eaLnBrk="1" latinLnBrk="0" hangingPunct="1">
      <a:defRPr sz="1000" kern="1200">
        <a:solidFill>
          <a:schemeClr val="tx1"/>
        </a:solidFill>
        <a:latin typeface="Arial"/>
        <a:ea typeface="+mn-ea"/>
        <a:cs typeface="Arial"/>
      </a:defRPr>
    </a:lvl2pPr>
    <a:lvl3pPr marL="914400" algn="l" defTabSz="457200" rtl="0" eaLnBrk="1" latinLnBrk="0" hangingPunct="1">
      <a:defRPr sz="1000" kern="1200">
        <a:solidFill>
          <a:schemeClr val="tx1"/>
        </a:solidFill>
        <a:latin typeface="Arial"/>
        <a:ea typeface="+mn-ea"/>
        <a:cs typeface="Arial"/>
      </a:defRPr>
    </a:lvl3pPr>
    <a:lvl4pPr marL="1371600" algn="l" defTabSz="457200" rtl="0" eaLnBrk="1" latinLnBrk="0" hangingPunct="1">
      <a:defRPr sz="1000" kern="1200">
        <a:solidFill>
          <a:schemeClr val="tx1"/>
        </a:solidFill>
        <a:latin typeface="Arial"/>
        <a:ea typeface="+mn-ea"/>
        <a:cs typeface="Arial"/>
      </a:defRPr>
    </a:lvl4pPr>
    <a:lvl5pPr marL="1828800" algn="l" defTabSz="457200" rtl="0" eaLnBrk="1" latinLnBrk="0" hangingPunct="1">
      <a:defRPr sz="10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ing.large.vertical.blu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454" y="5303540"/>
            <a:ext cx="2322546" cy="155446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551415"/>
            <a:ext cx="8229600" cy="9144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4000" b="1">
                <a:solidFill>
                  <a:srgbClr val="313131"/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57200" y="1209524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4A84"/>
                </a:solidFill>
                <a:latin typeface="Arial"/>
                <a:cs typeface="Arial"/>
              </a:rPr>
              <a:t>Johns Hopkins </a:t>
            </a:r>
            <a:br>
              <a:rPr lang="en-US" sz="4000" dirty="0" smtClean="0">
                <a:solidFill>
                  <a:srgbClr val="004A84"/>
                </a:solidFill>
                <a:latin typeface="Arial"/>
                <a:cs typeface="Arial"/>
              </a:rPr>
            </a:br>
            <a:r>
              <a:rPr lang="en-US" sz="4000" dirty="0" smtClean="0">
                <a:solidFill>
                  <a:srgbClr val="004A84"/>
                </a:solidFill>
                <a:latin typeface="Arial"/>
                <a:cs typeface="Arial"/>
              </a:rPr>
              <a:t>Engineering for Professionals</a:t>
            </a:r>
            <a:endParaRPr lang="en-US" sz="4000" dirty="0">
              <a:solidFill>
                <a:srgbClr val="004A84"/>
              </a:solidFill>
              <a:latin typeface="Arial"/>
              <a:cs typeface="Arial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484570"/>
            <a:ext cx="8229600" cy="47425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Day,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191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Paragraph-pg#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60783" y="712807"/>
            <a:ext cx="7388087" cy="66471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60783" y="1409340"/>
            <a:ext cx="7388087" cy="4222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32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pretium</a:t>
            </a:r>
            <a:r>
              <a:rPr lang="en-US" dirty="0" smtClean="0"/>
              <a:t>, </a:t>
            </a:r>
            <a:r>
              <a:rPr lang="en-US" dirty="0" err="1" smtClean="0"/>
              <a:t>massa</a:t>
            </a:r>
            <a:r>
              <a:rPr lang="en-US" dirty="0" smtClean="0"/>
              <a:t> at </a:t>
            </a:r>
            <a:r>
              <a:rPr lang="en-US" dirty="0" err="1" smtClean="0"/>
              <a:t>auctor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,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,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rutrum</a:t>
            </a:r>
            <a:r>
              <a:rPr lang="en-US" dirty="0" smtClean="0"/>
              <a:t> nisi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sem. </a:t>
            </a:r>
            <a:r>
              <a:rPr lang="en-US" dirty="0" err="1" smtClean="0"/>
              <a:t>Praesent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, </a:t>
            </a:r>
            <a:r>
              <a:rPr lang="en-US" dirty="0" err="1" smtClean="0"/>
              <a:t>orci</a:t>
            </a:r>
            <a:r>
              <a:rPr lang="en-US" dirty="0" smtClean="0"/>
              <a:t> id </a:t>
            </a:r>
            <a:r>
              <a:rPr lang="en-US" dirty="0" err="1" smtClean="0"/>
              <a:t>pretium</a:t>
            </a:r>
            <a:r>
              <a:rPr lang="en-US" dirty="0" smtClean="0"/>
              <a:t> </a:t>
            </a:r>
            <a:r>
              <a:rPr lang="en-US" dirty="0" err="1" smtClean="0"/>
              <a:t>venenatis</a:t>
            </a:r>
            <a:r>
              <a:rPr lang="en-US" dirty="0" smtClean="0"/>
              <a:t>,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, </a:t>
            </a:r>
            <a:r>
              <a:rPr lang="en-US" dirty="0" err="1" smtClean="0"/>
              <a:t>sodales</a:t>
            </a:r>
            <a:r>
              <a:rPr lang="en-US" dirty="0" smtClean="0"/>
              <a:t> </a:t>
            </a:r>
            <a:r>
              <a:rPr lang="en-US" dirty="0" err="1" smtClean="0"/>
              <a:t>interdum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ante.</a:t>
            </a:r>
            <a:endParaRPr lang="en-US" dirty="0"/>
          </a:p>
        </p:txBody>
      </p:sp>
      <p:pic>
        <p:nvPicPr>
          <p:cNvPr id="7" name="Picture 6" descr="university.shield.small.blu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65512" y="6320286"/>
            <a:ext cx="638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47299B9-C1A7-9D48-8AE8-8B9C8FA5578A}" type="slidenum">
              <a:rPr lang="en-US" sz="1400" smtClean="0">
                <a:solidFill>
                  <a:srgbClr val="053886"/>
                </a:solidFill>
                <a:latin typeface="Arial"/>
                <a:cs typeface="Arial"/>
              </a:rPr>
              <a:pPr algn="ctr"/>
              <a:t>‹#›</a:t>
            </a:fld>
            <a:endParaRPr lang="en-US" sz="14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7542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9529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32494" y="1537269"/>
            <a:ext cx="7308983" cy="2299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5400" b="1">
                <a:solidFill>
                  <a:srgbClr val="FFFFFE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5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048"/>
            <a:ext cx="9144000" cy="6858000"/>
          </a:xfrm>
          <a:prstGeom prst="rect">
            <a:avLst/>
          </a:prstGeom>
          <a:solidFill>
            <a:srgbClr val="09529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888989"/>
            <a:ext cx="8229600" cy="727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4010" y="1825487"/>
            <a:ext cx="6451208" cy="3048000"/>
          </a:xfrm>
          <a:prstGeom prst="rect">
            <a:avLst/>
          </a:prstGeom>
        </p:spPr>
        <p:txBody>
          <a:bodyPr vert="horz"/>
          <a:lstStyle>
            <a:lvl1pPr marL="342900" marR="0" indent="-342900" algn="l" defTabSz="4572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charset="2"/>
              <a:buChar char="§"/>
              <a:tabLst/>
              <a:defRPr sz="2800">
                <a:solidFill>
                  <a:schemeClr val="bg1"/>
                </a:solidFill>
              </a:defRPr>
            </a:lvl1pPr>
          </a:lstStyle>
          <a:p>
            <a:pPr marL="342900" marR="0" indent="-342900" algn="l" defTabSz="4572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sz="3200" i="0" dirty="0" smtClean="0">
                <a:solidFill>
                  <a:srgbClr val="FFFFFE"/>
                </a:solidFill>
                <a:latin typeface="Arial"/>
                <a:cs typeface="Arial"/>
              </a:rPr>
              <a:t>First Item</a:t>
            </a:r>
          </a:p>
          <a:p>
            <a:pPr marL="342900" marR="0" indent="-342900" algn="l" defTabSz="4572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sz="3200" i="0" dirty="0" smtClean="0">
                <a:solidFill>
                  <a:srgbClr val="FFFFFE"/>
                </a:solidFill>
                <a:latin typeface="Arial"/>
                <a:cs typeface="Arial"/>
              </a:rPr>
              <a:t>Second</a:t>
            </a:r>
            <a:r>
              <a:rPr lang="en-US" sz="3200" i="0" baseline="0" dirty="0" smtClean="0">
                <a:solidFill>
                  <a:srgbClr val="FFFFFE"/>
                </a:solidFill>
                <a:latin typeface="Arial"/>
                <a:cs typeface="Arial"/>
              </a:rPr>
              <a:t> Item</a:t>
            </a:r>
          </a:p>
          <a:p>
            <a:pPr marL="342900" marR="0" indent="-342900" algn="l" defTabSz="4572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sz="3200" i="0" baseline="0" dirty="0" smtClean="0">
                <a:solidFill>
                  <a:srgbClr val="FFFFFE"/>
                </a:solidFill>
                <a:latin typeface="Arial"/>
                <a:cs typeface="Arial"/>
              </a:rPr>
              <a:t>Third Item</a:t>
            </a:r>
            <a:endParaRPr lang="en-US" sz="3200" i="0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70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9529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32494" y="1537269"/>
            <a:ext cx="7308983" cy="2299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ts val="4000"/>
              </a:lnSpc>
              <a:defRPr sz="3200" b="0" i="1" baseline="0">
                <a:solidFill>
                  <a:srgbClr val="FFFFFE"/>
                </a:solidFill>
              </a:defRPr>
            </a:lvl1pPr>
          </a:lstStyle>
          <a:p>
            <a:r>
              <a:rPr lang="en-US" dirty="0" smtClean="0"/>
              <a:t>Use this area for pull </a:t>
            </a:r>
            <a:br>
              <a:rPr lang="en-US" dirty="0" smtClean="0"/>
            </a:br>
            <a:r>
              <a:rPr lang="en-US" dirty="0" smtClean="0"/>
              <a:t>quotes/statistics/noteworthy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48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94144"/>
            <a:ext cx="7113603" cy="1154470"/>
          </a:xfrm>
          <a:prstGeom prst="rect">
            <a:avLst/>
          </a:prstGeom>
          <a:solidFill>
            <a:srgbClr val="0952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276" y="712807"/>
            <a:ext cx="6500612" cy="664714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3600" dirty="0" smtClean="0"/>
              <a:t>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73075" y="1852614"/>
            <a:ext cx="7464425" cy="3121554"/>
          </a:xfrm>
          <a:prstGeom prst="rect">
            <a:avLst/>
          </a:prstGeom>
        </p:spPr>
        <p:txBody>
          <a:bodyPr vert="horz"/>
          <a:lstStyle>
            <a:lvl1pPr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defRPr sz="3200" baseline="0">
                <a:solidFill>
                  <a:schemeClr val="accent1"/>
                </a:solidFill>
              </a:defRPr>
            </a:lvl1pPr>
            <a:lvl2pPr>
              <a:spcAft>
                <a:spcPts val="600"/>
              </a:spcAft>
              <a:defRPr sz="2400">
                <a:solidFill>
                  <a:schemeClr val="accent1"/>
                </a:solidFill>
              </a:defRPr>
            </a:lvl2pPr>
            <a:lvl3pPr>
              <a:spcBef>
                <a:spcPts val="1200"/>
              </a:spcBef>
              <a:defRPr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 dirty="0" smtClean="0"/>
              <a:t>First Item</a:t>
            </a:r>
          </a:p>
          <a:p>
            <a:pPr lvl="1"/>
            <a:r>
              <a:rPr lang="en-US" dirty="0" smtClean="0"/>
              <a:t>Second Item</a:t>
            </a:r>
          </a:p>
          <a:p>
            <a:pPr lvl="2"/>
            <a:r>
              <a:rPr lang="en-US" dirty="0" smtClean="0"/>
              <a:t>Third Item</a:t>
            </a:r>
          </a:p>
        </p:txBody>
      </p:sp>
      <p:pic>
        <p:nvPicPr>
          <p:cNvPr id="12" name="Picture 11" descr="university.shield.small.blu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0" y="6176204"/>
            <a:ext cx="295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Johns Hopkins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</a:t>
            </a:r>
            <a:b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</a:br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Engineering for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Professionals</a:t>
            </a:r>
            <a:endParaRPr lang="en-US" sz="12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5347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60783" y="712807"/>
            <a:ext cx="7388087" cy="66471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7" name="Picture 6" descr="university.shield.small.blu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0" y="6176204"/>
            <a:ext cx="295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Johns Hopkins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</a:t>
            </a:r>
            <a:b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</a:br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Engineering for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Professionals</a:t>
            </a:r>
            <a:endParaRPr lang="en-US" sz="1200" dirty="0">
              <a:solidFill>
                <a:srgbClr val="053886"/>
              </a:solidFill>
              <a:latin typeface="Arial"/>
              <a:cs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60438" y="1377950"/>
            <a:ext cx="7388225" cy="4210050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700"/>
              </a:spcBef>
              <a:spcAft>
                <a:spcPts val="400"/>
              </a:spcAft>
              <a:buClr>
                <a:schemeClr val="accent1"/>
              </a:buClr>
              <a:defRPr sz="2800">
                <a:solidFill>
                  <a:schemeClr val="accent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8165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60783" y="712807"/>
            <a:ext cx="7388087" cy="66471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60783" y="1409340"/>
            <a:ext cx="7388087" cy="4222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32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pretium</a:t>
            </a:r>
            <a:r>
              <a:rPr lang="en-US" dirty="0" smtClean="0"/>
              <a:t>, </a:t>
            </a:r>
            <a:r>
              <a:rPr lang="en-US" dirty="0" err="1" smtClean="0"/>
              <a:t>massa</a:t>
            </a:r>
            <a:r>
              <a:rPr lang="en-US" dirty="0" smtClean="0"/>
              <a:t> at </a:t>
            </a:r>
            <a:r>
              <a:rPr lang="en-US" dirty="0" err="1" smtClean="0"/>
              <a:t>auctor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,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,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rutrum</a:t>
            </a:r>
            <a:r>
              <a:rPr lang="en-US" dirty="0" smtClean="0"/>
              <a:t> nisi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sem. </a:t>
            </a:r>
            <a:r>
              <a:rPr lang="en-US" dirty="0" err="1" smtClean="0"/>
              <a:t>Praesent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, </a:t>
            </a:r>
            <a:r>
              <a:rPr lang="en-US" dirty="0" err="1" smtClean="0"/>
              <a:t>orci</a:t>
            </a:r>
            <a:r>
              <a:rPr lang="en-US" dirty="0" smtClean="0"/>
              <a:t> id </a:t>
            </a:r>
            <a:r>
              <a:rPr lang="en-US" dirty="0" err="1" smtClean="0"/>
              <a:t>pretium</a:t>
            </a:r>
            <a:r>
              <a:rPr lang="en-US" dirty="0" smtClean="0"/>
              <a:t> </a:t>
            </a:r>
            <a:r>
              <a:rPr lang="en-US" dirty="0" err="1" smtClean="0"/>
              <a:t>venenatis</a:t>
            </a:r>
            <a:r>
              <a:rPr lang="en-US" dirty="0" smtClean="0"/>
              <a:t>,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, </a:t>
            </a:r>
            <a:r>
              <a:rPr lang="en-US" dirty="0" err="1" smtClean="0"/>
              <a:t>sodales</a:t>
            </a:r>
            <a:r>
              <a:rPr lang="en-US" dirty="0" smtClean="0"/>
              <a:t> </a:t>
            </a:r>
            <a:r>
              <a:rPr lang="en-US" dirty="0" err="1" smtClean="0"/>
              <a:t>interdum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ante.</a:t>
            </a:r>
            <a:endParaRPr lang="en-US" dirty="0"/>
          </a:p>
        </p:txBody>
      </p:sp>
      <p:pic>
        <p:nvPicPr>
          <p:cNvPr id="7" name="Picture 6" descr="university.shield.small.blu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0" y="6176204"/>
            <a:ext cx="295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Johns Hopkins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</a:t>
            </a:r>
            <a:b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</a:br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Engineering for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Professionals</a:t>
            </a:r>
            <a:endParaRPr lang="en-US" sz="12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2460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-Bullets-pg#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94144"/>
            <a:ext cx="7113603" cy="1154470"/>
          </a:xfrm>
          <a:prstGeom prst="rect">
            <a:avLst/>
          </a:prstGeom>
          <a:solidFill>
            <a:srgbClr val="0952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276" y="712807"/>
            <a:ext cx="6500612" cy="664714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3600" dirty="0" smtClean="0"/>
              <a:t>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73075" y="1852614"/>
            <a:ext cx="7464425" cy="3121554"/>
          </a:xfrm>
          <a:prstGeom prst="rect">
            <a:avLst/>
          </a:prstGeom>
        </p:spPr>
        <p:txBody>
          <a:bodyPr vert="horz"/>
          <a:lstStyle>
            <a:lvl1pPr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First Item</a:t>
            </a:r>
          </a:p>
          <a:p>
            <a:pPr lvl="0"/>
            <a:r>
              <a:rPr lang="en-US" dirty="0" smtClean="0"/>
              <a:t>Secon</a:t>
            </a:r>
            <a:r>
              <a:rPr lang="en-US" sz="26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1_Highlight-Bullets</a:t>
            </a:r>
            <a:r>
              <a:rPr lang="en-US" dirty="0" smtClean="0"/>
              <a:t>d Item</a:t>
            </a:r>
          </a:p>
          <a:p>
            <a:pPr lvl="0"/>
            <a:r>
              <a:rPr lang="en-US" dirty="0" smtClean="0"/>
              <a:t>Third Item</a:t>
            </a:r>
          </a:p>
        </p:txBody>
      </p:sp>
      <p:pic>
        <p:nvPicPr>
          <p:cNvPr id="12" name="Picture 11" descr="university.shield.small.blu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465512" y="6320286"/>
            <a:ext cx="638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47299B9-C1A7-9D48-8AE8-8B9C8FA5578A}" type="slidenum">
              <a:rPr lang="en-US" sz="1400" smtClean="0">
                <a:solidFill>
                  <a:srgbClr val="053886"/>
                </a:solidFill>
                <a:latin typeface="Arial"/>
                <a:cs typeface="Arial"/>
              </a:rPr>
              <a:pPr algn="ctr"/>
              <a:t>‹#›</a:t>
            </a:fld>
            <a:endParaRPr lang="en-US" sz="14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761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Bullets-pg#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60783" y="712807"/>
            <a:ext cx="7388087" cy="66471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7" name="Picture 6" descr="university.shield.small.blu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60438" y="1377950"/>
            <a:ext cx="7388225" cy="4210050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700"/>
              </a:spcBef>
              <a:spcAft>
                <a:spcPts val="400"/>
              </a:spcAft>
              <a:buClr>
                <a:schemeClr val="accent1"/>
              </a:buClr>
              <a:defRPr sz="2800">
                <a:solidFill>
                  <a:schemeClr val="accent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65512" y="6320286"/>
            <a:ext cx="638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47299B9-C1A7-9D48-8AE8-8B9C8FA5578A}" type="slidenum">
              <a:rPr lang="en-US" sz="1400" smtClean="0">
                <a:solidFill>
                  <a:srgbClr val="053886"/>
                </a:solidFill>
                <a:latin typeface="Arial"/>
                <a:cs typeface="Arial"/>
              </a:rPr>
              <a:pPr algn="ctr"/>
              <a:t>‹#›</a:t>
            </a:fld>
            <a:endParaRPr lang="en-US" sz="14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1859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8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1" r:id="rId2"/>
    <p:sldLayoutId id="2147483670" r:id="rId3"/>
    <p:sldLayoutId id="2147483672" r:id="rId4"/>
    <p:sldLayoutId id="2147483677" r:id="rId5"/>
    <p:sldLayoutId id="2147483681" r:id="rId6"/>
    <p:sldLayoutId id="2147483678" r:id="rId7"/>
    <p:sldLayoutId id="2147483679" r:id="rId8"/>
    <p:sldLayoutId id="2147483682" r:id="rId9"/>
    <p:sldLayoutId id="2147483680" r:id="rId10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baseline="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28600" indent="-228600" algn="l" defTabSz="457200" rtl="0" eaLnBrk="1" latinLnBrk="0" hangingPunct="1">
        <a:spcBef>
          <a:spcPts val="600"/>
        </a:spcBef>
        <a:buFont typeface="Wingdings" charset="2"/>
        <a:buChar char="§"/>
        <a:defRPr sz="2600" kern="1200">
          <a:solidFill>
            <a:schemeClr val="accent4"/>
          </a:solidFill>
          <a:latin typeface="Arial"/>
          <a:ea typeface="+mn-ea"/>
          <a:cs typeface="Arial"/>
        </a:defRPr>
      </a:lvl1pPr>
      <a:lvl2pPr marL="460375" indent="-173038" algn="l" defTabSz="457200" rtl="0" eaLnBrk="1" latinLnBrk="0" hangingPunct="1">
        <a:spcBef>
          <a:spcPts val="100"/>
        </a:spcBef>
        <a:spcAft>
          <a:spcPts val="300"/>
        </a:spcAft>
        <a:buFont typeface="Wingdings" charset="2"/>
        <a:buChar char="§"/>
        <a:defRPr sz="2200" kern="1200">
          <a:solidFill>
            <a:schemeClr val="accent4"/>
          </a:solidFill>
          <a:latin typeface="Arial"/>
          <a:ea typeface="+mn-ea"/>
          <a:cs typeface="Arial"/>
        </a:defRPr>
      </a:lvl2pPr>
      <a:lvl3pPr marL="458788" indent="0" algn="l" defTabSz="457200" rtl="0" eaLnBrk="1" latinLnBrk="0" hangingPunct="1">
        <a:spcBef>
          <a:spcPts val="1500"/>
        </a:spcBef>
        <a:buFont typeface="Wingdings" charset="2"/>
        <a:buNone/>
        <a:tabLst/>
        <a:defRPr sz="1800" i="1" kern="1200">
          <a:solidFill>
            <a:schemeClr val="accent4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Courier New"/>
        <a:buChar char="o"/>
        <a:defRPr sz="2000" kern="1200">
          <a:solidFill>
            <a:schemeClr val="accent4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Courier New"/>
        <a:buChar char="o"/>
        <a:defRPr sz="1800" kern="1200">
          <a:solidFill>
            <a:schemeClr val="accent4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1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730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36025"/>
      </p:ext>
    </p:extLst>
  </p:cSld>
  <p:clrMapOvr>
    <a:masterClrMapping/>
  </p:clrMapOvr>
</p:sld>
</file>

<file path=ppt/theme/theme1.xml><?xml version="1.0" encoding="utf-8"?>
<a:theme xmlns:a="http://schemas.openxmlformats.org/drawingml/2006/main" name="jhep-pp-template">
  <a:themeElements>
    <a:clrScheme name="JHEP Color Palette">
      <a:dk1>
        <a:srgbClr val="004A84"/>
      </a:dk1>
      <a:lt1>
        <a:srgbClr val="FFFFFE"/>
      </a:lt1>
      <a:dk2>
        <a:srgbClr val="004A84"/>
      </a:dk2>
      <a:lt2>
        <a:srgbClr val="FFFFFE"/>
      </a:lt2>
      <a:accent1>
        <a:srgbClr val="272727"/>
      </a:accent1>
      <a:accent2>
        <a:srgbClr val="192145"/>
      </a:accent2>
      <a:accent3>
        <a:srgbClr val="545B5E"/>
      </a:accent3>
      <a:accent4>
        <a:srgbClr val="E57C23"/>
      </a:accent4>
      <a:accent5>
        <a:srgbClr val="99AB21"/>
      </a:accent5>
      <a:accent6>
        <a:srgbClr val="99AB21"/>
      </a:accent6>
      <a:hlink>
        <a:srgbClr val="E57C23"/>
      </a:hlink>
      <a:folHlink>
        <a:srgbClr val="19214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jhep-pp-template</Template>
  <TotalTime>4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jhep-pp-template</vt:lpstr>
      <vt:lpstr>PowerPoint Presentation</vt:lpstr>
      <vt:lpstr>PowerPoint Presentation</vt:lpstr>
      <vt:lpstr>PowerPoint Presentation</vt:lpstr>
    </vt:vector>
  </TitlesOfParts>
  <Company>Johns Hopkins University - Applied Physics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Grassi, Alyson R.</dc:creator>
  <cp:lastModifiedBy>Grassi, Alyson R.</cp:lastModifiedBy>
  <cp:revision>1</cp:revision>
  <cp:lastPrinted>2014-12-17T17:19:50Z</cp:lastPrinted>
  <dcterms:created xsi:type="dcterms:W3CDTF">2017-11-05T15:08:31Z</dcterms:created>
  <dcterms:modified xsi:type="dcterms:W3CDTF">2017-11-05T15:13:15Z</dcterms:modified>
</cp:coreProperties>
</file>