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sldIdLst>
    <p:sldId id="257" r:id="rId3"/>
    <p:sldId id="262" r:id="rId4"/>
    <p:sldId id="264" r:id="rId5"/>
    <p:sldId id="265" r:id="rId6"/>
    <p:sldId id="267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2400" baseline="0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accent1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276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005-09FF-4243-A183-D1053D0068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85600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Image </a:t>
            </a:r>
            <a:r>
              <a:rPr lang="en-US" dirty="0" err="1"/>
              <a:t>Deblurring</a:t>
            </a:r>
            <a:endParaRPr lang="en-US" dirty="0"/>
          </a:p>
          <a:p>
            <a:pPr lvl="1"/>
            <a:r>
              <a:rPr lang="en-US" dirty="0"/>
              <a:t>Significance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Terminology</a:t>
            </a:r>
          </a:p>
          <a:p>
            <a:pPr lvl="1"/>
            <a:r>
              <a:rPr lang="en-US" dirty="0"/>
              <a:t>Blind </a:t>
            </a:r>
            <a:r>
              <a:rPr lang="en-US" dirty="0" err="1"/>
              <a:t>Deconvolution</a:t>
            </a:r>
            <a:endParaRPr lang="en-US" dirty="0"/>
          </a:p>
          <a:p>
            <a:pPr lvl="1"/>
            <a:r>
              <a:rPr lang="en-US" dirty="0"/>
              <a:t>Variable and Function Definitions</a:t>
            </a:r>
          </a:p>
          <a:p>
            <a:pPr lvl="1"/>
            <a:r>
              <a:rPr lang="en-US" dirty="0"/>
              <a:t>Algorithms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MATLAB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3"/>
            <a:ext cx="7464425" cy="5005387"/>
          </a:xfrm>
        </p:spPr>
        <p:txBody>
          <a:bodyPr/>
          <a:lstStyle/>
          <a:p>
            <a:r>
              <a:rPr lang="en-US" dirty="0" smtClean="0"/>
              <a:t>What is Image </a:t>
            </a:r>
            <a:r>
              <a:rPr lang="en-US" dirty="0" err="1" smtClean="0"/>
              <a:t>Deblurring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Restoring an image without reference of the original source</a:t>
            </a:r>
          </a:p>
          <a:p>
            <a:r>
              <a:rPr lang="en-US" dirty="0" smtClean="0"/>
              <a:t>Significance</a:t>
            </a:r>
          </a:p>
          <a:p>
            <a:pPr lvl="1"/>
            <a:r>
              <a:rPr lang="en-US" dirty="0" smtClean="0"/>
              <a:t>Clarity in images can define the results in certain fields of research</a:t>
            </a:r>
            <a:endParaRPr lang="en-US" dirty="0"/>
          </a:p>
          <a:p>
            <a:r>
              <a:rPr lang="en-US" dirty="0" smtClean="0"/>
              <a:t>Motivation/Goal</a:t>
            </a:r>
          </a:p>
          <a:p>
            <a:pPr lvl="1"/>
            <a:r>
              <a:rPr lang="en-US" dirty="0" smtClean="0"/>
              <a:t>Investigate models that </a:t>
            </a:r>
            <a:r>
              <a:rPr lang="en-US" dirty="0" err="1" smtClean="0"/>
              <a:t>Matlab’s</a:t>
            </a:r>
            <a:r>
              <a:rPr lang="en-US" dirty="0" smtClean="0"/>
              <a:t> built-in </a:t>
            </a:r>
            <a:r>
              <a:rPr lang="en-US" dirty="0" smtClean="0"/>
              <a:t>method is </a:t>
            </a:r>
            <a:r>
              <a:rPr lang="en-US" dirty="0" smtClean="0"/>
              <a:t>based on</a:t>
            </a:r>
          </a:p>
          <a:p>
            <a:pPr lvl="1"/>
            <a:r>
              <a:rPr lang="en-US" dirty="0" smtClean="0"/>
              <a:t>Replicate selected results to show magnitude of algorithms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9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Noise, Background, Signal</a:t>
            </a:r>
          </a:p>
          <a:p>
            <a:r>
              <a:rPr lang="en-US" dirty="0"/>
              <a:t>Blind </a:t>
            </a:r>
            <a:r>
              <a:rPr lang="en-US" dirty="0" err="1"/>
              <a:t>Deconvolution</a:t>
            </a:r>
            <a:endParaRPr lang="en-US" dirty="0"/>
          </a:p>
          <a:p>
            <a:pPr lvl="1"/>
            <a:r>
              <a:rPr lang="en-US" dirty="0"/>
              <a:t>Deriving the original sources of signal through the convolution of the two sources </a:t>
            </a:r>
          </a:p>
          <a:p>
            <a:pPr lvl="1"/>
            <a:r>
              <a:rPr lang="en-US" dirty="0" smtClean="0"/>
              <a:t>In the context of Image </a:t>
            </a:r>
            <a:r>
              <a:rPr lang="en-US" dirty="0" err="1" smtClean="0"/>
              <a:t>Deblurring</a:t>
            </a:r>
            <a:r>
              <a:rPr lang="en-US" dirty="0" smtClean="0"/>
              <a:t>: Achieving signal from the convolution of signal, background and Poisson noise)</a:t>
            </a:r>
          </a:p>
          <a:p>
            <a:pPr lvl="1"/>
            <a:r>
              <a:rPr lang="en-US" dirty="0" smtClean="0"/>
              <a:t>Process is done by using iterative processes to find the maximum likelihood of sources</a:t>
            </a:r>
          </a:p>
        </p:txBody>
      </p:sp>
    </p:spTree>
    <p:extLst>
      <p:ext uri="{BB962C8B-B14F-4D97-AF65-F5344CB8AC3E}">
        <p14:creationId xmlns:p14="http://schemas.microsoft.com/office/powerpoint/2010/main" val="12221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*function and variable </a:t>
            </a:r>
            <a:r>
              <a:rPr lang="en-US" dirty="0" smtClean="0"/>
              <a:t>definitions*</a:t>
            </a:r>
          </a:p>
          <a:p>
            <a:r>
              <a:rPr lang="en-US" dirty="0" smtClean="0"/>
              <a:t>Algorithms (functions)</a:t>
            </a:r>
            <a:endParaRPr lang="en-US" dirty="0"/>
          </a:p>
          <a:p>
            <a:pPr lvl="1"/>
            <a:r>
              <a:rPr lang="en-US" dirty="0"/>
              <a:t>Expectation-Maximization (EA)</a:t>
            </a:r>
          </a:p>
          <a:p>
            <a:pPr lvl="1"/>
            <a:r>
              <a:rPr lang="en-US" dirty="0"/>
              <a:t>Richardson-Lucy (R-L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Implementation </a:t>
            </a:r>
          </a:p>
          <a:p>
            <a:pPr lvl="1"/>
            <a:r>
              <a:rPr lang="en-US" dirty="0" smtClean="0"/>
              <a:t>Insert </a:t>
            </a:r>
            <a:r>
              <a:rPr lang="en-US" dirty="0" err="1" smtClean="0"/>
              <a:t>deblurred</a:t>
            </a:r>
            <a:r>
              <a:rPr lang="en-US" dirty="0" smtClean="0"/>
              <a:t>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Summary/Conclusions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  <a:p>
            <a:pPr lvl="1"/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and significance</a:t>
            </a:r>
          </a:p>
          <a:p>
            <a:pPr lvl="1"/>
            <a:r>
              <a:rPr lang="en-US" dirty="0" smtClean="0"/>
              <a:t>How Matrix Theory is instrumental to this application</a:t>
            </a:r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Able to replicate results and therefore demonstrate </a:t>
            </a:r>
            <a:r>
              <a:rPr lang="en-US" smtClean="0"/>
              <a:t>the 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068983"/>
      </p:ext>
    </p:extLst>
  </p:cSld>
  <p:clrMapOvr>
    <a:masterClrMapping/>
  </p:clrMapOvr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42</TotalTime>
  <Words>189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JHU_EP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Diederich, Gloria L.</cp:lastModifiedBy>
  <cp:revision>7</cp:revision>
  <dcterms:created xsi:type="dcterms:W3CDTF">2017-11-05T15:28:54Z</dcterms:created>
  <dcterms:modified xsi:type="dcterms:W3CDTF">2017-11-05T16:34:12Z</dcterms:modified>
</cp:coreProperties>
</file>