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4"/>
  </p:notesMasterIdLst>
  <p:sldIdLst>
    <p:sldId id="257" r:id="rId3"/>
    <p:sldId id="262" r:id="rId4"/>
    <p:sldId id="269" r:id="rId5"/>
    <p:sldId id="273" r:id="rId6"/>
    <p:sldId id="270" r:id="rId7"/>
    <p:sldId id="265" r:id="rId8"/>
    <p:sldId id="267" r:id="rId9"/>
    <p:sldId id="272" r:id="rId10"/>
    <p:sldId id="266" r:id="rId11"/>
    <p:sldId id="26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the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Emphasize relevance to real world, can use cheaper cameras, tackle challenging observation environment, </a:t>
            </a:r>
            <a:r>
              <a:rPr lang="en-US" dirty="0" smtClean="0"/>
              <a:t>restore</a:t>
            </a:r>
            <a:r>
              <a:rPr lang="en-US" dirty="0" smtClean="0"/>
              <a:t> images that have degraded or were poor quality to begin with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100" dirty="0"/>
              <a:t>Ayers,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doi:10.1364/ol.13.000547</a:t>
            </a:r>
          </a:p>
          <a:p>
            <a:pPr>
              <a:lnSpc>
                <a:spcPct val="100000"/>
              </a:lnSpc>
            </a:pPr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Biggs, David S. C., and Mark Andrews. ``Acceleration of iterative image restoration algorithms.'' Applied Optics, vol. 36, no. 8, Oct. 1997, pp. 1766–1775., doi:10.1364/ao.36.001766.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</a:p>
          <a:p>
            <a:pPr lvl="1"/>
            <a:r>
              <a:rPr lang="en-US" sz="1400" dirty="0" smtClean="0"/>
              <a:t>Motivation</a:t>
            </a:r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Conclusions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Discuss relevance and significance</a:t>
            </a:r>
          </a:p>
          <a:p>
            <a:pPr lvl="1"/>
            <a:r>
              <a:rPr lang="en-US" dirty="0" smtClean="0"/>
              <a:t>Explain theory and concept</a:t>
            </a:r>
          </a:p>
          <a:p>
            <a:pPr lvl="1"/>
            <a:r>
              <a:rPr lang="en-US" dirty="0" smtClean="0"/>
              <a:t>Demonstrate methods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</a:t>
            </a:r>
            <a:r>
              <a:rPr lang="en-US" dirty="0" err="1" smtClean="0"/>
              <a:t>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724488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755" y="6240216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Obtained from: https</a:t>
            </a:r>
            <a:r>
              <a:rPr lang="en-US" sz="900" dirty="0"/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Relevance to Matrix Theory</a:t>
            </a:r>
          </a:p>
          <a:p>
            <a:r>
              <a:rPr lang="en-US" dirty="0" smtClean="0"/>
              <a:t>Goal: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5323" y="2033899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the original sources of signal through the convolution of the two sources </a:t>
            </a:r>
          </a:p>
          <a:p>
            <a:r>
              <a:rPr lang="en-US" dirty="0"/>
              <a:t>In the context of Image </a:t>
            </a:r>
            <a:r>
              <a:rPr lang="en-US" dirty="0" err="1"/>
              <a:t>Deblurring</a:t>
            </a:r>
            <a:r>
              <a:rPr lang="en-US" dirty="0"/>
              <a:t>: Achieving signal from the convolution of signal, background and Poisson noise</a:t>
            </a:r>
          </a:p>
          <a:p>
            <a:r>
              <a:rPr lang="en-US" dirty="0"/>
              <a:t>Process is done by using iterative processes to find the maximum likelihood of sources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1696" y="1517465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  <a:endParaRPr lang="en-US" dirty="0" smtClean="0"/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80983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Source: *insert*</a:t>
            </a: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5845323" y="2033899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General: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92" y="5694023"/>
            <a:ext cx="20553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Source: http</a:t>
            </a:r>
            <a:r>
              <a:rPr lang="en-US" sz="700" dirty="0"/>
              <a:t>://jacobwinick.me/imagedeblurring/</a:t>
            </a:r>
          </a:p>
        </p:txBody>
      </p:sp>
      <p:pic>
        <p:nvPicPr>
          <p:cNvPr id="3074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1731957"/>
            <a:ext cx="3715877" cy="40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Maximum Likelihood Estimation (Holmes)</a:t>
            </a:r>
            <a:endParaRPr lang="en-US" dirty="0"/>
          </a:p>
          <a:p>
            <a:r>
              <a:rPr lang="en-US" dirty="0" smtClean="0"/>
              <a:t>Richardson-Lucy algorithm (Biggs)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3072700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87019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smtClean="0"/>
              <a:t>*blip of code*</a:t>
            </a:r>
          </a:p>
          <a:p>
            <a:pPr lvl="1"/>
            <a:endParaRPr lang="en-US" dirty="0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*</a:t>
            </a:r>
            <a:r>
              <a:rPr lang="en-US" dirty="0" smtClean="0"/>
              <a:t>image comparison*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341</TotalTime>
  <Words>376</Words>
  <Application>Microsoft Office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31</cp:revision>
  <dcterms:created xsi:type="dcterms:W3CDTF">2017-11-05T15:28:54Z</dcterms:created>
  <dcterms:modified xsi:type="dcterms:W3CDTF">2017-11-09T15:12:55Z</dcterms:modified>
</cp:coreProperties>
</file>