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3"/>
  </p:notesMasterIdLst>
  <p:sldIdLst>
    <p:sldId id="257" r:id="rId3"/>
    <p:sldId id="262" r:id="rId4"/>
    <p:sldId id="269" r:id="rId5"/>
    <p:sldId id="270" r:id="rId6"/>
    <p:sldId id="265" r:id="rId7"/>
    <p:sldId id="267" r:id="rId8"/>
    <p:sldId id="266" r:id="rId9"/>
    <p:sldId id="268" r:id="rId10"/>
    <p:sldId id="27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67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3"/>
            <a:ext cx="7464425" cy="5005387"/>
          </a:xfrm>
        </p:spPr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Restoring an image without reference of the original source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Clarity in images can define the results in certain fields of research</a:t>
            </a:r>
            <a:endParaRPr lang="en-US" dirty="0"/>
          </a:p>
          <a:p>
            <a:r>
              <a:rPr lang="en-US" dirty="0" smtClean="0"/>
              <a:t>Motivation/Goal</a:t>
            </a:r>
          </a:p>
          <a:p>
            <a:pPr lvl="1"/>
            <a:r>
              <a:rPr lang="en-US" dirty="0" smtClean="0"/>
              <a:t>Investigate models that </a:t>
            </a:r>
            <a:r>
              <a:rPr lang="en-US" dirty="0" err="1" smtClean="0"/>
              <a:t>Matlab’s</a:t>
            </a:r>
            <a:r>
              <a:rPr lang="en-US" dirty="0" smtClean="0"/>
              <a:t> built-in method is based on</a:t>
            </a:r>
          </a:p>
          <a:p>
            <a:pPr lvl="1"/>
            <a:r>
              <a:rPr lang="en-US" dirty="0" smtClean="0"/>
              <a:t>Replicate selected results to show magnitude of algorithms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700214"/>
            <a:ext cx="7464425" cy="4148941"/>
          </a:xfrm>
        </p:spPr>
        <p:txBody>
          <a:bodyPr/>
          <a:lstStyle/>
          <a:p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Significance</a:t>
            </a:r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r>
              <a:rPr lang="en-US" sz="1800" dirty="0"/>
              <a:t>Model</a:t>
            </a:r>
          </a:p>
          <a:p>
            <a:pPr lvl="1"/>
            <a:r>
              <a:rPr lang="en-US" sz="1400" dirty="0"/>
              <a:t>Terminology</a:t>
            </a:r>
          </a:p>
          <a:p>
            <a:pPr lvl="1"/>
            <a:r>
              <a:rPr lang="en-US" sz="1400" dirty="0" smtClean="0"/>
              <a:t>Variable </a:t>
            </a:r>
            <a:r>
              <a:rPr lang="en-US" sz="1400" dirty="0"/>
              <a:t>and Function Definitions</a:t>
            </a:r>
          </a:p>
          <a:p>
            <a:pPr lvl="1"/>
            <a:r>
              <a:rPr lang="en-US" sz="1400" dirty="0"/>
              <a:t>Algorithms</a:t>
            </a:r>
          </a:p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r>
              <a:rPr lang="en-US" sz="1800" dirty="0" smtClean="0"/>
              <a:t>Conclusions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Add bullets</a:t>
            </a:r>
          </a:p>
          <a:p>
            <a:r>
              <a:rPr lang="en-US" dirty="0" smtClean="0"/>
              <a:t>Another good picture example?  Check Gloria’s paper for something w/ dye?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85" y="3672840"/>
            <a:ext cx="5173980" cy="202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2185" y="5699760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Obtained from: https</a:t>
            </a:r>
            <a:r>
              <a:rPr lang="en-US" sz="900" dirty="0"/>
              <a:t>://www.semanticscholar.org/paper/CNN-for-license-plate-motion-deblurring-Svoboda-Hradis/1a16cae98556f70b10571a8906fe967ee1b1496b</a:t>
            </a:r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blind </a:t>
            </a:r>
            <a:r>
              <a:rPr lang="en-US" dirty="0" err="1" smtClean="0"/>
              <a:t>deconvolution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Bullets</a:t>
            </a:r>
          </a:p>
          <a:p>
            <a:r>
              <a:rPr lang="en-US" dirty="0" smtClean="0"/>
              <a:t>Pics?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Noise, Background, Signal</a:t>
            </a:r>
          </a:p>
          <a:p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Deriving the original sources of signal through the convolution of the two sources </a:t>
            </a:r>
          </a:p>
          <a:p>
            <a:pPr lvl="1"/>
            <a:r>
              <a:rPr lang="en-US" dirty="0" smtClean="0"/>
              <a:t>In the context of Image </a:t>
            </a:r>
            <a:r>
              <a:rPr lang="en-US" dirty="0" err="1" smtClean="0"/>
              <a:t>Deblurring</a:t>
            </a:r>
            <a:r>
              <a:rPr lang="en-US" dirty="0" smtClean="0"/>
              <a:t>: Achieving signal from the convolution of signal, background and </a:t>
            </a:r>
            <a:r>
              <a:rPr lang="en-US" smtClean="0"/>
              <a:t>Poisson noise</a:t>
            </a:r>
            <a:endParaRPr lang="en-US" dirty="0" smtClean="0"/>
          </a:p>
          <a:p>
            <a:pPr lvl="1"/>
            <a:r>
              <a:rPr lang="en-US" dirty="0" smtClean="0"/>
              <a:t>Process is done by using iterative processes to find the maximum likelihood of sources</a:t>
            </a: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*function and variable definitions*</a:t>
            </a:r>
          </a:p>
          <a:p>
            <a:r>
              <a:rPr lang="en-US" dirty="0" smtClean="0"/>
              <a:t>Algorithms (functions)</a:t>
            </a:r>
            <a:endParaRPr lang="en-US" dirty="0"/>
          </a:p>
          <a:p>
            <a:pPr lvl="1"/>
            <a:r>
              <a:rPr lang="en-US" dirty="0"/>
              <a:t>Expectation-Maximization (EA)</a:t>
            </a:r>
          </a:p>
          <a:p>
            <a:pPr lvl="1"/>
            <a:r>
              <a:rPr lang="en-US" dirty="0"/>
              <a:t>Richardson-Lucy (R-L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smtClean="0"/>
              <a:t>Insert </a:t>
            </a:r>
            <a:r>
              <a:rPr lang="en-US" dirty="0" err="1" smtClean="0"/>
              <a:t>deblurred</a:t>
            </a:r>
            <a:r>
              <a:rPr lang="en-US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</a:t>
            </a:r>
            <a:r>
              <a:rPr lang="en-US" smtClean="0"/>
              <a:t>the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1500" dirty="0" smtClean="0"/>
          </a:p>
          <a:p>
            <a:pPr marL="0" indent="0" algn="ctr">
              <a:buNone/>
            </a:pPr>
            <a:endParaRPr lang="en-US" sz="11500" dirty="0"/>
          </a:p>
          <a:p>
            <a:pPr marL="0" indent="0" algn="ctr">
              <a:buNone/>
            </a:pPr>
            <a:endParaRPr lang="en-US" sz="11500" dirty="0" smtClean="0"/>
          </a:p>
          <a:p>
            <a:pPr marL="0" indent="0" algn="ctr">
              <a:buNone/>
            </a:pPr>
            <a:r>
              <a:rPr lang="en-US" sz="11500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90281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213</TotalTime>
  <Words>224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Molina Paulette Nichols</cp:lastModifiedBy>
  <cp:revision>17</cp:revision>
  <dcterms:created xsi:type="dcterms:W3CDTF">2017-11-05T15:28:54Z</dcterms:created>
  <dcterms:modified xsi:type="dcterms:W3CDTF">2017-11-08T05:13:28Z</dcterms:modified>
</cp:coreProperties>
</file>