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sldIdLst>
    <p:sldId id="257" r:id="rId3"/>
    <p:sldId id="262" r:id="rId4"/>
    <p:sldId id="264" r:id="rId5"/>
    <p:sldId id="265" r:id="rId6"/>
    <p:sldId id="267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85600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Image </a:t>
            </a:r>
            <a:r>
              <a:rPr lang="en-US" dirty="0" err="1"/>
              <a:t>Deblurring</a:t>
            </a:r>
            <a:endParaRPr lang="en-US" dirty="0"/>
          </a:p>
          <a:p>
            <a:pPr lvl="1"/>
            <a:r>
              <a:rPr lang="en-US" dirty="0"/>
              <a:t>Significance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Terminology</a:t>
            </a:r>
          </a:p>
          <a:p>
            <a:pPr lvl="1"/>
            <a:r>
              <a:rPr lang="en-US" dirty="0"/>
              <a:t>Blind </a:t>
            </a:r>
            <a:r>
              <a:rPr lang="en-US" dirty="0" err="1"/>
              <a:t>Deconvolution</a:t>
            </a:r>
            <a:endParaRPr lang="en-US" dirty="0"/>
          </a:p>
          <a:p>
            <a:pPr lvl="1"/>
            <a:r>
              <a:rPr lang="en-US" dirty="0"/>
              <a:t>Variable and Function Definitions</a:t>
            </a:r>
          </a:p>
          <a:p>
            <a:pPr lvl="1"/>
            <a:r>
              <a:rPr lang="en-US" dirty="0"/>
              <a:t>Algorithms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MATLAB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3"/>
            <a:ext cx="7464425" cy="5005387"/>
          </a:xfrm>
        </p:spPr>
        <p:txBody>
          <a:bodyPr/>
          <a:lstStyle/>
          <a:p>
            <a:r>
              <a:rPr lang="en-US" dirty="0" smtClean="0"/>
              <a:t>What is Image </a:t>
            </a:r>
            <a:r>
              <a:rPr lang="en-US" dirty="0" err="1" smtClean="0"/>
              <a:t>Deblurring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Restoring an image without reference of the original source</a:t>
            </a:r>
          </a:p>
          <a:p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Clarity in images can define the results in certain fields of research</a:t>
            </a:r>
            <a:endParaRPr lang="en-US" dirty="0"/>
          </a:p>
          <a:p>
            <a:r>
              <a:rPr lang="en-US" dirty="0" smtClean="0"/>
              <a:t>Motivation/Goal</a:t>
            </a:r>
          </a:p>
          <a:p>
            <a:pPr lvl="1"/>
            <a:r>
              <a:rPr lang="en-US" dirty="0" smtClean="0"/>
              <a:t>Investigate models that </a:t>
            </a:r>
            <a:r>
              <a:rPr lang="en-US" dirty="0" err="1" smtClean="0"/>
              <a:t>Matlab’s</a:t>
            </a:r>
            <a:r>
              <a:rPr lang="en-US" dirty="0" smtClean="0"/>
              <a:t> built-in method is based on</a:t>
            </a:r>
          </a:p>
          <a:p>
            <a:pPr lvl="1"/>
            <a:r>
              <a:rPr lang="en-US" dirty="0" smtClean="0"/>
              <a:t>Replicate selected results to show magnitude of algorithms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9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Noise, Background, Signal</a:t>
            </a:r>
          </a:p>
          <a:p>
            <a:r>
              <a:rPr lang="en-US" dirty="0"/>
              <a:t>Blind </a:t>
            </a:r>
            <a:r>
              <a:rPr lang="en-US" dirty="0" err="1"/>
              <a:t>Deconvolution</a:t>
            </a:r>
            <a:endParaRPr lang="en-US" dirty="0"/>
          </a:p>
          <a:p>
            <a:pPr lvl="1"/>
            <a:r>
              <a:rPr lang="en-US" dirty="0"/>
              <a:t>Deriving the original sources of signal through the convolution of the two sources </a:t>
            </a:r>
          </a:p>
          <a:p>
            <a:pPr lvl="1"/>
            <a:r>
              <a:rPr lang="en-US" dirty="0" smtClean="0"/>
              <a:t>In the context of Image </a:t>
            </a:r>
            <a:r>
              <a:rPr lang="en-US" dirty="0" err="1" smtClean="0"/>
              <a:t>Deblurring</a:t>
            </a:r>
            <a:r>
              <a:rPr lang="en-US" dirty="0" smtClean="0"/>
              <a:t>: Achieving signal from the convolution of signal, background and </a:t>
            </a:r>
            <a:r>
              <a:rPr lang="en-US" smtClean="0"/>
              <a:t>Poisson </a:t>
            </a:r>
            <a:r>
              <a:rPr lang="en-US" smtClean="0"/>
              <a:t>noise</a:t>
            </a:r>
            <a:endParaRPr lang="en-US" dirty="0" smtClean="0"/>
          </a:p>
          <a:p>
            <a:pPr lvl="1"/>
            <a:r>
              <a:rPr lang="en-US" dirty="0" smtClean="0"/>
              <a:t>Process is done by using iterative processes to find the maximum likelihood of sources</a:t>
            </a:r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*function and variable definitions*</a:t>
            </a:r>
          </a:p>
          <a:p>
            <a:r>
              <a:rPr lang="en-US" dirty="0" smtClean="0"/>
              <a:t>Algorithms (functions)</a:t>
            </a:r>
            <a:endParaRPr lang="en-US" dirty="0"/>
          </a:p>
          <a:p>
            <a:pPr lvl="1"/>
            <a:r>
              <a:rPr lang="en-US" dirty="0"/>
              <a:t>Expectation-Maximization (EA)</a:t>
            </a:r>
          </a:p>
          <a:p>
            <a:pPr lvl="1"/>
            <a:r>
              <a:rPr lang="en-US" dirty="0"/>
              <a:t>Richardson-Lucy (R-L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Implementation </a:t>
            </a:r>
          </a:p>
          <a:p>
            <a:pPr lvl="1"/>
            <a:r>
              <a:rPr lang="en-US" dirty="0" smtClean="0"/>
              <a:t>Insert </a:t>
            </a:r>
            <a:r>
              <a:rPr lang="en-US" dirty="0" err="1" smtClean="0"/>
              <a:t>deblurred</a:t>
            </a:r>
            <a:r>
              <a:rPr lang="en-US" dirty="0" smtClean="0"/>
              <a:t>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and significance</a:t>
            </a:r>
          </a:p>
          <a:p>
            <a:pPr lvl="1"/>
            <a:r>
              <a:rPr lang="en-US" dirty="0" smtClean="0"/>
              <a:t>How Matrix Theory is instrumental to this application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Able to replicate results and therefore demonstrate </a:t>
            </a:r>
            <a:r>
              <a:rPr lang="en-US" smtClean="0"/>
              <a:t>the 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60</TotalTime>
  <Words>188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Diederich, Gloria L.</cp:lastModifiedBy>
  <cp:revision>8</cp:revision>
  <dcterms:created xsi:type="dcterms:W3CDTF">2017-11-05T15:28:54Z</dcterms:created>
  <dcterms:modified xsi:type="dcterms:W3CDTF">2017-11-05T16:56:24Z</dcterms:modified>
</cp:coreProperties>
</file>