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1C3B21-62EF-AB40-AFD6-5F3F5C7CED0D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145"/>
    <a:srgbClr val="252626"/>
    <a:srgbClr val="004A84"/>
    <a:srgbClr val="0C3D8A"/>
    <a:srgbClr val="09529C"/>
    <a:srgbClr val="03319C"/>
    <a:srgbClr val="053886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3" autoAdjust="0"/>
    <p:restoredTop sz="94640" autoAdjust="0"/>
  </p:normalViewPr>
  <p:slideViewPr>
    <p:cSldViewPr snapToGrid="0" snapToObjects="1">
      <p:cViewPr>
        <p:scale>
          <a:sx n="118" d="100"/>
          <a:sy n="118" d="100"/>
        </p:scale>
        <p:origin x="-106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-512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900" dirty="0">
              <a:solidFill>
                <a:srgbClr val="313131"/>
              </a:solidFill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8344F-77A2-8943-94C8-76361981A6DC}" type="datetimeFigureOut">
              <a:rPr lang="en-US" sz="900" smtClean="0">
                <a:solidFill>
                  <a:srgbClr val="313131"/>
                </a:solidFill>
                <a:latin typeface="Arial"/>
                <a:cs typeface="Arial"/>
              </a:rPr>
              <a:t>11/5/17</a:t>
            </a:fld>
            <a:endParaRPr lang="en-US" sz="900" dirty="0">
              <a:solidFill>
                <a:srgbClr val="313131"/>
              </a:solidFill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623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900" dirty="0" err="1" smtClean="0">
                <a:solidFill>
                  <a:srgbClr val="313131"/>
                </a:solidFill>
                <a:latin typeface="Arial"/>
                <a:cs typeface="Arial"/>
              </a:rPr>
              <a:t>ep.jhu.edu</a:t>
            </a:r>
            <a:endParaRPr lang="en-US" sz="900" dirty="0">
              <a:solidFill>
                <a:srgbClr val="313131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59623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CB757-929B-7B47-9E01-2AB664A2A832}" type="slidenum">
              <a:rPr lang="en-US" sz="900" smtClean="0">
                <a:solidFill>
                  <a:srgbClr val="313131"/>
                </a:solidFill>
                <a:latin typeface="Arial"/>
                <a:cs typeface="Arial"/>
              </a:rPr>
              <a:t>‹#›</a:t>
            </a:fld>
            <a:endParaRPr lang="en-US" sz="900" dirty="0">
              <a:solidFill>
                <a:srgbClr val="31313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8030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900" dirty="0">
              <a:solidFill>
                <a:srgbClr val="313131"/>
              </a:solidFill>
              <a:latin typeface="Arial"/>
              <a:cs typeface="Arial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8344F-77A2-8943-94C8-76361981A6DC}" type="datetimeFigureOut">
              <a:rPr lang="en-US" sz="900" smtClean="0">
                <a:solidFill>
                  <a:srgbClr val="313131"/>
                </a:solidFill>
                <a:latin typeface="Arial"/>
                <a:cs typeface="Arial"/>
              </a:rPr>
              <a:t>11/5/17</a:t>
            </a:fld>
            <a:endParaRPr lang="en-US" sz="900" dirty="0">
              <a:solidFill>
                <a:srgbClr val="313131"/>
              </a:solidFill>
              <a:latin typeface="Arial"/>
              <a:cs typeface="Arial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59623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900" dirty="0" err="1" smtClean="0">
                <a:solidFill>
                  <a:srgbClr val="313131"/>
                </a:solidFill>
                <a:latin typeface="Arial"/>
                <a:cs typeface="Arial"/>
              </a:rPr>
              <a:t>ep.jhu.edu</a:t>
            </a:r>
            <a:endParaRPr lang="en-US" sz="900" dirty="0">
              <a:solidFill>
                <a:srgbClr val="313131"/>
              </a:solidFill>
              <a:latin typeface="Arial"/>
              <a:cs typeface="Arial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4613" y="859623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CB757-929B-7B47-9E01-2AB664A2A832}" type="slidenum">
              <a:rPr lang="en-US" sz="900" smtClean="0">
                <a:solidFill>
                  <a:srgbClr val="313131"/>
                </a:solidFill>
                <a:latin typeface="Arial"/>
                <a:cs typeface="Arial"/>
              </a:rPr>
              <a:t>‹#›</a:t>
            </a:fld>
            <a:endParaRPr lang="en-US" sz="900" dirty="0">
              <a:solidFill>
                <a:srgbClr val="31313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07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0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457200" rtl="0" eaLnBrk="1" latinLnBrk="0" hangingPunct="1">
      <a:defRPr sz="10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457200" rtl="0" eaLnBrk="1" latinLnBrk="0" hangingPunct="1">
      <a:defRPr sz="10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457200" rtl="0" eaLnBrk="1" latinLnBrk="0" hangingPunct="1">
      <a:defRPr sz="10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457200" rtl="0" eaLnBrk="1" latinLnBrk="0" hangingPunct="1">
      <a:defRPr sz="1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ing.large.vertic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5303540"/>
            <a:ext cx="2322546" cy="15544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51415"/>
            <a:ext cx="8229600" cy="914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31313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200" y="120952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Johns Hopkins </a:t>
            </a:r>
            <a:b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</a:br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Engineering for Professionals</a:t>
            </a:r>
            <a:endParaRPr lang="en-US" sz="4000" dirty="0">
              <a:solidFill>
                <a:srgbClr val="004A84"/>
              </a:solidFill>
              <a:latin typeface="Arial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84570"/>
            <a:ext cx="8229600" cy="47425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aragraph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4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48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888989"/>
            <a:ext cx="8229600" cy="727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4010" y="1825487"/>
            <a:ext cx="6451208" cy="3048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First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Second</a:t>
            </a: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Third Item</a:t>
            </a:r>
            <a:endParaRPr lang="en-US" sz="3200" i="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ts val="4000"/>
              </a:lnSpc>
              <a:defRPr sz="3200" b="0" i="1" baseline="0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Use this area for pull </a:t>
            </a:r>
            <a:br>
              <a:rPr lang="en-US" dirty="0" smtClean="0"/>
            </a:br>
            <a:r>
              <a:rPr lang="en-US" dirty="0" smtClean="0"/>
              <a:t>quotes/statistics/noteworthy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6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  <a:lvl2pPr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1200"/>
              </a:spcBef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 smtClean="0"/>
              <a:t>First Item</a:t>
            </a:r>
          </a:p>
          <a:p>
            <a:pPr lvl="1"/>
            <a:r>
              <a:rPr lang="en-US" dirty="0" smtClean="0"/>
              <a:t>Second Item</a:t>
            </a:r>
          </a:p>
          <a:p>
            <a:pPr lvl="2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16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46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6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First Item</a:t>
            </a:r>
          </a:p>
          <a:p>
            <a:pPr lvl="0"/>
            <a:r>
              <a:rPr lang="en-US" dirty="0" smtClean="0"/>
              <a:t>Secon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1_Highlight-Bullets</a:t>
            </a:r>
            <a:r>
              <a:rPr lang="en-US" dirty="0" smtClean="0"/>
              <a:t>d Item</a:t>
            </a:r>
          </a:p>
          <a:p>
            <a:pPr lvl="0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61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5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1" r:id="rId2"/>
    <p:sldLayoutId id="2147483670" r:id="rId3"/>
    <p:sldLayoutId id="2147483672" r:id="rId4"/>
    <p:sldLayoutId id="2147483677" r:id="rId5"/>
    <p:sldLayoutId id="2147483681" r:id="rId6"/>
    <p:sldLayoutId id="2147483678" r:id="rId7"/>
    <p:sldLayoutId id="2147483679" r:id="rId8"/>
    <p:sldLayoutId id="2147483682" r:id="rId9"/>
    <p:sldLayoutId id="2147483680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Font typeface="Wingdings" charset="2"/>
        <a:buChar char="§"/>
        <a:defRPr sz="2600" kern="1200">
          <a:solidFill>
            <a:schemeClr val="accent4"/>
          </a:solidFill>
          <a:latin typeface="Arial"/>
          <a:ea typeface="+mn-ea"/>
          <a:cs typeface="Arial"/>
        </a:defRPr>
      </a:lvl1pPr>
      <a:lvl2pPr marL="460375" indent="-173038" algn="l" defTabSz="457200" rtl="0" eaLnBrk="1" latinLnBrk="0" hangingPunct="1">
        <a:spcBef>
          <a:spcPts val="100"/>
        </a:spcBef>
        <a:spcAft>
          <a:spcPts val="300"/>
        </a:spcAft>
        <a:buFont typeface="Wingdings" charset="2"/>
        <a:buChar char="§"/>
        <a:defRPr sz="2200" kern="1200">
          <a:solidFill>
            <a:schemeClr val="accent4"/>
          </a:solidFill>
          <a:latin typeface="Arial"/>
          <a:ea typeface="+mn-ea"/>
          <a:cs typeface="Arial"/>
        </a:defRPr>
      </a:lvl2pPr>
      <a:lvl3pPr marL="458788" indent="0" algn="l" defTabSz="457200" rtl="0" eaLnBrk="1" latinLnBrk="0" hangingPunct="1">
        <a:spcBef>
          <a:spcPts val="1500"/>
        </a:spcBef>
        <a:buFont typeface="Wingdings" charset="2"/>
        <a:buNone/>
        <a:tabLst/>
        <a:defRPr sz="1800" i="1" kern="1200">
          <a:solidFill>
            <a:schemeClr val="accent4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/>
        <a:buChar char="o"/>
        <a:defRPr sz="2000" kern="1200">
          <a:solidFill>
            <a:schemeClr val="accent4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/>
        <a:buChar char="o"/>
        <a:defRPr sz="1800" kern="1200">
          <a:solidFill>
            <a:schemeClr val="accent4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Use this </a:t>
            </a:r>
          </a:p>
          <a:p>
            <a:r>
              <a:rPr lang="en-US" dirty="0" smtClean="0"/>
              <a:t>PowerPoint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January 19,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1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Section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3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this to display an agenda, or</a:t>
            </a:r>
          </a:p>
          <a:p>
            <a:r>
              <a:rPr lang="en-US" dirty="0" smtClean="0"/>
              <a:t>For bullet points that are:</a:t>
            </a:r>
          </a:p>
          <a:p>
            <a:r>
              <a:rPr lang="en-US" dirty="0" smtClean="0"/>
              <a:t>One line and fewer than seven words</a:t>
            </a:r>
          </a:p>
          <a:p>
            <a:r>
              <a:rPr lang="en-US" dirty="0" smtClean="0"/>
              <a:t>The shield and slide number</a:t>
            </a:r>
          </a:p>
          <a:p>
            <a:r>
              <a:rPr lang="en-US" dirty="0" smtClean="0"/>
              <a:t>Should not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3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this slide for</a:t>
            </a:r>
            <a:br>
              <a:rPr lang="en-US" dirty="0" smtClean="0"/>
            </a:br>
            <a:r>
              <a:rPr lang="en-US" dirty="0" smtClean="0"/>
              <a:t>pull quotes/statistics/items of note.</a:t>
            </a:r>
            <a:br>
              <a:rPr lang="en-US" dirty="0" smtClean="0"/>
            </a:br>
            <a:r>
              <a:rPr lang="en-US" b="1" dirty="0" smtClean="0"/>
              <a:t>Bold important words</a:t>
            </a:r>
            <a:br>
              <a:rPr lang="en-US" b="1" dirty="0" smtClean="0"/>
            </a:br>
            <a:r>
              <a:rPr lang="en-US" dirty="0" smtClean="0"/>
              <a:t>to draw attention. The shield and slide number should not appear.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Bulleted items that relate to the page title.</a:t>
            </a:r>
          </a:p>
          <a:p>
            <a:pPr lvl="1"/>
            <a:r>
              <a:rPr lang="en-US" dirty="0" smtClean="0"/>
              <a:t>These slides can have either the division name or slide number in the lower left corner.</a:t>
            </a:r>
          </a:p>
          <a:p>
            <a:pPr lvl="1"/>
            <a:r>
              <a:rPr lang="en-US" dirty="0" smtClean="0"/>
              <a:t>The shield is always in the lower right corner.</a:t>
            </a:r>
          </a:p>
          <a:p>
            <a:pPr lvl="2"/>
            <a:r>
              <a:rPr lang="en-US" dirty="0" smtClean="0"/>
              <a:t>There isn’t a third level of bulleted text. There is a style available for making notes. Press “tab” to use the second level and notation text.</a:t>
            </a:r>
          </a:p>
        </p:txBody>
      </p:sp>
    </p:spTree>
    <p:extLst>
      <p:ext uri="{BB962C8B-B14F-4D97-AF65-F5344CB8AC3E}">
        <p14:creationId xmlns:p14="http://schemas.microsoft.com/office/powerpoint/2010/main" val="346405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Use this area for blocks of text. Use these slides sparingly as large blocks of text are harder to read at a distance. </a:t>
            </a:r>
          </a:p>
          <a:p>
            <a:r>
              <a:rPr lang="en-US" dirty="0" smtClean="0"/>
              <a:t>These slides can have either the division name or the slide number in the lower left corner. The shield is always in the lower right corner.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9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Use this slide for longer lines of bulleted text.</a:t>
            </a:r>
          </a:p>
          <a:p>
            <a:r>
              <a:rPr lang="en-US" dirty="0" smtClean="0"/>
              <a:t>These slides can have either the division name or slide number in the lower left corner. The shield is always in the lower right corner.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1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Extra 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Only Arial should be used as the typeface for these slides.</a:t>
            </a:r>
          </a:p>
          <a:p>
            <a:r>
              <a:rPr lang="en-US" dirty="0" smtClean="0"/>
              <a:t>The text color default it is 90% black. Titles should be JHEP blue.</a:t>
            </a:r>
          </a:p>
          <a:p>
            <a:r>
              <a:rPr lang="en-US" dirty="0" smtClean="0"/>
              <a:t>The preferred color palette can be found in the “theme colors,” and is the default. </a:t>
            </a:r>
          </a:p>
        </p:txBody>
      </p:sp>
    </p:spTree>
    <p:extLst>
      <p:ext uri="{BB962C8B-B14F-4D97-AF65-F5344CB8AC3E}">
        <p14:creationId xmlns:p14="http://schemas.microsoft.com/office/powerpoint/2010/main" val="4165093924"/>
      </p:ext>
    </p:extLst>
  </p:cSld>
  <p:clrMapOvr>
    <a:masterClrMapping/>
  </p:clrMapOvr>
</p:sld>
</file>

<file path=ppt/theme/theme1.xml><?xml version="1.0" encoding="utf-8"?>
<a:theme xmlns:a="http://schemas.openxmlformats.org/drawingml/2006/main" name="jhep-pp-template">
  <a:themeElements>
    <a:clrScheme name="JHEP Color Palette">
      <a:dk1>
        <a:srgbClr val="004A84"/>
      </a:dk1>
      <a:lt1>
        <a:srgbClr val="FFFFFE"/>
      </a:lt1>
      <a:dk2>
        <a:srgbClr val="004A84"/>
      </a:dk2>
      <a:lt2>
        <a:srgbClr val="FFFFFE"/>
      </a:lt2>
      <a:accent1>
        <a:srgbClr val="272727"/>
      </a:accent1>
      <a:accent2>
        <a:srgbClr val="192145"/>
      </a:accent2>
      <a:accent3>
        <a:srgbClr val="545B5E"/>
      </a:accent3>
      <a:accent4>
        <a:srgbClr val="E57C23"/>
      </a:accent4>
      <a:accent5>
        <a:srgbClr val="99AB21"/>
      </a:accent5>
      <a:accent6>
        <a:srgbClr val="99AB21"/>
      </a:accent6>
      <a:hlink>
        <a:srgbClr val="E57C23"/>
      </a:hlink>
      <a:folHlink>
        <a:srgbClr val="192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jhep-pp-template</Template>
  <TotalTime>13</TotalTime>
  <Words>260</Words>
  <Application>Microsoft Macintosh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jhep-pp-template</vt:lpstr>
      <vt:lpstr>PowerPoint Presentation</vt:lpstr>
      <vt:lpstr>New Section Slide</vt:lpstr>
      <vt:lpstr>Agenda Slide</vt:lpstr>
      <vt:lpstr>Use this slide for pull quotes/statistics/items of note. Bold important words to draw attention. The shield and slide number should not appear.</vt:lpstr>
      <vt:lpstr>PowerPoint Presentation</vt:lpstr>
      <vt:lpstr>PowerPoint Presentation</vt:lpstr>
      <vt:lpstr>PowerPoint Presentation</vt:lpstr>
      <vt:lpstr>PowerPoint Presentation</vt:lpstr>
    </vt:vector>
  </TitlesOfParts>
  <Company>Johns Hopkins University - Applied Physics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Grassi, Alyson R.</dc:creator>
  <cp:lastModifiedBy>Alyson Grassi</cp:lastModifiedBy>
  <cp:revision>5</cp:revision>
  <cp:lastPrinted>2014-12-17T17:19:50Z</cp:lastPrinted>
  <dcterms:created xsi:type="dcterms:W3CDTF">2017-11-05T15:08:31Z</dcterms:created>
  <dcterms:modified xsi:type="dcterms:W3CDTF">2017-11-05T15:24:05Z</dcterms:modified>
</cp:coreProperties>
</file>