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13"/>
  </p:notesMasterIdLst>
  <p:sldIdLst>
    <p:sldId id="257" r:id="rId3"/>
    <p:sldId id="262" r:id="rId4"/>
    <p:sldId id="269" r:id="rId5"/>
    <p:sldId id="270" r:id="rId6"/>
    <p:sldId id="265" r:id="rId7"/>
    <p:sldId id="267" r:id="rId8"/>
    <p:sldId id="266" r:id="rId9"/>
    <p:sldId id="268" r:id="rId10"/>
    <p:sldId id="27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67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0F6A-C8B1-4A89-8624-1778A363FECB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3185-2FDD-4F2A-A3C1-F706A3C8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3"/>
            <a:ext cx="7464425" cy="5005387"/>
          </a:xfrm>
        </p:spPr>
        <p:txBody>
          <a:bodyPr/>
          <a:lstStyle/>
          <a:p>
            <a:r>
              <a:rPr lang="en-US" dirty="0" smtClean="0"/>
              <a:t>What is Image </a:t>
            </a:r>
            <a:r>
              <a:rPr lang="en-US" dirty="0" err="1" smtClean="0"/>
              <a:t>Deblurring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Restoring an image without reference of the original source</a:t>
            </a:r>
          </a:p>
          <a:p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Clarity in images can define the results in certain fields of research</a:t>
            </a:r>
            <a:endParaRPr lang="en-US" dirty="0"/>
          </a:p>
          <a:p>
            <a:r>
              <a:rPr lang="en-US" dirty="0" smtClean="0"/>
              <a:t>Motivation/Goal</a:t>
            </a:r>
          </a:p>
          <a:p>
            <a:pPr lvl="1"/>
            <a:r>
              <a:rPr lang="en-US" dirty="0" smtClean="0"/>
              <a:t>Investigate models that </a:t>
            </a:r>
            <a:r>
              <a:rPr lang="en-US" dirty="0" err="1" smtClean="0"/>
              <a:t>Matlab’s</a:t>
            </a:r>
            <a:r>
              <a:rPr lang="en-US" dirty="0" smtClean="0"/>
              <a:t> built-in method is based on</a:t>
            </a:r>
          </a:p>
          <a:p>
            <a:pPr lvl="1"/>
            <a:r>
              <a:rPr lang="en-US" dirty="0" smtClean="0"/>
              <a:t>Replicate selected results to show magnitude of algorithms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9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700214"/>
            <a:ext cx="7464425" cy="4148941"/>
          </a:xfrm>
        </p:spPr>
        <p:txBody>
          <a:bodyPr/>
          <a:lstStyle/>
          <a:p>
            <a:r>
              <a:rPr lang="en-US" sz="1800" dirty="0" smtClean="0"/>
              <a:t>Introduction</a:t>
            </a:r>
          </a:p>
          <a:p>
            <a:pPr lvl="1"/>
            <a:r>
              <a:rPr lang="en-US" sz="1400" dirty="0" smtClean="0"/>
              <a:t>Image </a:t>
            </a:r>
            <a:r>
              <a:rPr lang="en-US" sz="1400" dirty="0" err="1" smtClean="0"/>
              <a:t>Deblurring</a:t>
            </a:r>
            <a:endParaRPr lang="en-US" sz="1400" dirty="0" smtClean="0"/>
          </a:p>
          <a:p>
            <a:pPr lvl="1"/>
            <a:r>
              <a:rPr lang="en-US" sz="1400" dirty="0" smtClean="0"/>
              <a:t>Significance</a:t>
            </a:r>
          </a:p>
          <a:p>
            <a:pPr lvl="1"/>
            <a:r>
              <a:rPr lang="en-US" sz="1400" dirty="0" smtClean="0"/>
              <a:t>Blind </a:t>
            </a:r>
            <a:r>
              <a:rPr lang="en-US" sz="1400" dirty="0" err="1" smtClean="0"/>
              <a:t>Deconvolution</a:t>
            </a:r>
            <a:endParaRPr lang="en-US" sz="1400" dirty="0"/>
          </a:p>
          <a:p>
            <a:r>
              <a:rPr lang="en-US" sz="1800" dirty="0"/>
              <a:t>Model</a:t>
            </a:r>
          </a:p>
          <a:p>
            <a:pPr lvl="1"/>
            <a:r>
              <a:rPr lang="en-US" sz="1400" dirty="0"/>
              <a:t>Terminology</a:t>
            </a:r>
          </a:p>
          <a:p>
            <a:pPr lvl="1"/>
            <a:r>
              <a:rPr lang="en-US" sz="1400" dirty="0" smtClean="0"/>
              <a:t>Variable </a:t>
            </a:r>
            <a:r>
              <a:rPr lang="en-US" sz="1400" dirty="0"/>
              <a:t>and Function Definitions</a:t>
            </a:r>
          </a:p>
          <a:p>
            <a:pPr lvl="1"/>
            <a:r>
              <a:rPr lang="en-US" sz="1400" dirty="0"/>
              <a:t>Algorithms</a:t>
            </a:r>
          </a:p>
          <a:p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MATLAB </a:t>
            </a:r>
            <a:r>
              <a:rPr lang="en-US" sz="1400" dirty="0" smtClean="0"/>
              <a:t>Implementation</a:t>
            </a:r>
          </a:p>
          <a:p>
            <a:r>
              <a:rPr lang="en-US" sz="1800" dirty="0" smtClean="0"/>
              <a:t>Conclusions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image </a:t>
            </a:r>
            <a:r>
              <a:rPr lang="en-US" dirty="0" err="1" smtClean="0"/>
              <a:t>deblurring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90714"/>
            <a:ext cx="7464425" cy="312155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  Restore as much information as possible!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5" y="2693883"/>
            <a:ext cx="6379945" cy="249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3977" y="5235153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Obtained from: https</a:t>
            </a:r>
            <a:r>
              <a:rPr lang="en-US" sz="900" dirty="0"/>
              <a:t>://www.semanticscholar.org/paper/CNN-for-license-plate-motion-deblurring-Svoboda-Hradis/1a16cae98556f70b10571a8906fe967ee1b1496b</a:t>
            </a:r>
          </a:p>
        </p:txBody>
      </p:sp>
    </p:spTree>
    <p:extLst>
      <p:ext uri="{BB962C8B-B14F-4D97-AF65-F5344CB8AC3E}">
        <p14:creationId xmlns:p14="http://schemas.microsoft.com/office/powerpoint/2010/main" val="10574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blind </a:t>
            </a:r>
            <a:r>
              <a:rPr lang="en-US" dirty="0" err="1" smtClean="0"/>
              <a:t>deconvolution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 honestly have no idea what to actually put on this slide…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Noise, Background, Signal</a:t>
            </a:r>
          </a:p>
          <a:p>
            <a:r>
              <a:rPr lang="en-US" dirty="0"/>
              <a:t>Blind </a:t>
            </a:r>
            <a:r>
              <a:rPr lang="en-US" dirty="0" err="1"/>
              <a:t>Deconvolution</a:t>
            </a:r>
            <a:endParaRPr lang="en-US" dirty="0"/>
          </a:p>
          <a:p>
            <a:pPr lvl="1"/>
            <a:r>
              <a:rPr lang="en-US" dirty="0"/>
              <a:t>Deriving the original sources of signal through the convolution of the two sources </a:t>
            </a:r>
          </a:p>
          <a:p>
            <a:pPr lvl="1"/>
            <a:r>
              <a:rPr lang="en-US" dirty="0" smtClean="0"/>
              <a:t>In the context of Image </a:t>
            </a:r>
            <a:r>
              <a:rPr lang="en-US" dirty="0" err="1" smtClean="0"/>
              <a:t>Deblurring</a:t>
            </a:r>
            <a:r>
              <a:rPr lang="en-US" dirty="0" smtClean="0"/>
              <a:t>: Achieving signal from the convolution of signal, background and </a:t>
            </a:r>
            <a:r>
              <a:rPr lang="en-US" smtClean="0"/>
              <a:t>Poisson noise</a:t>
            </a:r>
            <a:endParaRPr lang="en-US" dirty="0" smtClean="0"/>
          </a:p>
          <a:p>
            <a:pPr lvl="1"/>
            <a:r>
              <a:rPr lang="en-US" dirty="0" smtClean="0"/>
              <a:t>Process is done by using iterative processes to find the maximum likelihood of sources</a:t>
            </a:r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*function and variable definitions*</a:t>
            </a:r>
          </a:p>
          <a:p>
            <a:r>
              <a:rPr lang="en-US" dirty="0" smtClean="0"/>
              <a:t>Algorithms (functions)</a:t>
            </a:r>
            <a:endParaRPr lang="en-US" dirty="0"/>
          </a:p>
          <a:p>
            <a:pPr lvl="1"/>
            <a:r>
              <a:rPr lang="en-US" dirty="0"/>
              <a:t>Expectation-Maximization (EA)</a:t>
            </a:r>
          </a:p>
          <a:p>
            <a:pPr lvl="1"/>
            <a:r>
              <a:rPr lang="en-US" dirty="0"/>
              <a:t>Richardson-Lucy (R-L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Implementation </a:t>
            </a:r>
          </a:p>
          <a:p>
            <a:pPr lvl="1"/>
            <a:r>
              <a:rPr lang="en-US" dirty="0" smtClean="0"/>
              <a:t>Insert </a:t>
            </a:r>
            <a:r>
              <a:rPr lang="en-US" dirty="0" err="1" smtClean="0"/>
              <a:t>deblurred</a:t>
            </a:r>
            <a:r>
              <a:rPr lang="en-US" dirty="0" smtClean="0"/>
              <a:t>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and significance</a:t>
            </a:r>
          </a:p>
          <a:p>
            <a:pPr lvl="1"/>
            <a:r>
              <a:rPr lang="en-US" dirty="0" smtClean="0"/>
              <a:t>How Matrix Theory is instrumental to this application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Able to replicate results and therefore demonstrate the </a:t>
            </a:r>
            <a:r>
              <a:rPr lang="en-US" dirty="0" smtClean="0"/>
              <a:t>application</a:t>
            </a:r>
          </a:p>
          <a:p>
            <a:pPr lvl="1"/>
            <a:endParaRPr lang="en-US" dirty="0"/>
          </a:p>
          <a:p>
            <a:r>
              <a:rPr lang="en-US" dirty="0" smtClean="0"/>
              <a:t>Emphasize relevance to real world, can use cheaper cameras, tackle challenging observation environment, fix pics that have </a:t>
            </a:r>
            <a:r>
              <a:rPr lang="en-US" smtClean="0"/>
              <a:t>already been taken a long time ago…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1500" dirty="0" smtClean="0"/>
          </a:p>
          <a:p>
            <a:pPr marL="0" indent="0" algn="ctr">
              <a:buNone/>
            </a:pPr>
            <a:endParaRPr lang="en-US" sz="11500" dirty="0"/>
          </a:p>
          <a:p>
            <a:pPr marL="0" indent="0" algn="ctr">
              <a:buNone/>
            </a:pPr>
            <a:endParaRPr lang="en-US" sz="11500" dirty="0" smtClean="0"/>
          </a:p>
          <a:p>
            <a:pPr marL="0" indent="0" algn="ctr">
              <a:buNone/>
            </a:pPr>
            <a:r>
              <a:rPr lang="en-US" sz="11500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90281"/>
      </p:ext>
    </p:extLst>
  </p:cSld>
  <p:clrMapOvr>
    <a:masterClrMapping/>
  </p:clrMapOvr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256</TotalTime>
  <Words>255</Words>
  <Application>Microsoft Office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Molina Paulette Nichols</cp:lastModifiedBy>
  <cp:revision>22</cp:revision>
  <dcterms:created xsi:type="dcterms:W3CDTF">2017-11-05T15:28:54Z</dcterms:created>
  <dcterms:modified xsi:type="dcterms:W3CDTF">2017-11-09T02:18:53Z</dcterms:modified>
</cp:coreProperties>
</file>