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a Vargas" userId="8de2bd761bfa8d4b" providerId="LiveId" clId="{0ACF32F6-E551-4211-8710-9196B4DD3DAC}"/>
    <pc:docChg chg="undo custSel addSld modSld">
      <pc:chgData name="Vana Vargas" userId="8de2bd761bfa8d4b" providerId="LiveId" clId="{0ACF32F6-E551-4211-8710-9196B4DD3DAC}" dt="2021-02-24T01:03:02.587" v="105" actId="680"/>
      <pc:docMkLst>
        <pc:docMk/>
      </pc:docMkLst>
      <pc:sldChg chg="addSp delSp mod">
        <pc:chgData name="Vana Vargas" userId="8de2bd761bfa8d4b" providerId="LiveId" clId="{0ACF32F6-E551-4211-8710-9196B4DD3DAC}" dt="2021-02-24T00:59:45.025" v="1" actId="22"/>
        <pc:sldMkLst>
          <pc:docMk/>
          <pc:sldMk cId="3346630528" sldId="258"/>
        </pc:sldMkLst>
        <pc:spChg chg="add del">
          <ac:chgData name="Vana Vargas" userId="8de2bd761bfa8d4b" providerId="LiveId" clId="{0ACF32F6-E551-4211-8710-9196B4DD3DAC}" dt="2021-02-24T00:59:45.025" v="1" actId="22"/>
          <ac:spMkLst>
            <pc:docMk/>
            <pc:sldMk cId="3346630528" sldId="258"/>
            <ac:spMk id="6" creationId="{65A2D6DE-8AA1-404C-9458-F10FA53989CC}"/>
          </ac:spMkLst>
        </pc:spChg>
      </pc:sldChg>
      <pc:sldChg chg="addSp modSp new mod">
        <pc:chgData name="Vana Vargas" userId="8de2bd761bfa8d4b" providerId="LiveId" clId="{0ACF32F6-E551-4211-8710-9196B4DD3DAC}" dt="2021-02-24T01:02:58.215" v="104" actId="1076"/>
        <pc:sldMkLst>
          <pc:docMk/>
          <pc:sldMk cId="4018451600" sldId="259"/>
        </pc:sldMkLst>
        <pc:spChg chg="mod">
          <ac:chgData name="Vana Vargas" userId="8de2bd761bfa8d4b" providerId="LiveId" clId="{0ACF32F6-E551-4211-8710-9196B4DD3DAC}" dt="2021-02-24T00:59:58.904" v="21" actId="20577"/>
          <ac:spMkLst>
            <pc:docMk/>
            <pc:sldMk cId="4018451600" sldId="259"/>
            <ac:spMk id="2" creationId="{0D2F8B5F-C0E7-4A7C-80FF-B3817B0B21EB}"/>
          </ac:spMkLst>
        </pc:spChg>
        <pc:spChg chg="mod">
          <ac:chgData name="Vana Vargas" userId="8de2bd761bfa8d4b" providerId="LiveId" clId="{0ACF32F6-E551-4211-8710-9196B4DD3DAC}" dt="2021-02-24T01:02:35.199" v="100" actId="6549"/>
          <ac:spMkLst>
            <pc:docMk/>
            <pc:sldMk cId="4018451600" sldId="259"/>
            <ac:spMk id="3" creationId="{C29E8EB8-1E90-4114-B891-279559BC6211}"/>
          </ac:spMkLst>
        </pc:spChg>
        <pc:picChg chg="add mod">
          <ac:chgData name="Vana Vargas" userId="8de2bd761bfa8d4b" providerId="LiveId" clId="{0ACF32F6-E551-4211-8710-9196B4DD3DAC}" dt="2021-02-24T01:02:58.215" v="104" actId="1076"/>
          <ac:picMkLst>
            <pc:docMk/>
            <pc:sldMk cId="4018451600" sldId="259"/>
            <ac:picMk id="4" creationId="{9EA280D0-E144-4D3A-AC83-F596FA2A9B71}"/>
          </ac:picMkLst>
        </pc:picChg>
      </pc:sldChg>
      <pc:sldChg chg="new">
        <pc:chgData name="Vana Vargas" userId="8de2bd761bfa8d4b" providerId="LiveId" clId="{0ACF32F6-E551-4211-8710-9196B4DD3DAC}" dt="2021-02-24T01:03:02.587" v="105" actId="680"/>
        <pc:sldMkLst>
          <pc:docMk/>
          <pc:sldMk cId="179990038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6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84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2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1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1F65-0A8A-4BA2-A67F-720919584638}" type="datetimeFigureOut">
              <a:rPr lang="es-PE" smtClean="0"/>
              <a:t>24/02/2021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5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6FA0-1275-4D80-BDC2-4A7CB3005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(DOM)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78074-A47B-4154-AB3C-68110DE22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7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41342-4F12-4D4F-884D-A01F6C7C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00211"/>
          </a:xfrm>
        </p:spPr>
        <p:txBody>
          <a:bodyPr/>
          <a:lstStyle/>
          <a:p>
            <a:pPr algn="ctr"/>
            <a:r>
              <a:rPr lang="es-ES" dirty="0"/>
              <a:t>DOM</a:t>
            </a:r>
            <a:endParaRPr lang="es-PE" dirty="0"/>
          </a:p>
        </p:txBody>
      </p:sp>
      <p:pic>
        <p:nvPicPr>
          <p:cNvPr id="4" name="Google Shape;238;p44">
            <a:extLst>
              <a:ext uri="{FF2B5EF4-FFF2-40B4-BE49-F238E27FC236}">
                <a16:creationId xmlns:a16="http://schemas.microsoft.com/office/drawing/2014/main" id="{2B68BC4B-3327-4EFC-B300-BAEDD50EA25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5397" y="2617927"/>
            <a:ext cx="6546574" cy="31950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89A088-E66F-4A0C-9A3B-FA1550FF92CC}"/>
              </a:ext>
            </a:extLst>
          </p:cNvPr>
          <p:cNvSpPr txBox="1"/>
          <p:nvPr/>
        </p:nvSpPr>
        <p:spPr>
          <a:xfrm>
            <a:off x="1222514" y="1910041"/>
            <a:ext cx="9832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0" algn="just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s-ES" sz="2000" dirty="0"/>
              <a:t>Representación estructural de un documento </a:t>
            </a:r>
            <a:r>
              <a:rPr lang="es" sz="2000" dirty="0"/>
              <a:t>definiendo la jerarquía de cada elemento dentro de cada página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474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43A9-7AF5-4040-ABC6-E4A56348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Entendiendo el </a:t>
            </a:r>
            <a:r>
              <a:rPr lang="es-ES" dirty="0" err="1"/>
              <a:t>dom</a:t>
            </a:r>
            <a:endParaRPr lang="es-PE" dirty="0"/>
          </a:p>
        </p:txBody>
      </p:sp>
      <p:sp>
        <p:nvSpPr>
          <p:cNvPr id="4" name="Google Shape;260;p47">
            <a:extLst>
              <a:ext uri="{FF2B5EF4-FFF2-40B4-BE49-F238E27FC236}">
                <a16:creationId xmlns:a16="http://schemas.microsoft.com/office/drawing/2014/main" id="{887A5384-950B-46B6-9FD9-37598C3CD3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 dirty="0"/>
              <a:t>Cuando el navegador realiza una petición “get” hacia el servidor y éste nos devuelve varios archivos para que el navegador pueda renderizar</a:t>
            </a:r>
            <a:endParaRPr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 dirty="0"/>
              <a:t>Estos archivos pueden ser: </a:t>
            </a:r>
            <a:endParaRPr sz="24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HTML</a:t>
            </a:r>
            <a:endParaRPr sz="20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CSS</a:t>
            </a:r>
            <a:endParaRPr sz="20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JS</a:t>
            </a:r>
            <a:endParaRPr sz="20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Imágenes</a:t>
            </a:r>
            <a:endParaRPr sz="20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6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F8B5F-C0E7-4A7C-80FF-B3817B0B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Entendiendo el DOM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E8EB8-1E90-4114-B891-279559BC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2000" b="1" dirty="0"/>
              <a:t>Hypertext Markup Language (HTML)</a:t>
            </a:r>
            <a:r>
              <a:rPr lang="es" sz="2000" dirty="0"/>
              <a:t>: lenguaje estandarizado para el desarrollo de páginas web.</a:t>
            </a:r>
            <a:endParaRPr lang="es-ES" sz="1600" b="1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2000" b="1" dirty="0" err="1"/>
              <a:t>Cascading</a:t>
            </a:r>
            <a:r>
              <a:rPr lang="es-ES" sz="2000" b="1" dirty="0"/>
              <a:t> Style </a:t>
            </a:r>
            <a:r>
              <a:rPr lang="es-ES" sz="2000" b="1" dirty="0" err="1"/>
              <a:t>Sheets</a:t>
            </a:r>
            <a:r>
              <a:rPr lang="es-ES" sz="2000" b="1" dirty="0"/>
              <a:t> (CSS)</a:t>
            </a:r>
            <a:r>
              <a:rPr lang="es-ES" sz="2000" dirty="0"/>
              <a:t>: describe el formato de los componentes HTML (&lt;h1&gt;, &lt;</a:t>
            </a:r>
            <a:r>
              <a:rPr lang="es-ES" sz="2000" dirty="0" err="1"/>
              <a:t>div</a:t>
            </a:r>
            <a:r>
              <a:rPr lang="es-ES" sz="2000" dirty="0"/>
              <a:t>&gt;...)</a:t>
            </a: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2000" b="1" dirty="0" err="1"/>
              <a:t>Javascript</a:t>
            </a:r>
            <a:r>
              <a:rPr lang="es-ES" sz="2000" b="1" dirty="0"/>
              <a:t> (JS)</a:t>
            </a:r>
            <a:r>
              <a:rPr lang="es-ES" sz="2000" dirty="0"/>
              <a:t>: añade funcionalidad a los sitios web (por ejemplo, cambiar el contenido o la estructura una vez que la web ha sido cargada)</a:t>
            </a:r>
          </a:p>
          <a:p>
            <a:endParaRPr lang="es-PE" dirty="0"/>
          </a:p>
        </p:txBody>
      </p:sp>
      <p:pic>
        <p:nvPicPr>
          <p:cNvPr id="4" name="Google Shape;268;p48">
            <a:extLst>
              <a:ext uri="{FF2B5EF4-FFF2-40B4-BE49-F238E27FC236}">
                <a16:creationId xmlns:a16="http://schemas.microsoft.com/office/drawing/2014/main" id="{9EA280D0-E144-4D3A-AC83-F596FA2A9B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33911" y="4453393"/>
            <a:ext cx="2524178" cy="2349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E0D0-FDA6-4590-B40C-893A5351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retrievel</a:t>
            </a:r>
            <a:br>
              <a:rPr lang="es-ES" dirty="0"/>
            </a:br>
            <a:r>
              <a:rPr lang="es-ES" dirty="0"/>
              <a:t>(Recuperación de información)</a:t>
            </a:r>
            <a:endParaRPr lang="es-PE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E35F05C-F9AA-41C3-8E14-9541D2A4FAE7}"/>
              </a:ext>
            </a:extLst>
          </p:cNvPr>
          <p:cNvGrpSpPr/>
          <p:nvPr/>
        </p:nvGrpSpPr>
        <p:grpSpPr>
          <a:xfrm>
            <a:off x="2133600" y="2305879"/>
            <a:ext cx="7434470" cy="2464904"/>
            <a:chOff x="1152939" y="2246332"/>
            <a:chExt cx="6864626" cy="1658736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DD83812-C01A-4F86-99AE-C303EB10DA04}"/>
                </a:ext>
              </a:extLst>
            </p:cNvPr>
            <p:cNvSpPr txBox="1"/>
            <p:nvPr/>
          </p:nvSpPr>
          <p:spPr>
            <a:xfrm>
              <a:off x="1152939" y="3008243"/>
              <a:ext cx="2941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INFORMATION RETRIEVEL</a:t>
              </a:r>
              <a:endParaRPr lang="es-PE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B0CE4BF-B945-41A8-974C-13EBA4271A56}"/>
                </a:ext>
              </a:extLst>
            </p:cNvPr>
            <p:cNvSpPr txBox="1"/>
            <p:nvPr/>
          </p:nvSpPr>
          <p:spPr>
            <a:xfrm>
              <a:off x="4941251" y="2246332"/>
              <a:ext cx="1470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API</a:t>
              </a:r>
              <a:endParaRPr lang="es-PE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1C9D371-C9D9-4479-BD8A-754DAD689628}"/>
                </a:ext>
              </a:extLst>
            </p:cNvPr>
            <p:cNvSpPr txBox="1"/>
            <p:nvPr/>
          </p:nvSpPr>
          <p:spPr>
            <a:xfrm>
              <a:off x="4941251" y="3351070"/>
              <a:ext cx="131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SCRAPING</a:t>
              </a:r>
              <a:endParaRPr lang="es-PE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2831CCF1-1BD5-4231-A6F8-8C0CD8A11AEA}"/>
                </a:ext>
              </a:extLst>
            </p:cNvPr>
            <p:cNvCxnSpPr/>
            <p:nvPr/>
          </p:nvCxnSpPr>
          <p:spPr>
            <a:xfrm flipV="1">
              <a:off x="4094922" y="2430998"/>
              <a:ext cx="742121" cy="577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8055F7C-09A9-47F4-BE8C-1CE2B1704463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4094922" y="3192909"/>
              <a:ext cx="846329" cy="342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69E0F99-F3BE-4A2E-AE33-1C91754DCEBF}"/>
                </a:ext>
              </a:extLst>
            </p:cNvPr>
            <p:cNvSpPr txBox="1"/>
            <p:nvPr/>
          </p:nvSpPr>
          <p:spPr>
            <a:xfrm>
              <a:off x="6705600" y="3008243"/>
              <a:ext cx="131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Estático</a:t>
              </a:r>
              <a:endParaRPr lang="es-PE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15DED79-BBC2-4E67-8A45-F9804B263FC0}"/>
                </a:ext>
              </a:extLst>
            </p:cNvPr>
            <p:cNvSpPr txBox="1"/>
            <p:nvPr/>
          </p:nvSpPr>
          <p:spPr>
            <a:xfrm>
              <a:off x="6705600" y="3535736"/>
              <a:ext cx="117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Dinámico</a:t>
              </a:r>
              <a:endParaRPr lang="es-PE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0712E62E-2905-47C9-A11F-E1580763B97C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 flipV="1">
              <a:off x="6253216" y="3192909"/>
              <a:ext cx="452384" cy="342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F0A99C3-BF1B-49DB-B7CA-F6BCF8932F52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6253216" y="3535736"/>
              <a:ext cx="452384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2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C3267-7F5E-43B7-843B-AAF7266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retrievel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0EAAAD-BC5A-4ABE-9D13-19CF69454573}"/>
              </a:ext>
            </a:extLst>
          </p:cNvPr>
          <p:cNvSpPr txBox="1"/>
          <p:nvPr/>
        </p:nvSpPr>
        <p:spPr>
          <a:xfrm>
            <a:off x="1308346" y="2027583"/>
            <a:ext cx="97465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2400" dirty="0"/>
              <a:t>Se puede bajar información programáticamente de las primeras usando las técnicas de </a:t>
            </a:r>
            <a:r>
              <a:rPr lang="es-ES" sz="2400" dirty="0" err="1"/>
              <a:t>scraping</a:t>
            </a:r>
            <a:r>
              <a:rPr lang="es-ES" sz="2400" dirty="0"/>
              <a:t> y después limpiarla para su postproceso.</a:t>
            </a: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2400" dirty="0"/>
              <a:t>Pero cada vez son más populares los servicios web que proporcionan información a través de </a:t>
            </a:r>
            <a:r>
              <a:rPr lang="es-ES" sz="2400" dirty="0" err="1"/>
              <a:t>APIs</a:t>
            </a:r>
            <a:r>
              <a:rPr lang="es-ES" sz="2400" dirty="0"/>
              <a:t> que son consultadas directamente por computadores.</a:t>
            </a:r>
          </a:p>
          <a:p>
            <a:pPr marL="1371600" lvl="2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ES" sz="2400" dirty="0"/>
              <a:t>Estos servicios suelen proporcionar resultados en formato </a:t>
            </a:r>
            <a:r>
              <a:rPr lang="es-ES" sz="2400" b="1" dirty="0"/>
              <a:t>JSON</a:t>
            </a:r>
            <a:r>
              <a:rPr lang="es-ES" sz="2400" dirty="0"/>
              <a:t>, </a:t>
            </a:r>
            <a:r>
              <a:rPr lang="es-ES" sz="2400" b="1" dirty="0"/>
              <a:t>XML </a:t>
            </a:r>
            <a:r>
              <a:rPr lang="es-ES" sz="2400" dirty="0"/>
              <a:t>o ambos</a:t>
            </a:r>
          </a:p>
          <a:p>
            <a:pPr marL="1371600" lvl="2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ES" sz="2400" dirty="0"/>
              <a:t>Los dos formatos son similares: </a:t>
            </a:r>
            <a:r>
              <a:rPr lang="es-ES" sz="2400" b="1" dirty="0"/>
              <a:t>organizan la información en forma de árbol.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04474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FAB60-C66F-43F6-A831-DC1545F0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XML</a:t>
            </a:r>
            <a:endParaRPr lang="es-PE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5F4997-F309-4FA4-81FA-8B5467A2CEBA}"/>
              </a:ext>
            </a:extLst>
          </p:cNvPr>
          <p:cNvSpPr txBox="1"/>
          <p:nvPr/>
        </p:nvSpPr>
        <p:spPr>
          <a:xfrm>
            <a:off x="1593573" y="1961322"/>
            <a:ext cx="658301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&lt;pieza tipo="A"&gt;</a:t>
            </a:r>
          </a:p>
          <a:p>
            <a:r>
              <a:rPr lang="es-ES" sz="2000" dirty="0"/>
              <a:t>    &lt;nombre&gt;Tornillo&lt;/nombre&gt;</a:t>
            </a:r>
          </a:p>
          <a:p>
            <a:r>
              <a:rPr lang="es-ES" sz="2000" dirty="0"/>
              <a:t>    &lt;</a:t>
            </a:r>
            <a:r>
              <a:rPr lang="es-ES" sz="2000" dirty="0" err="1"/>
              <a:t>descripcion</a:t>
            </a:r>
            <a:r>
              <a:rPr lang="es-ES" sz="2000" dirty="0"/>
              <a:t>&gt;Cilindro </a:t>
            </a:r>
            <a:r>
              <a:rPr lang="es-ES" sz="2000" dirty="0" err="1"/>
              <a:t>mecanico</a:t>
            </a:r>
            <a:r>
              <a:rPr lang="es-ES" sz="2000" dirty="0"/>
              <a:t> con una cabeza utilizado en la fijación temporal de unas piezas con otras </a:t>
            </a:r>
          </a:p>
          <a:p>
            <a:r>
              <a:rPr lang="es-ES" sz="2000" dirty="0"/>
              <a:t>    &lt;/</a:t>
            </a:r>
            <a:r>
              <a:rPr lang="es-ES" sz="2000" dirty="0" err="1"/>
              <a:t>descripcion</a:t>
            </a:r>
            <a:r>
              <a:rPr lang="es-ES" sz="2000" dirty="0"/>
              <a:t>&gt;</a:t>
            </a:r>
          </a:p>
          <a:p>
            <a:r>
              <a:rPr lang="es-ES" sz="2000" dirty="0"/>
              <a:t>    &lt;</a:t>
            </a:r>
            <a:r>
              <a:rPr lang="es-ES" sz="2000" dirty="0" err="1"/>
              <a:t>caracateristica</a:t>
            </a:r>
            <a:r>
              <a:rPr lang="es-ES" sz="2000" dirty="0"/>
              <a:t>&gt;</a:t>
            </a:r>
          </a:p>
          <a:p>
            <a:r>
              <a:rPr lang="es-ES" sz="2000" dirty="0"/>
              <a:t>        &lt;tipo&gt;metal&lt;/tipo&gt;</a:t>
            </a:r>
          </a:p>
          <a:p>
            <a:r>
              <a:rPr lang="es-ES" sz="2000" dirty="0"/>
              <a:t>        &lt;</a:t>
            </a:r>
            <a:r>
              <a:rPr lang="es-ES" sz="2000" dirty="0" err="1"/>
              <a:t>tamanyo</a:t>
            </a:r>
            <a:r>
              <a:rPr lang="es-ES" sz="2000" dirty="0"/>
              <a:t>&gt;10&lt;/</a:t>
            </a:r>
            <a:r>
              <a:rPr lang="es-ES" sz="2000" dirty="0" err="1"/>
              <a:t>tamanyo</a:t>
            </a:r>
            <a:r>
              <a:rPr lang="es-ES" sz="2000" dirty="0"/>
              <a:t>&gt;</a:t>
            </a:r>
          </a:p>
          <a:p>
            <a:r>
              <a:rPr lang="es-ES" sz="2000" dirty="0"/>
              <a:t>    &lt;/</a:t>
            </a:r>
            <a:r>
              <a:rPr lang="es-ES" sz="2000" dirty="0" err="1"/>
              <a:t>caracateristica</a:t>
            </a:r>
            <a:r>
              <a:rPr lang="es-ES" sz="2000" dirty="0"/>
              <a:t>&gt;</a:t>
            </a:r>
          </a:p>
          <a:p>
            <a:r>
              <a:rPr lang="es-ES" sz="2000" dirty="0"/>
              <a:t>    &lt;</a:t>
            </a:r>
            <a:r>
              <a:rPr lang="es-ES" sz="2000" dirty="0" err="1"/>
              <a:t>vacio</a:t>
            </a:r>
            <a:r>
              <a:rPr lang="es-ES" sz="2000" dirty="0"/>
              <a:t>&gt;&lt;/</a:t>
            </a:r>
            <a:r>
              <a:rPr lang="es-ES" sz="2000" dirty="0" err="1"/>
              <a:t>vacio</a:t>
            </a:r>
            <a:r>
              <a:rPr lang="es-ES" sz="2000" dirty="0"/>
              <a:t>&gt;</a:t>
            </a:r>
          </a:p>
          <a:p>
            <a:r>
              <a:rPr lang="es-ES" sz="2000" dirty="0"/>
              <a:t>&lt;/pieza&gt;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522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5D432-61E6-4054-AF5D-A37C7244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JSON</a:t>
            </a:r>
            <a:r>
              <a:rPr lang="es-ES" dirty="0"/>
              <a:t> </a:t>
            </a:r>
            <a:r>
              <a:rPr lang="es-PE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(JavaScript </a:t>
            </a:r>
            <a:r>
              <a:rPr lang="es-PE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Object</a:t>
            </a:r>
            <a:r>
              <a:rPr lang="es-PE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s-PE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Notation</a:t>
            </a:r>
            <a:r>
              <a:rPr lang="es-PE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53FD84-F748-464F-A691-A7F6E5FAC542}"/>
              </a:ext>
            </a:extLst>
          </p:cNvPr>
          <p:cNvSpPr txBox="1"/>
          <p:nvPr/>
        </p:nvSpPr>
        <p:spPr>
          <a:xfrm>
            <a:off x="1451579" y="1996471"/>
            <a:ext cx="61026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{</a:t>
            </a:r>
          </a:p>
          <a:p>
            <a:r>
              <a:rPr lang="es-PE" dirty="0"/>
              <a:t>    “pieza”: {</a:t>
            </a:r>
          </a:p>
          <a:p>
            <a:r>
              <a:rPr lang="es-PE" dirty="0"/>
              <a:t>        “tipo”: “A”</a:t>
            </a:r>
          </a:p>
          <a:p>
            <a:r>
              <a:rPr lang="es-PE" dirty="0"/>
              <a:t>        “nombre”: “Tornillo”,</a:t>
            </a:r>
          </a:p>
          <a:p>
            <a:r>
              <a:rPr lang="es-PE" dirty="0"/>
              <a:t>        “</a:t>
            </a:r>
            <a:r>
              <a:rPr lang="es-PE" dirty="0" err="1"/>
              <a:t>descripcion</a:t>
            </a:r>
            <a:r>
              <a:rPr lang="es-PE" dirty="0"/>
              <a:t>”: “Cilindro mecánico con una cabeza utilizado en la fijación temporal de unas piezas con otras”,</a:t>
            </a:r>
          </a:p>
          <a:p>
            <a:r>
              <a:rPr lang="es-PE" dirty="0"/>
              <a:t>        “</a:t>
            </a:r>
            <a:r>
              <a:rPr lang="es-PE" dirty="0" err="1"/>
              <a:t>caracteristica</a:t>
            </a:r>
            <a:r>
              <a:rPr lang="es-PE" dirty="0"/>
              <a:t>”: {</a:t>
            </a:r>
          </a:p>
          <a:p>
            <a:r>
              <a:rPr lang="es-PE" dirty="0"/>
              <a:t>            “tipo”: “metal”</a:t>
            </a:r>
          </a:p>
          <a:p>
            <a:r>
              <a:rPr lang="es-PE" dirty="0"/>
              <a:t>            “</a:t>
            </a:r>
            <a:r>
              <a:rPr lang="es-PE" dirty="0" err="1"/>
              <a:t>tamanyo</a:t>
            </a:r>
            <a:r>
              <a:rPr lang="es-PE" dirty="0"/>
              <a:t>”: 10</a:t>
            </a:r>
          </a:p>
          <a:p>
            <a:r>
              <a:rPr lang="es-PE" dirty="0"/>
              <a:t>        },</a:t>
            </a:r>
          </a:p>
          <a:p>
            <a:r>
              <a:rPr lang="es-PE" dirty="0"/>
              <a:t>        “</a:t>
            </a:r>
            <a:r>
              <a:rPr lang="es-PE" dirty="0" err="1"/>
              <a:t>vacio</a:t>
            </a:r>
            <a:r>
              <a:rPr lang="es-PE" dirty="0"/>
              <a:t>”: “”</a:t>
            </a:r>
          </a:p>
          <a:p>
            <a:r>
              <a:rPr lang="es-PE" dirty="0"/>
              <a:t>     }</a:t>
            </a:r>
          </a:p>
          <a:p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057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284</TotalTime>
  <Words>356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Helvetica</vt:lpstr>
      <vt:lpstr>Galería</vt:lpstr>
      <vt:lpstr>Document model Object (DOM)</vt:lpstr>
      <vt:lpstr>DOM</vt:lpstr>
      <vt:lpstr>Entendiendo el dom</vt:lpstr>
      <vt:lpstr>Entendiendo el DOM</vt:lpstr>
      <vt:lpstr>Information retrievel (Recuperación de información)</vt:lpstr>
      <vt:lpstr>Information retrievel</vt:lpstr>
      <vt:lpstr>XML</vt:lpstr>
      <vt:lpstr>JSON  (JavaScript Object Notation)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model Object (DOM)</dc:title>
  <dc:creator>Vana Vargas</dc:creator>
  <cp:lastModifiedBy>Vana Vargas</cp:lastModifiedBy>
  <cp:revision>13</cp:revision>
  <dcterms:created xsi:type="dcterms:W3CDTF">2021-02-23T21:25:26Z</dcterms:created>
  <dcterms:modified xsi:type="dcterms:W3CDTF">2021-02-24T13:48:10Z</dcterms:modified>
</cp:coreProperties>
</file>