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3F6F-F500-45C6-BCB8-29EAF674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36DB55-5A8B-4DC1-8AD8-63D39E6B2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8537B-742F-4827-A748-76F293B9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1E4D6-4A37-47DB-B336-0495241E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136F3-7761-42AB-BE9C-67A8F49A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310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5041-4C58-40DA-B5AD-472F589F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DE5C8A-BC81-4207-A9C3-473E3FD8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EE698-1597-45E8-AC13-E7949DCB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F64CC-F8E4-426B-929F-2CC614D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6CDBB-5F33-4ED0-A910-5CD1EA8E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81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F47D8-CE80-440D-B6C8-9ED9D5D94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D44179-0BC6-440F-8B74-AD90FADC1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6ABB34-11C9-4C24-B7CE-08F0340A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6564C-212B-4F2F-AB69-879DA52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D60B8-7313-4DC4-808F-D4700E76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571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B8C50-DB18-4238-A47B-6272B264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E6014-1579-449B-B3D4-8AECACEE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572061-F4D5-4EA9-B92C-AFFA80BA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3BCCA-FA47-45BD-B907-612FAE21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BE4D5-CB7C-476F-8848-939A3AC4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67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53FE7-39EF-4A41-B8C9-52BDF72F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F17E7E-CE4A-4851-AB54-1EA0D1ED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66E15-17F4-4D06-8B1E-41ADEDF7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E20D8-EF84-489D-8EF5-3D44505C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B8C9D-CAF6-4B0A-A897-08BADA8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62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99C1F-31A2-43C7-BECC-C0BE4B7C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2E5F6-7A32-478A-A2D1-37EE3C5D0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5F8F0E-0651-44AF-9519-ADA1590DF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9FB518-4A3F-4078-98FB-416345B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8E1925-E61E-48E6-A6D8-A4BB79CE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450D7B-4542-4FF2-8E80-A16F4FAE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0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86BF0-FC22-451E-8F24-74A73245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CC6B26-F83D-47F8-B18D-C249E72FF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138F6C-377A-4552-993B-4CDEA892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E73082-B5BB-4FF8-9BA1-886F81EFC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48CF8F-0F02-409B-8CED-BF70AA1DE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D31C69-0E31-4EA7-BDD2-96193C62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FC68CC-4427-41C3-98DA-EDF90273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953DE2-3DC6-46CC-8405-4EACC4FD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786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10CD1-D0E2-4D9F-97F0-AE7420E8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9E9C81-29A4-4F07-A146-480D1DF5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C4115A-06BE-4DC5-800E-E38C6112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10E569-3492-4FA1-97DB-FB972B4C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7701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C092D5-2AA6-4188-83EB-B81B2933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2C312F-96A2-470F-A46A-CE05A6EE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ECC8D1-A680-430B-8078-511B766B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358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76439-5CD4-4A44-81CC-FB40BF9E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F45FE-DF6E-4139-9996-65EE2D95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AB9F76-135D-4018-90B6-23222CF1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DAEFC-F7A0-4788-8A95-2512E3FA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4FE22E-1EDE-4916-A50D-DFC48E89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DECF5E-C5B2-4A6C-916F-21839F91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458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6CD47-315D-4E96-950D-27431D75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BD4DDD-653C-4231-A13D-042904545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35457-28C8-49AE-82DE-27F9B640D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7192D7-FF52-4182-A3B2-3FE83FA7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49E01C-6829-42F2-8CDD-0689CE68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53C36C-3A98-42A9-97F3-D768B9F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246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474D9E-F614-419A-8007-F3B0BCE1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E92213-C6BF-4A5E-AF43-291DB40C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83F10-54CD-46F5-A47E-29E50063F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B82D-E0DD-4401-990D-D31F3099500C}" type="datetimeFigureOut">
              <a:rPr lang="es-419" smtClean="0"/>
              <a:t>29/10/2021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3F18F-D43F-417A-B9EE-90B59926A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0CEB9-B09E-4CF3-A107-8204504BA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DF0E-D89D-4711-85AE-B5F0FD18389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2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TEMA DE INVESTIGACIÓN: Manual de MongoDB</a:t>
            </a:r>
            <a:br>
              <a:rPr lang="es-419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s-E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                  </a:t>
            </a:r>
            <a:r>
              <a:rPr lang="es-ES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CURSO: </a:t>
            </a:r>
            <a:r>
              <a:rPr lang="es-E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Sistema de Gestión de Bases de Datos 1</a:t>
            </a:r>
            <a:endParaRPr lang="es-419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ES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                                    PROFESOR: </a:t>
            </a:r>
            <a:r>
              <a:rPr lang="es-E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Iván Dennys Soto Rodríguez</a:t>
            </a:r>
            <a:endParaRPr lang="es-419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419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419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419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AUTOR: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Néstor López Lázaro</a:t>
            </a:r>
          </a:p>
        </p:txBody>
      </p:sp>
    </p:spTree>
    <p:extLst>
      <p:ext uri="{BB962C8B-B14F-4D97-AF65-F5344CB8AC3E}">
        <p14:creationId xmlns:p14="http://schemas.microsoft.com/office/powerpoint/2010/main" val="10786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</a:t>
            </a:r>
            <a:r>
              <a:rPr lang="es-419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 </a:t>
            </a:r>
            <a:r>
              <a:rPr lang="es-419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Iniciar el </a:t>
            </a:r>
            <a:r>
              <a:rPr lang="es-419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shell</a:t>
            </a:r>
            <a:r>
              <a:rPr lang="es-419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 mongo</a:t>
            </a:r>
            <a:endParaRPr lang="es-419" dirty="0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8B2CA0B-7E87-4D94-8257-988BBF15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106882" cy="2616269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7796AF42-2AEC-4E1D-9C6B-426F1A5B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74" y="3326495"/>
            <a:ext cx="6016196" cy="31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1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CRUD (Create, Read, Update, Delete)</a:t>
            </a:r>
            <a:br>
              <a:rPr lang="es-419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419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 (</a:t>
            </a:r>
            <a:r>
              <a:rPr lang="es-ES" sz="2400" b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</a:t>
            </a:r>
            <a:r>
              <a:rPr lang="es-ES" sz="24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 </a:t>
            </a:r>
            <a:endParaRPr lang="es-419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b="0" i="1" u="sng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Una base de datos</a:t>
            </a:r>
            <a:r>
              <a:rPr lang="es-ES" sz="2400" b="1" u="none" strike="noStrike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419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24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Use </a:t>
            </a:r>
            <a:r>
              <a:rPr lang="es-419" sz="24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nombreBaseDatos</a:t>
            </a:r>
            <a:endParaRPr lang="es-419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b="0" i="1" u="sng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documento</a:t>
            </a:r>
            <a:endParaRPr lang="es-419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24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es-419" sz="24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</a:t>
            </a:r>
            <a:r>
              <a:rPr lang="es-419" sz="2400" b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nombreColeccion</a:t>
            </a:r>
            <a:r>
              <a:rPr lang="es-419" sz="24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.insert</a:t>
            </a:r>
            <a:r>
              <a:rPr lang="es-419" sz="24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({</a:t>
            </a:r>
            <a:r>
              <a:rPr lang="es-419" sz="24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24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nombreValor</a:t>
            </a:r>
            <a:r>
              <a:rPr lang="es-419" sz="24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24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s-419" sz="24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2400" b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valor</a:t>
            </a:r>
            <a:r>
              <a:rPr lang="es-419" sz="24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s-419" sz="24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24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...</a:t>
            </a:r>
            <a:r>
              <a:rPr lang="es-419" sz="24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})     (</a:t>
            </a:r>
            <a:r>
              <a:rPr lang="es-419" sz="24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Implicita</a:t>
            </a:r>
            <a:r>
              <a:rPr lang="es-419" sz="24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s-419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24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es-419" sz="24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db.createCollection</a:t>
            </a:r>
            <a:r>
              <a:rPr lang="es-419" sz="24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(“</a:t>
            </a:r>
            <a:r>
              <a:rPr lang="es-419" sz="2400" b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nombreColeccion</a:t>
            </a:r>
            <a:r>
              <a:rPr lang="es-419" sz="24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”)   (Explicita)</a:t>
            </a:r>
            <a:endParaRPr lang="es-419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4910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28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Mostrar (</a:t>
            </a:r>
            <a:r>
              <a:rPr lang="es-419" sz="2800" b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Read</a:t>
            </a:r>
            <a:r>
              <a:rPr lang="es-419" sz="28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br>
              <a:rPr lang="es-419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419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s-419" sz="1800" b="1" i="1" u="sng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Todos</a:t>
            </a:r>
            <a:endParaRPr lang="es-419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1800" i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es-419" sz="1800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</a:t>
            </a:r>
            <a:r>
              <a:rPr lang="es-419" sz="1800" b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nombreColeccion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.find</a:t>
            </a: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lang="es-419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s-419" sz="1800" b="1" i="1" u="sng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Solo uno</a:t>
            </a:r>
            <a:endParaRPr lang="es-419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</a:t>
            </a:r>
            <a:r>
              <a:rPr lang="es-419" sz="1800" b="1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nombreColeccion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.findOne</a:t>
            </a: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lang="es-419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s-419" sz="1800" b="1" i="1" u="sng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Parámetro de Búsqueda</a:t>
            </a:r>
            <a:endParaRPr lang="es-419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</a:t>
            </a:r>
            <a:r>
              <a:rPr lang="es-419" sz="1800" b="1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nombreColeccion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.find</a:t>
            </a: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 {</a:t>
            </a:r>
            <a:r>
              <a:rPr lang="es-419" sz="1800" i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1800" b="1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parametrosBusqueda</a:t>
            </a:r>
            <a:r>
              <a:rPr lang="es-419" sz="1800" i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 )</a:t>
            </a:r>
            <a:endParaRPr lang="es-419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s-419" sz="1800" b="1" i="1" u="sng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 formato</a:t>
            </a:r>
            <a:endParaRPr lang="es-419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</a:t>
            </a:r>
            <a:r>
              <a:rPr lang="es-419" sz="1800" b="1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nombreColeccion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.find</a:t>
            </a: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().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pretty</a:t>
            </a:r>
            <a:r>
              <a:rPr lang="es-419" sz="1800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lang="es-419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7691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24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Actualizar (</a:t>
            </a:r>
            <a:r>
              <a:rPr lang="es-419" sz="24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Update</a:t>
            </a:r>
            <a:r>
              <a:rPr lang="es-419" sz="24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br>
              <a:rPr lang="es-419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s-419" sz="1800" b="1" i="0" u="sng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Update</a:t>
            </a:r>
            <a:endParaRPr lang="es-419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db.nombreColeccion.update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{ 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valoresBusqueda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},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{ $set : { 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valoresModificar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ValoresCrear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}, $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unset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 {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campoEliminar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valorEliminar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 },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{ multi: 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boolean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} )</a:t>
            </a:r>
          </a:p>
          <a:p>
            <a:pPr>
              <a:spcAft>
                <a:spcPts val="1200"/>
              </a:spcAft>
            </a:pPr>
            <a:r>
              <a:rPr lang="es-419" sz="1800" b="1" i="1" u="sng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Save</a:t>
            </a:r>
            <a:endParaRPr lang="es-419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1800" i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es-419" sz="1800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</a:t>
            </a:r>
            <a:r>
              <a:rPr lang="es-419" sz="1800" b="1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es-419" sz="18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nombColeccion</a:t>
            </a:r>
            <a:r>
              <a:rPr lang="es-419" sz="1800" b="1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es-419" sz="1800" i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save</a:t>
            </a:r>
            <a:r>
              <a:rPr lang="es-419" sz="1800" i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1800" i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{</a:t>
            </a:r>
            <a:r>
              <a:rPr lang="es-419" sz="18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1800" b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_id o documento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}, {</a:t>
            </a:r>
            <a:r>
              <a:rPr lang="es-419" sz="18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18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campoNombre</a:t>
            </a:r>
            <a:r>
              <a:rPr lang="es-419" sz="18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1800" b="1" i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s-419" sz="18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s-419" sz="1800" b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nuevoValor</a:t>
            </a:r>
            <a:r>
              <a:rPr lang="es-419" sz="1800" b="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})</a:t>
            </a:r>
            <a:endParaRPr lang="es-419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200"/>
              </a:spcAft>
              <a:buNone/>
            </a:pP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0957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24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Eliminar (</a:t>
            </a:r>
            <a:r>
              <a:rPr lang="es-419" sz="2400" b="1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Delete</a:t>
            </a:r>
            <a:r>
              <a:rPr lang="es-419" sz="24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br>
              <a:rPr lang="es-419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s-419" sz="1800" b="1" i="1" u="sng" dirty="0">
              <a:solidFill>
                <a:srgbClr val="24292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s-419" sz="1800" b="1" i="1" u="sng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Remove</a:t>
            </a:r>
            <a:endParaRPr lang="es-419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180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db.</a:t>
            </a:r>
            <a:r>
              <a:rPr lang="es-419" sz="1800" b="1" i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nombreColeccion</a:t>
            </a:r>
            <a:r>
              <a:rPr lang="es-419" sz="180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.remove</a:t>
            </a:r>
            <a:r>
              <a:rPr lang="es-419" sz="180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 {</a:t>
            </a:r>
            <a:r>
              <a:rPr lang="es-419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s-419" sz="1800" b="1" i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camposBusqueda</a:t>
            </a:r>
            <a:r>
              <a:rPr lang="es-419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s-419" sz="180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} )</a:t>
            </a:r>
          </a:p>
          <a:p>
            <a:pPr marL="0" indent="0">
              <a:spcAft>
                <a:spcPts val="1200"/>
              </a:spcAft>
              <a:buNone/>
            </a:pPr>
            <a:endParaRPr lang="es-419" sz="1800" i="0" dirty="0">
              <a:solidFill>
                <a:srgbClr val="24292F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s-419" sz="1800" b="1" i="1" u="sng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Drop</a:t>
            </a:r>
            <a:endParaRPr lang="es-419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db.dropDatabase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():                                            (Elimina la BD actual)    </a:t>
            </a:r>
            <a:endParaRPr lang="es-419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s-419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1255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2800" b="1" dirty="0"/>
              <a:t>Almacenamiento de datos en MongoDB por </a:t>
            </a:r>
            <a:r>
              <a:rPr lang="es-419" sz="2800" b="1" dirty="0" err="1"/>
              <a:t>webscraping</a:t>
            </a:r>
            <a:endParaRPr lang="es-419" sz="2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1785868"/>
            <a:ext cx="9464040" cy="3708097"/>
          </a:xfrm>
        </p:spPr>
        <p:txBody>
          <a:bodyPr/>
          <a:lstStyle/>
          <a:p>
            <a:pPr marL="0" indent="0">
              <a:buNone/>
            </a:pP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Extracción de datos de OLX y posterior almacenamiento de los datos en MongoDB </a:t>
            </a:r>
            <a:endParaRPr lang="es-419" dirty="0"/>
          </a:p>
        </p:txBody>
      </p:sp>
      <p:pic>
        <p:nvPicPr>
          <p:cNvPr id="1028" name="Picture 4" descr="▷ Olx Peru - Nivel de confianza y la opinión de los clientes 📣">
            <a:extLst>
              <a:ext uri="{FF2B5EF4-FFF2-40B4-BE49-F238E27FC236}">
                <a16:creationId xmlns:a16="http://schemas.microsoft.com/office/drawing/2014/main" id="{AD70ED79-6DA2-4847-A36B-8A1A7706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6" y="25813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7FECBF-C4B5-4CDB-ABB8-953C0850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95" y="2995595"/>
            <a:ext cx="3810532" cy="20291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C9AD9D-FD1A-4345-99AA-F96427BE3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366" y="2581399"/>
            <a:ext cx="265784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1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z="6000" dirty="0">
                <a:latin typeface="Brush Script MT" panose="03060802040406070304" pitchFamily="66" charset="0"/>
              </a:rPr>
              <a:t>        </a:t>
            </a:r>
            <a:r>
              <a:rPr lang="es-419" sz="9600" dirty="0">
                <a:latin typeface="Brush Script MT" panose="03060802040406070304" pitchFamily="66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0510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s-E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s-ES" sz="1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s-ES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MongoDB</a:t>
            </a:r>
            <a:endParaRPr lang="es-419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s-E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ES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MongoDB (del inglés </a:t>
            </a:r>
            <a:r>
              <a:rPr lang="es-ES" sz="1800" spc="-15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humongous</a:t>
            </a:r>
            <a:r>
              <a:rPr lang="es-ES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"enorme") es un </a:t>
            </a:r>
            <a:r>
              <a:rPr lang="es-ES" sz="1800" b="1" spc="-15" dirty="0">
                <a:solidFill>
                  <a:srgbClr val="19191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base de datos NoSQL (Base de Datos No Relacionales), orientado a documentos de código abierto y escrito en C++</a:t>
            </a:r>
            <a:r>
              <a:rPr lang="es-ES" sz="1800" b="1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s-ES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que en lugar de guardar los datos en tablas lo hace en estructuras de datos BSON (similar a JSON) con un esquema dinámico. 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0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s-ES" sz="1800" b="1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NoSQL: ¿Cuándo utilizarlas?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 aplicación va a tener un crecimiento muy rápido.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 aplicación va a tener servidores en la nube.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Quiero montar una base de datos lo más rápido posible.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Mis datos no siempre van a tener la misma estructura.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 información es muy dinámica.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Voy a tener muchísimos usuarios accediendo al mismo tiempo.</a:t>
            </a: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0784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Funcionamiento de MongoDB</a:t>
            </a:r>
            <a:endParaRPr lang="es-419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9FFC23B-86DD-40D1-A72B-924D2E0A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09" y="2667000"/>
            <a:ext cx="7593782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endParaRPr lang="es-ES" b="1" spc="-15" dirty="0">
              <a:solidFill>
                <a:srgbClr val="191919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es-ES" b="1" spc="-15" dirty="0">
                <a:solidFill>
                  <a:srgbClr val="19191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¿Porque usar MongoDB ?</a:t>
            </a:r>
            <a:endParaRPr lang="es-419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ES" sz="1800" spc="-15" dirty="0">
              <a:solidFill>
                <a:srgbClr val="3333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ES" sz="1800" spc="-15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ES" sz="1800" spc="-15" dirty="0">
              <a:solidFill>
                <a:srgbClr val="3333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principal razón para usar MongoDB reside en su velocidad y su capacidad para añadir en una misma colección registros con diferentes campos de manera mucho</a:t>
            </a:r>
            <a:r>
              <a:rPr lang="es-ES" sz="2400" b="1" spc="-15" dirty="0">
                <a:solidFill>
                  <a:srgbClr val="19191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más flexible</a:t>
            </a:r>
            <a:r>
              <a:rPr lang="es-ES" sz="2400" spc="-1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que una base de datos basada en un modelo relacional. 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397571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r>
              <a:rPr lang="es-ES" sz="2400" b="1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Instalación de MongoDB en MS Windows</a:t>
            </a:r>
            <a:br>
              <a:rPr lang="es-419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F0FFF-090B-421C-9B75-E36A615D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Obtener el instalador para Windows del centro de descargas de la página oficial.</a:t>
            </a:r>
          </a:p>
          <a:p>
            <a:pPr marL="0" indent="0">
              <a:buNone/>
            </a:pPr>
            <a:endParaRPr lang="es-419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952368F-C77A-491B-9DD9-C5DE0D0B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31" y="2395537"/>
            <a:ext cx="8750138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Iniciar el instalador como administrador</a:t>
            </a:r>
            <a:endParaRPr lang="es-419" dirty="0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D6989FC-569F-4C03-98EE-A1B2398FE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881"/>
            <a:ext cx="4925112" cy="3896269"/>
          </a:xfrm>
          <a:prstGeom prst="rect">
            <a:avLst/>
          </a:prstGeom>
        </p:spPr>
      </p:pic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519E157-16F2-4E28-B8F6-B2006B92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630" y="1994603"/>
            <a:ext cx="4751622" cy="38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9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3.Crear las carpetas de almacenamiento y configuración de MongoDB.</a:t>
            </a:r>
            <a:br>
              <a:rPr lang="es-419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419" dirty="0"/>
          </a:p>
        </p:txBody>
      </p:sp>
      <p:pic>
        <p:nvPicPr>
          <p:cNvPr id="5" name="Marcador de contenido 4" descr="Interfaz de usuario gráfica, Texto, Tabla&#10;&#10;Descripción generada automáticamente">
            <a:extLst>
              <a:ext uri="{FF2B5EF4-FFF2-40B4-BE49-F238E27FC236}">
                <a16:creationId xmlns:a16="http://schemas.microsoft.com/office/drawing/2014/main" id="{5A859641-BDF9-49E2-9B28-D7104237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487" y="1250810"/>
            <a:ext cx="8222574" cy="46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D600C-C6A7-46E5-8419-8EF1ADF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4.Iniciar el servidor del servicio de MongoDB: </a:t>
            </a:r>
            <a:r>
              <a:rPr lang="es-419" sz="18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mongod</a:t>
            </a:r>
            <a:r>
              <a:rPr lang="es-419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s-419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419" dirty="0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3518A74-2AB6-4F0B-ACAB-45AD12457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78559"/>
            <a:ext cx="7400945" cy="2783842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C5C4AA1-49EE-4B72-9EFF-22534900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17" y="3161409"/>
            <a:ext cx="6066183" cy="32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2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476</Words>
  <Application>Microsoft Office PowerPoint</Application>
  <PresentationFormat>Panorámica</PresentationFormat>
  <Paragraphs>70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Brush Script MT</vt:lpstr>
      <vt:lpstr>Calibri</vt:lpstr>
      <vt:lpstr>Calibri Light</vt:lpstr>
      <vt:lpstr>Segoe UI</vt:lpstr>
      <vt:lpstr>Symbol</vt:lpstr>
      <vt:lpstr>Times New Roman</vt:lpstr>
      <vt:lpstr>Tema de Office</vt:lpstr>
      <vt:lpstr>TEMA DE INVESTIGACIÓN: Manual de MongoDB </vt:lpstr>
      <vt:lpstr>Presentación de PowerPoint</vt:lpstr>
      <vt:lpstr>Presentación de PowerPoint</vt:lpstr>
      <vt:lpstr>Presentación de PowerPoint</vt:lpstr>
      <vt:lpstr>Presentación de PowerPoint</vt:lpstr>
      <vt:lpstr>Instalación de MongoDB en MS Windows </vt:lpstr>
      <vt:lpstr>2. Iniciar el instalador como administrador</vt:lpstr>
      <vt:lpstr>3.Crear las carpetas de almacenamiento y configuración de MongoDB. </vt:lpstr>
      <vt:lpstr>4.Iniciar el servidor del servicio de MongoDB: mongod. </vt:lpstr>
      <vt:lpstr>5. Iniciar el shell de mongo</vt:lpstr>
      <vt:lpstr>CRUD (Create, Read, Update, Delete) </vt:lpstr>
      <vt:lpstr>Mostrar (Read) </vt:lpstr>
      <vt:lpstr>Actualizar (Update) </vt:lpstr>
      <vt:lpstr>Eliminar (Delete) </vt:lpstr>
      <vt:lpstr>Almacenamiento de datos en MongoDB por webscraping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DE INVESTIGACIÓN: Manual de MongoDB </dc:title>
  <dc:creator>Veronica Reyna Lopez Lazaro</dc:creator>
  <cp:lastModifiedBy>Veronica Reyna Lopez Lazaro</cp:lastModifiedBy>
  <cp:revision>1</cp:revision>
  <dcterms:created xsi:type="dcterms:W3CDTF">2021-10-29T18:26:02Z</dcterms:created>
  <dcterms:modified xsi:type="dcterms:W3CDTF">2021-10-29T19:11:28Z</dcterms:modified>
</cp:coreProperties>
</file>