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465A6A7-F910-4909-A097-774C106DC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homework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EA69C7C-7457-4067-99F0-BA58D2ECC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6/17/19 8:40:13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1197381D-617E-41CC-9E6A-91C762FE0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5" y="809625"/>
            <a:ext cx="1276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C2B28F56-B04D-4CC7-9756-CB0C76845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94" y="0"/>
            <a:ext cx="1049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8485F659-BC94-446E-A7BB-54D4BD27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442912"/>
            <a:ext cx="66294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9E39A912-1047-4049-8127-8629814B7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442912"/>
            <a:ext cx="75057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F66B0799-B53A-424A-AFE6-AA27531D9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D8B258AC-01E7-4F7E-92B7-DD471463A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37" y="119062"/>
            <a:ext cx="38957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creator/>
  <cp:lastModifiedBy>Molly Perlich</cp:lastModifiedBy>
  <cp:revision>1</cp:revision>
  <dcterms:created xsi:type="dcterms:W3CDTF">2019-06-18T03:40:14Z</dcterms:created>
  <dcterms:modified xsi:type="dcterms:W3CDTF">2019-06-18T03:40:45Z</dcterms:modified>
</cp:coreProperties>
</file>