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1AC9-77C4-CC46-81CC-33D9861EF9A7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0E39-00D7-7843-867B-5EBEC8F2D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Mid-Project Checkpoint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Molly Srour</a:t>
            </a:r>
          </a:p>
          <a:p>
            <a:r>
              <a:rPr lang="en-US" dirty="0" smtClean="0"/>
              <a:t>MSIA 423</a:t>
            </a:r>
          </a:p>
          <a:p>
            <a:r>
              <a:rPr lang="en-US" dirty="0" smtClean="0"/>
              <a:t>5/15/19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broken down into 10 datasets by beer category; rec system predicts based on user choice of beer category</a:t>
            </a:r>
          </a:p>
          <a:p>
            <a:r>
              <a:rPr lang="en-US" dirty="0" smtClean="0"/>
              <a:t>Due to data constraints, predictions must be pre-entered prior to app deployment </a:t>
            </a:r>
            <a:r>
              <a:rPr lang="mr-IN" dirty="0" smtClean="0"/>
              <a:t>–</a:t>
            </a:r>
            <a:r>
              <a:rPr lang="en-US" dirty="0" smtClean="0"/>
              <a:t> therefore a popularity-based rec system will be used</a:t>
            </a:r>
          </a:p>
          <a:p>
            <a:r>
              <a:rPr lang="en-US" dirty="0" smtClean="0"/>
              <a:t>Data organized and ready to deploy full dataset into RDS to be queried in flask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Theme 1: Targeted Beer Recommendation System</a:t>
            </a:r>
            <a:endParaRPr lang="en-US" dirty="0"/>
          </a:p>
          <a:p>
            <a:pPr lvl="1"/>
            <a:r>
              <a:rPr lang="en-US" b="1" dirty="0" smtClean="0"/>
              <a:t>Epic </a:t>
            </a:r>
            <a:r>
              <a:rPr lang="en-US" b="1" dirty="0"/>
              <a:t>1: Data Organization and Cleaning</a:t>
            </a:r>
            <a:endParaRPr lang="en-US" dirty="0"/>
          </a:p>
          <a:p>
            <a:pPr lvl="2"/>
            <a:r>
              <a:rPr lang="en-US" dirty="0"/>
              <a:t>Story 1: Research and Data Cleaning - COMPLETED</a:t>
            </a:r>
          </a:p>
          <a:p>
            <a:pPr lvl="2"/>
            <a:r>
              <a:rPr lang="en-US" dirty="0"/>
              <a:t>Story 2: Beer Categorization - COMPLETED</a:t>
            </a:r>
          </a:p>
          <a:p>
            <a:pPr lvl="2"/>
            <a:r>
              <a:rPr lang="en-US" dirty="0"/>
              <a:t>Story 3: Sparse Matrices - COMPLETED</a:t>
            </a:r>
          </a:p>
          <a:p>
            <a:pPr lvl="1"/>
            <a:r>
              <a:rPr lang="en-US" b="1" dirty="0"/>
              <a:t>Epic 2: Python-Based Model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Story 2: Introductory Model Building - COMPLETED</a:t>
            </a:r>
          </a:p>
          <a:p>
            <a:r>
              <a:rPr lang="en-US" b="1" i="1" dirty="0"/>
              <a:t>Theme 2: Model Communication with App and User Interface</a:t>
            </a:r>
            <a:endParaRPr lang="en-US" dirty="0"/>
          </a:p>
          <a:p>
            <a:pPr lvl="1"/>
            <a:r>
              <a:rPr lang="en-US" b="1" dirty="0" smtClean="0"/>
              <a:t>Epic </a:t>
            </a:r>
            <a:r>
              <a:rPr lang="en-US" b="1" dirty="0"/>
              <a:t>1: S3 and RDS - Linking Model with App</a:t>
            </a:r>
            <a:endParaRPr lang="en-US" dirty="0"/>
          </a:p>
          <a:p>
            <a:pPr lvl="2"/>
            <a:r>
              <a:rPr lang="en-US" dirty="0"/>
              <a:t>Story 1: S3 - Put Model and Sparse Matrices in S3 - Raw Data is in </a:t>
            </a:r>
            <a:r>
              <a:rPr lang="en-US" dirty="0" smtClean="0"/>
              <a:t>S3 </a:t>
            </a:r>
            <a:endParaRPr lang="en-US" dirty="0"/>
          </a:p>
          <a:p>
            <a:pPr lvl="2"/>
            <a:r>
              <a:rPr lang="en-US" dirty="0"/>
              <a:t>Story 2: RDS - Put Database in RDS - Created introductory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Wrangling </a:t>
            </a:r>
            <a:r>
              <a:rPr lang="mr-IN" dirty="0" smtClean="0"/>
              <a:t>–</a:t>
            </a:r>
            <a:r>
              <a:rPr lang="en-US" dirty="0" smtClean="0"/>
              <a:t> 10 data frames based on broad categories of beer that I created through aggregation of </a:t>
            </a:r>
            <a:r>
              <a:rPr lang="en-US" dirty="0" err="1" smtClean="0"/>
              <a:t>beer_style</a:t>
            </a:r>
            <a:endParaRPr lang="en-US" dirty="0" smtClean="0"/>
          </a:p>
          <a:p>
            <a:r>
              <a:rPr lang="en-US" dirty="0" smtClean="0"/>
              <a:t>Data sample below shows prediction by popularity for sour beers, still have not come up with accuracy measure for popularity-based recommendation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9-05-15 at 1.4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5236808"/>
            <a:ext cx="6929343" cy="10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originally wanted to have a complicated recommendation system that would give different predictions based on expert or novice level of beer knowledge </a:t>
            </a:r>
            <a:r>
              <a:rPr lang="mr-IN" dirty="0" smtClean="0"/>
              <a:t>–</a:t>
            </a:r>
            <a:r>
              <a:rPr lang="en-US" dirty="0" smtClean="0"/>
              <a:t> but app constraints forced me to narrow my vision</a:t>
            </a:r>
          </a:p>
          <a:p>
            <a:r>
              <a:rPr lang="en-US" dirty="0" smtClean="0"/>
              <a:t>RDS can store the dataset for querying based on popularity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7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Steps:</a:t>
            </a:r>
          </a:p>
          <a:p>
            <a:r>
              <a:rPr lang="en-US" dirty="0" smtClean="0"/>
              <a:t>	User interface creation</a:t>
            </a:r>
          </a:p>
          <a:p>
            <a:r>
              <a:rPr lang="en-US" dirty="0" smtClean="0"/>
              <a:t>HTML encoding</a:t>
            </a:r>
          </a:p>
          <a:p>
            <a:r>
              <a:rPr lang="en-US" dirty="0" smtClean="0"/>
              <a:t>Flask app deployment</a:t>
            </a:r>
          </a:p>
          <a:p>
            <a:r>
              <a:rPr lang="en-US" dirty="0" smtClean="0"/>
              <a:t>Modularizing model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1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280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Mid-Project Checkpoint</vt:lpstr>
      <vt:lpstr>Highlights</vt:lpstr>
      <vt:lpstr>Review Progress</vt:lpstr>
      <vt:lpstr>Demo / Analysis</vt:lpstr>
      <vt:lpstr>Lessons Learned</vt:lpstr>
      <vt:lpstr>Recommendations</vt:lpstr>
    </vt:vector>
  </TitlesOfParts>
  <Company>St Olaf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 Checkpoint</dc:title>
  <dc:creator>Molly Srour</dc:creator>
  <cp:lastModifiedBy>Molly Srour</cp:lastModifiedBy>
  <cp:revision>3</cp:revision>
  <dcterms:created xsi:type="dcterms:W3CDTF">2019-05-15T16:57:57Z</dcterms:created>
  <dcterms:modified xsi:type="dcterms:W3CDTF">2019-05-15T18:45:53Z</dcterms:modified>
</cp:coreProperties>
</file>