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>
        <p:scale>
          <a:sx n="95" d="100"/>
          <a:sy n="95" d="100"/>
        </p:scale>
        <p:origin x="16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5BC96-7E19-4CCD-945D-5FE3FDED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2CEF49-7E9A-467F-A695-991582219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3C4ACE-DC36-4A3A-B09B-AA5BEC5B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7892B1-0761-479C-96EA-49CA037E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1EEDE4-6565-4B39-93AC-8162DADC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88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6AC4A-A6E7-4387-9FBD-1F2385C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8D76956-2156-4BD5-9492-F5AAA1B68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7EC26C-EEEB-4470-9A55-D598005F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7F47A4-C8C5-45AA-A84C-E2650BB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E99088-EA0E-4B69-BD49-1D463293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90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833ED5-280F-4ED4-85B8-54643A95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2C2AB5-922F-4499-B41E-29462E9F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78215A-43D0-41EC-9BD1-37C7AED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F92FBE-ECC7-4B2A-8EE5-977C1C0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0F144A-15C3-4798-96C3-3C043F67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36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1AD34D-2073-412F-977A-3CCA003F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4B11EC-3D89-4CA7-8D05-1363965D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1A756C-9267-4409-A05C-74134BF7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1F1ADB-717E-4AD9-B655-5E66C602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D7406-1460-4202-A9EC-3DD54A88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190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6627A-9DA9-43D5-90E7-7BE87A22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3F135B-53F4-44CF-AFF8-CAD7DFFE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33C5AE-5E6A-42CF-A47E-FBFCB150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70E3A8-BD10-4817-B798-D3AEFD42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72422F-A103-4A4D-8E6E-E006260E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47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DAE0B7-8951-44F2-9C70-447EC8BF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B085AA-7C7B-4AFE-8FCC-E9834E1F6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5D57BD-F65F-44B9-BC61-1E836921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C813B7-80BC-4274-BFE5-F8DCEBBD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B86202-1E8D-4631-842B-AAFD44CE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E419D9-1B43-4CDF-A5CB-D6932468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10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15400-1711-464D-9448-DD629394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E7A670-D551-481D-B512-72E9C317E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2C2D6C-841E-4482-A217-42A9DC65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5919118-EAD0-4419-A1A9-DD5CCF181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3F62C9A-0115-47E6-809E-E414A4144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B2C8C0A-4EF4-4A2B-9CC9-11B2944E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8EC56D0-BA68-4C61-8FD6-84BD2949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630554B-AB00-4057-AA19-4BF76F3D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70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424E75-E1A6-45AA-A590-787FCF08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F02FE1B-9BE1-4939-8676-F8D1CA32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7B8812D-113F-4AE8-9F09-0091A7FD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37F543-77DF-492A-889A-540911F3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02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8854727-FC71-46E7-AC48-D0926A87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43F3CBE-594B-47DF-9323-4086FA36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8D4602-6ABE-4F56-873A-A67EDF0E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9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FB1467-1C4C-4342-96D7-E67488D2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4DD78-0F66-4189-9A78-2C326964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9A1B0A-FF21-41D6-B3E6-4DAE22D5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5A82F7-726B-41CB-8036-4E3EA4F7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4D900A-8F33-456E-A6BF-4054F591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364E6B-50CF-4C0B-9244-1E2CDE9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0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6DB3D5-D2C6-4BEF-A8BF-18E94387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83D90A7-1378-4C4E-9422-E72C5BF3D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36F544-3555-4B6B-A225-C3073799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ECE208-7464-4B44-8DAC-BB609D94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4D1069-8965-44AC-B44B-CFECD491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2F8952-679B-487E-942A-D28B4DF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40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992F1AA-3266-473F-88C5-B2271C02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7BBAFE-7F42-46CC-A284-593F5A58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495630-DC2B-4ED2-ACEA-E709859EE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2221-BA0E-487F-8502-4A5E2A237A98}" type="datetimeFigureOut">
              <a:rPr lang="hu-HU" smtClean="0"/>
              <a:t>2019. 11. 29.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0AF4F8-1B05-4520-B74B-6C88AE20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99FD39-D115-4AB4-8D4B-6221CF65F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0B74-EC5D-4DC5-B01D-AB4068F08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4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Egyenes összekötő 144">
            <a:extLst>
              <a:ext uri="{FF2B5EF4-FFF2-40B4-BE49-F238E27FC236}">
                <a16:creationId xmlns:a16="http://schemas.microsoft.com/office/drawing/2014/main" id="{01B98E6D-C7F6-4C15-800F-ABB211B3B710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6345370" y="5536932"/>
            <a:ext cx="760124" cy="23030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gyenes összekötő 142">
            <a:extLst>
              <a:ext uri="{FF2B5EF4-FFF2-40B4-BE49-F238E27FC236}">
                <a16:creationId xmlns:a16="http://schemas.microsoft.com/office/drawing/2014/main" id="{5D751BEB-DB3B-4D48-97E4-F14922EF5D91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6050915" y="5718960"/>
            <a:ext cx="340587" cy="58438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gyenes összekötő 141">
            <a:extLst>
              <a:ext uri="{FF2B5EF4-FFF2-40B4-BE49-F238E27FC236}">
                <a16:creationId xmlns:a16="http://schemas.microsoft.com/office/drawing/2014/main" id="{605DED7C-274A-47B2-84CE-326412271BDD}"/>
              </a:ext>
            </a:extLst>
          </p:cNvPr>
          <p:cNvCxnSpPr>
            <a:cxnSpLocks/>
          </p:cNvCxnSpPr>
          <p:nvPr/>
        </p:nvCxnSpPr>
        <p:spPr>
          <a:xfrm flipH="1">
            <a:off x="5300836" y="5718960"/>
            <a:ext cx="339338" cy="64452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116">
            <a:extLst>
              <a:ext uri="{FF2B5EF4-FFF2-40B4-BE49-F238E27FC236}">
                <a16:creationId xmlns:a16="http://schemas.microsoft.com/office/drawing/2014/main" id="{5ACFF101-C186-4D71-BDF4-BB7A42FE1E04}"/>
              </a:ext>
            </a:extLst>
          </p:cNvPr>
          <p:cNvCxnSpPr/>
          <p:nvPr/>
        </p:nvCxnSpPr>
        <p:spPr>
          <a:xfrm flipH="1">
            <a:off x="5007661" y="5536343"/>
            <a:ext cx="457576" cy="31584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144D44E-B5EB-48DE-AD0F-C9E2D05D9146}"/>
              </a:ext>
            </a:extLst>
          </p:cNvPr>
          <p:cNvCxnSpPr>
            <a:cxnSpLocks/>
          </p:cNvCxnSpPr>
          <p:nvPr/>
        </p:nvCxnSpPr>
        <p:spPr>
          <a:xfrm>
            <a:off x="5821133" y="3035235"/>
            <a:ext cx="568896" cy="4325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1054D0C2-819D-40A4-8F94-233D02AE5502}"/>
              </a:ext>
            </a:extLst>
          </p:cNvPr>
          <p:cNvGrpSpPr/>
          <p:nvPr/>
        </p:nvGrpSpPr>
        <p:grpSpPr>
          <a:xfrm>
            <a:off x="3053592" y="1889024"/>
            <a:ext cx="2052553" cy="2692"/>
            <a:chOff x="3053592" y="1889024"/>
            <a:chExt cx="2052553" cy="2692"/>
          </a:xfrm>
        </p:grpSpPr>
        <p:cxnSp>
          <p:nvCxnSpPr>
            <p:cNvPr id="97" name="Egyenes összekötő nyíllal 96">
              <a:extLst>
                <a:ext uri="{FF2B5EF4-FFF2-40B4-BE49-F238E27FC236}">
                  <a16:creationId xmlns:a16="http://schemas.microsoft.com/office/drawing/2014/main" id="{D6682FB0-6855-4453-B0DA-07D2DF133306}"/>
                </a:ext>
              </a:extLst>
            </p:cNvPr>
            <p:cNvCxnSpPr>
              <a:cxnSpLocks/>
              <a:stCxn id="4" idx="1"/>
              <a:endCxn id="6" idx="3"/>
            </p:cNvCxnSpPr>
            <p:nvPr/>
          </p:nvCxnSpPr>
          <p:spPr>
            <a:xfrm flipH="1">
              <a:off x="3053592" y="1889025"/>
              <a:ext cx="1994572" cy="269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nyíllal 97">
              <a:extLst>
                <a:ext uri="{FF2B5EF4-FFF2-40B4-BE49-F238E27FC236}">
                  <a16:creationId xmlns:a16="http://schemas.microsoft.com/office/drawing/2014/main" id="{BDEEADD5-1B1E-424C-BDDA-C6167E241BFA}"/>
                </a:ext>
              </a:extLst>
            </p:cNvPr>
            <p:cNvCxnSpPr/>
            <p:nvPr/>
          </p:nvCxnSpPr>
          <p:spPr>
            <a:xfrm flipH="1">
              <a:off x="3111573" y="1889024"/>
              <a:ext cx="1994572" cy="269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Csoportba foglalás 109">
            <a:extLst>
              <a:ext uri="{FF2B5EF4-FFF2-40B4-BE49-F238E27FC236}">
                <a16:creationId xmlns:a16="http://schemas.microsoft.com/office/drawing/2014/main" id="{83275A80-4995-4A4F-A761-10F3B039FD8D}"/>
              </a:ext>
            </a:extLst>
          </p:cNvPr>
          <p:cNvGrpSpPr/>
          <p:nvPr/>
        </p:nvGrpSpPr>
        <p:grpSpPr>
          <a:xfrm>
            <a:off x="394157" y="1702963"/>
            <a:ext cx="3069188" cy="2492026"/>
            <a:chOff x="394157" y="1702963"/>
            <a:chExt cx="3069188" cy="2492026"/>
          </a:xfrm>
        </p:grpSpPr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69794749-C4B3-4C8C-A813-E2CB88BE2062}"/>
                </a:ext>
              </a:extLst>
            </p:cNvPr>
            <p:cNvCxnSpPr>
              <a:cxnSpLocks/>
              <a:stCxn id="6" idx="1"/>
              <a:endCxn id="12" idx="7"/>
            </p:cNvCxnSpPr>
            <p:nvPr/>
          </p:nvCxnSpPr>
          <p:spPr>
            <a:xfrm flipH="1">
              <a:off x="1056500" y="1891716"/>
              <a:ext cx="805855" cy="20434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>
              <a:extLst>
                <a:ext uri="{FF2B5EF4-FFF2-40B4-BE49-F238E27FC236}">
                  <a16:creationId xmlns:a16="http://schemas.microsoft.com/office/drawing/2014/main" id="{B997C29E-ABDD-422A-B909-DBC227D56AF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740050" y="2080467"/>
              <a:ext cx="207372" cy="113719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2A14D819-DE8F-4787-81CA-330A010742C7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 flipH="1">
              <a:off x="2011795" y="2080468"/>
              <a:ext cx="446179" cy="1575522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D83D282F-DBD3-401B-984C-FC888E06FC1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396764" y="2045995"/>
              <a:ext cx="827168" cy="103102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0F3122C4-0E8C-4689-A413-478311F582E1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1159314" y="2013357"/>
              <a:ext cx="786934" cy="65352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EFB9F1E-7028-4AC5-8A73-0697EBF47AC5}"/>
                </a:ext>
              </a:extLst>
            </p:cNvPr>
            <p:cNvSpPr/>
            <p:nvPr/>
          </p:nvSpPr>
          <p:spPr>
            <a:xfrm>
              <a:off x="1862355" y="1702963"/>
              <a:ext cx="1191237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Ételek</a:t>
              </a:r>
            </a:p>
          </p:txBody>
        </p:sp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D2B66C1A-6844-47F2-81AC-C815626FC97B}"/>
                </a:ext>
              </a:extLst>
            </p:cNvPr>
            <p:cNvSpPr/>
            <p:nvPr/>
          </p:nvSpPr>
          <p:spPr>
            <a:xfrm>
              <a:off x="1008772" y="3077022"/>
              <a:ext cx="775983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Név</a:t>
              </a:r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44AC3B04-F4D7-4D64-9674-920DE6B77829}"/>
                </a:ext>
              </a:extLst>
            </p:cNvPr>
            <p:cNvSpPr/>
            <p:nvPr/>
          </p:nvSpPr>
          <p:spPr>
            <a:xfrm>
              <a:off x="394157" y="2602687"/>
              <a:ext cx="896437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u="sng" dirty="0">
                  <a:solidFill>
                    <a:schemeClr val="tx1"/>
                  </a:solidFill>
                </a:rPr>
                <a:t>Étid</a:t>
              </a:r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AFF235FF-75BC-4A08-AF83-A974F1E1F9FB}"/>
                </a:ext>
              </a:extLst>
            </p:cNvPr>
            <p:cNvSpPr/>
            <p:nvPr/>
          </p:nvSpPr>
          <p:spPr>
            <a:xfrm>
              <a:off x="2431498" y="3217666"/>
              <a:ext cx="1031847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Leírás</a:t>
              </a:r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117E90DD-DCA7-457E-8B9F-BBAAD882A269}"/>
                </a:ext>
              </a:extLst>
            </p:cNvPr>
            <p:cNvSpPr/>
            <p:nvPr/>
          </p:nvSpPr>
          <p:spPr>
            <a:xfrm>
              <a:off x="394157" y="2031874"/>
              <a:ext cx="775983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Ár</a:t>
              </a:r>
            </a:p>
          </p:txBody>
        </p:sp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7F6B0DA7-2FA2-4413-89FC-72EB3D8672DB}"/>
                </a:ext>
              </a:extLst>
            </p:cNvPr>
            <p:cNvGrpSpPr/>
            <p:nvPr/>
          </p:nvGrpSpPr>
          <p:grpSpPr>
            <a:xfrm>
              <a:off x="1056500" y="3655990"/>
              <a:ext cx="1910590" cy="538999"/>
              <a:chOff x="1415639" y="4941125"/>
              <a:chExt cx="1931567" cy="570441"/>
            </a:xfrm>
          </p:grpSpPr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49900D94-6DE1-4193-9BC8-3B0E3F12EE98}"/>
                  </a:ext>
                </a:extLst>
              </p:cNvPr>
              <p:cNvSpPr/>
              <p:nvPr/>
            </p:nvSpPr>
            <p:spPr>
              <a:xfrm>
                <a:off x="1415639" y="4941125"/>
                <a:ext cx="1931567" cy="570441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B6F88123-4553-4A4C-A2C0-0C5DED1404CF}"/>
                  </a:ext>
                </a:extLst>
              </p:cNvPr>
              <p:cNvSpPr/>
              <p:nvPr/>
            </p:nvSpPr>
            <p:spPr>
              <a:xfrm>
                <a:off x="1534374" y="5004035"/>
                <a:ext cx="1712163" cy="429940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</a:rPr>
                  <a:t>Allergének</a:t>
                </a:r>
              </a:p>
            </p:txBody>
          </p:sp>
        </p:grpSp>
      </p:grpSp>
      <p:grpSp>
        <p:nvGrpSpPr>
          <p:cNvPr id="109" name="Csoportba foglalás 108">
            <a:extLst>
              <a:ext uri="{FF2B5EF4-FFF2-40B4-BE49-F238E27FC236}">
                <a16:creationId xmlns:a16="http://schemas.microsoft.com/office/drawing/2014/main" id="{BD713F0C-F3AB-4F7A-A8EC-33D9549E7781}"/>
              </a:ext>
            </a:extLst>
          </p:cNvPr>
          <p:cNvGrpSpPr/>
          <p:nvPr/>
        </p:nvGrpSpPr>
        <p:grpSpPr>
          <a:xfrm>
            <a:off x="3491397" y="117507"/>
            <a:ext cx="4670493" cy="1960270"/>
            <a:chOff x="3491397" y="117507"/>
            <a:chExt cx="4670493" cy="1960270"/>
          </a:xfrm>
        </p:grpSpPr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F53EA299-89EC-40F9-822B-6D5F834EE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367276"/>
              <a:ext cx="504575" cy="3329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C4C404E3-8921-4846-A5F8-0A85B9980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406" y="929181"/>
              <a:ext cx="410807" cy="80860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65F7373C-EAF4-4ECB-8D5C-1FD67DFAA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5959" y="847212"/>
              <a:ext cx="927273" cy="922885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>
              <a:extLst>
                <a:ext uri="{FF2B5EF4-FFF2-40B4-BE49-F238E27FC236}">
                  <a16:creationId xmlns:a16="http://schemas.microsoft.com/office/drawing/2014/main" id="{6321A88F-D510-4B17-B091-127D0F8EBFBA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4153741" y="1367275"/>
              <a:ext cx="1213789" cy="402822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1B34F3B4-E896-4C35-9AB1-961A101AA156}"/>
                </a:ext>
              </a:extLst>
            </p:cNvPr>
            <p:cNvSpPr/>
            <p:nvPr/>
          </p:nvSpPr>
          <p:spPr>
            <a:xfrm>
              <a:off x="5048164" y="1700272"/>
              <a:ext cx="1191237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Éttermek</a:t>
              </a:r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DBDF9046-955A-43C6-8ABF-D5E6EF7047B2}"/>
                </a:ext>
              </a:extLst>
            </p:cNvPr>
            <p:cNvSpPr/>
            <p:nvPr/>
          </p:nvSpPr>
          <p:spPr>
            <a:xfrm>
              <a:off x="3491397" y="993142"/>
              <a:ext cx="775984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u="sng" dirty="0" err="1">
                  <a:solidFill>
                    <a:schemeClr val="tx1"/>
                  </a:solidFill>
                </a:rPr>
                <a:t>Éid</a:t>
              </a:r>
              <a:endParaRPr lang="hu-HU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B30AA095-E8DB-400C-A9CF-30D93C048EC8}"/>
                </a:ext>
              </a:extLst>
            </p:cNvPr>
            <p:cNvSpPr/>
            <p:nvPr/>
          </p:nvSpPr>
          <p:spPr>
            <a:xfrm>
              <a:off x="3898521" y="511113"/>
              <a:ext cx="775983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Név</a:t>
              </a:r>
            </a:p>
          </p:txBody>
        </p:sp>
        <p:grpSp>
          <p:nvGrpSpPr>
            <p:cNvPr id="61" name="Csoportba foglalás 60">
              <a:extLst>
                <a:ext uri="{FF2B5EF4-FFF2-40B4-BE49-F238E27FC236}">
                  <a16:creationId xmlns:a16="http://schemas.microsoft.com/office/drawing/2014/main" id="{F3239CB9-F76C-43DC-969C-472BBD34AF3F}"/>
                </a:ext>
              </a:extLst>
            </p:cNvPr>
            <p:cNvGrpSpPr/>
            <p:nvPr/>
          </p:nvGrpSpPr>
          <p:grpSpPr>
            <a:xfrm>
              <a:off x="4450627" y="117507"/>
              <a:ext cx="2122414" cy="538999"/>
              <a:chOff x="4450627" y="117507"/>
              <a:chExt cx="2122414" cy="538999"/>
            </a:xfrm>
          </p:grpSpPr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07E45749-ECED-4CD5-A3A4-D76DB00CD47F}"/>
                  </a:ext>
                </a:extLst>
              </p:cNvPr>
              <p:cNvSpPr/>
              <p:nvPr/>
            </p:nvSpPr>
            <p:spPr>
              <a:xfrm>
                <a:off x="4450627" y="117507"/>
                <a:ext cx="2122414" cy="538999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7" name="Ellipszis 36">
                <a:extLst>
                  <a:ext uri="{FF2B5EF4-FFF2-40B4-BE49-F238E27FC236}">
                    <a16:creationId xmlns:a16="http://schemas.microsoft.com/office/drawing/2014/main" id="{1DEC3898-F5E1-491C-8CF7-078B43B23797}"/>
                  </a:ext>
                </a:extLst>
              </p:cNvPr>
              <p:cNvSpPr/>
              <p:nvPr/>
            </p:nvSpPr>
            <p:spPr>
              <a:xfrm>
                <a:off x="4581094" y="176949"/>
                <a:ext cx="1881332" cy="406242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</a:rPr>
                  <a:t>Telefonszám</a:t>
                </a:r>
              </a:p>
            </p:txBody>
          </p:sp>
        </p:grpSp>
        <p:sp>
          <p:nvSpPr>
            <p:cNvPr id="38" name="Ellipszis 37">
              <a:extLst>
                <a:ext uri="{FF2B5EF4-FFF2-40B4-BE49-F238E27FC236}">
                  <a16:creationId xmlns:a16="http://schemas.microsoft.com/office/drawing/2014/main" id="{96075A54-4D99-439D-9688-337E4EF00B75}"/>
                </a:ext>
              </a:extLst>
            </p:cNvPr>
            <p:cNvSpPr/>
            <p:nvPr/>
          </p:nvSpPr>
          <p:spPr>
            <a:xfrm>
              <a:off x="6239401" y="641338"/>
              <a:ext cx="1278097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Weblap</a:t>
              </a:r>
            </a:p>
          </p:txBody>
        </p: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AA778BBE-2873-4F4A-9754-35EEEDFD0F5C}"/>
                </a:ext>
              </a:extLst>
            </p:cNvPr>
            <p:cNvSpPr/>
            <p:nvPr/>
          </p:nvSpPr>
          <p:spPr>
            <a:xfrm>
              <a:off x="6555836" y="1202961"/>
              <a:ext cx="1606054" cy="377505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Minősítés</a:t>
              </a:r>
            </a:p>
          </p:txBody>
        </p:sp>
        <p:cxnSp>
          <p:nvCxnSpPr>
            <p:cNvPr id="44" name="Egyenes összekötő 43">
              <a:extLst>
                <a:ext uri="{FF2B5EF4-FFF2-40B4-BE49-F238E27FC236}">
                  <a16:creationId xmlns:a16="http://schemas.microsoft.com/office/drawing/2014/main" id="{3033CC17-3E76-4041-8661-19E94FF7292D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5422681" y="578406"/>
              <a:ext cx="221102" cy="112186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Csoportba foglalás 107">
            <a:extLst>
              <a:ext uri="{FF2B5EF4-FFF2-40B4-BE49-F238E27FC236}">
                <a16:creationId xmlns:a16="http://schemas.microsoft.com/office/drawing/2014/main" id="{D608414D-FACE-4960-8994-A943DABA7428}"/>
              </a:ext>
            </a:extLst>
          </p:cNvPr>
          <p:cNvGrpSpPr/>
          <p:nvPr/>
        </p:nvGrpSpPr>
        <p:grpSpPr>
          <a:xfrm>
            <a:off x="8083486" y="1700272"/>
            <a:ext cx="4047859" cy="3401552"/>
            <a:chOff x="8083486" y="1656821"/>
            <a:chExt cx="4047859" cy="3401552"/>
          </a:xfrm>
        </p:grpSpPr>
        <p:cxnSp>
          <p:nvCxnSpPr>
            <p:cNvPr id="91" name="Egyenes összekötő 90">
              <a:extLst>
                <a:ext uri="{FF2B5EF4-FFF2-40B4-BE49-F238E27FC236}">
                  <a16:creationId xmlns:a16="http://schemas.microsoft.com/office/drawing/2014/main" id="{6DD5DCD7-DE55-45E6-B766-EFD1C49FF4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761" y="1993890"/>
              <a:ext cx="774246" cy="65170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gyenes összekötő 88">
              <a:extLst>
                <a:ext uri="{FF2B5EF4-FFF2-40B4-BE49-F238E27FC236}">
                  <a16:creationId xmlns:a16="http://schemas.microsoft.com/office/drawing/2014/main" id="{CFFB25B9-6004-4A20-B93A-6296FBAC3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0597" y="2010667"/>
              <a:ext cx="595576" cy="1305722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gyenes összekötő 86">
              <a:extLst>
                <a:ext uri="{FF2B5EF4-FFF2-40B4-BE49-F238E27FC236}">
                  <a16:creationId xmlns:a16="http://schemas.microsoft.com/office/drawing/2014/main" id="{1CB1265B-AE34-416D-BD78-91CD81D93EC0}"/>
                </a:ext>
              </a:extLst>
            </p:cNvPr>
            <p:cNvCxnSpPr>
              <a:cxnSpLocks/>
              <a:stCxn id="5" idx="2"/>
              <a:endCxn id="65" idx="0"/>
            </p:cNvCxnSpPr>
            <p:nvPr/>
          </p:nvCxnSpPr>
          <p:spPr>
            <a:xfrm flipH="1">
              <a:off x="9607648" y="2034326"/>
              <a:ext cx="591970" cy="135628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gyenes összekötő 83">
              <a:extLst>
                <a:ext uri="{FF2B5EF4-FFF2-40B4-BE49-F238E27FC236}">
                  <a16:creationId xmlns:a16="http://schemas.microsoft.com/office/drawing/2014/main" id="{8EC717FE-F765-41A4-8D37-182EB58A1AAE}"/>
                </a:ext>
              </a:extLst>
            </p:cNvPr>
            <p:cNvCxnSpPr>
              <a:cxnSpLocks/>
              <a:endCxn id="56" idx="7"/>
            </p:cNvCxnSpPr>
            <p:nvPr/>
          </p:nvCxnSpPr>
          <p:spPr>
            <a:xfrm flipH="1">
              <a:off x="9204508" y="2018790"/>
              <a:ext cx="837130" cy="855302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gyenes összekötő 82">
              <a:extLst>
                <a:ext uri="{FF2B5EF4-FFF2-40B4-BE49-F238E27FC236}">
                  <a16:creationId xmlns:a16="http://schemas.microsoft.com/office/drawing/2014/main" id="{611CA3EB-4327-4942-A6B7-9D74BBDC952F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H="1">
              <a:off x="8898006" y="1971281"/>
              <a:ext cx="831125" cy="277025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gyenes összekötő 76">
              <a:extLst>
                <a:ext uri="{FF2B5EF4-FFF2-40B4-BE49-F238E27FC236}">
                  <a16:creationId xmlns:a16="http://schemas.microsoft.com/office/drawing/2014/main" id="{D112FC02-DFB4-42D3-AEEB-8A0B9A7EDEAE}"/>
                </a:ext>
              </a:extLst>
            </p:cNvPr>
            <p:cNvCxnSpPr>
              <a:cxnSpLocks/>
              <a:stCxn id="65" idx="5"/>
              <a:endCxn id="69" idx="0"/>
            </p:cNvCxnSpPr>
            <p:nvPr/>
          </p:nvCxnSpPr>
          <p:spPr>
            <a:xfrm>
              <a:off x="9881999" y="3764747"/>
              <a:ext cx="955407" cy="319193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gyenes összekötő 73">
              <a:extLst>
                <a:ext uri="{FF2B5EF4-FFF2-40B4-BE49-F238E27FC236}">
                  <a16:creationId xmlns:a16="http://schemas.microsoft.com/office/drawing/2014/main" id="{575CA851-7520-496E-9F07-B20565673609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9734629" y="3781233"/>
              <a:ext cx="388785" cy="83881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gyenes összekötő 71">
              <a:extLst>
                <a:ext uri="{FF2B5EF4-FFF2-40B4-BE49-F238E27FC236}">
                  <a16:creationId xmlns:a16="http://schemas.microsoft.com/office/drawing/2014/main" id="{6AA69404-8BEF-42DF-ADA9-519189ECCBF0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 flipH="1">
              <a:off x="8930156" y="3764747"/>
              <a:ext cx="579357" cy="855302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gyenes összekötő 70">
              <a:extLst>
                <a:ext uri="{FF2B5EF4-FFF2-40B4-BE49-F238E27FC236}">
                  <a16:creationId xmlns:a16="http://schemas.microsoft.com/office/drawing/2014/main" id="{6B1C5477-5ECD-4EE4-9872-CF2A45515809}"/>
                </a:ext>
              </a:extLst>
            </p:cNvPr>
            <p:cNvCxnSpPr>
              <a:stCxn id="65" idx="3"/>
              <a:endCxn id="66" idx="7"/>
            </p:cNvCxnSpPr>
            <p:nvPr/>
          </p:nvCxnSpPr>
          <p:spPr>
            <a:xfrm flipH="1">
              <a:off x="8875720" y="3764747"/>
              <a:ext cx="457576" cy="315844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6C587A48-B413-46FA-A3F2-648AC9128E05}"/>
                </a:ext>
              </a:extLst>
            </p:cNvPr>
            <p:cNvSpPr/>
            <p:nvPr/>
          </p:nvSpPr>
          <p:spPr>
            <a:xfrm>
              <a:off x="9603999" y="1656821"/>
              <a:ext cx="1191237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Dolgozók</a:t>
              </a:r>
            </a:p>
          </p:txBody>
        </p:sp>
        <p:sp>
          <p:nvSpPr>
            <p:cNvPr id="60" name="Ellipszis 59">
              <a:extLst>
                <a:ext uri="{FF2B5EF4-FFF2-40B4-BE49-F238E27FC236}">
                  <a16:creationId xmlns:a16="http://schemas.microsoft.com/office/drawing/2014/main" id="{070D7499-38BF-441A-80C4-EBC913465C3F}"/>
                </a:ext>
              </a:extLst>
            </p:cNvPr>
            <p:cNvSpPr/>
            <p:nvPr/>
          </p:nvSpPr>
          <p:spPr>
            <a:xfrm>
              <a:off x="10220755" y="3208058"/>
              <a:ext cx="1910590" cy="406242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Telefonszám</a:t>
              </a:r>
            </a:p>
          </p:txBody>
        </p:sp>
        <p:sp>
          <p:nvSpPr>
            <p:cNvPr id="55" name="Ellipszis 54">
              <a:extLst>
                <a:ext uri="{FF2B5EF4-FFF2-40B4-BE49-F238E27FC236}">
                  <a16:creationId xmlns:a16="http://schemas.microsoft.com/office/drawing/2014/main" id="{FB177BA5-8C88-4CF8-8205-B2A69D861CF7}"/>
                </a:ext>
              </a:extLst>
            </p:cNvPr>
            <p:cNvSpPr/>
            <p:nvPr/>
          </p:nvSpPr>
          <p:spPr>
            <a:xfrm>
              <a:off x="8235662" y="2184115"/>
              <a:ext cx="775984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u="sng" dirty="0" err="1">
                  <a:solidFill>
                    <a:schemeClr val="tx1"/>
                  </a:solidFill>
                </a:rPr>
                <a:t>Did</a:t>
              </a:r>
              <a:endParaRPr lang="hu-HU" u="sng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zis 55">
              <a:extLst>
                <a:ext uri="{FF2B5EF4-FFF2-40B4-BE49-F238E27FC236}">
                  <a16:creationId xmlns:a16="http://schemas.microsoft.com/office/drawing/2014/main" id="{DC9158F1-EFFF-44E1-B2B3-43D876E08C53}"/>
                </a:ext>
              </a:extLst>
            </p:cNvPr>
            <p:cNvSpPr/>
            <p:nvPr/>
          </p:nvSpPr>
          <p:spPr>
            <a:xfrm>
              <a:off x="8542165" y="2809901"/>
              <a:ext cx="775983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Név</a:t>
              </a:r>
            </a:p>
          </p:txBody>
        </p:sp>
        <p:sp>
          <p:nvSpPr>
            <p:cNvPr id="64" name="Ellipszis 63">
              <a:extLst>
                <a:ext uri="{FF2B5EF4-FFF2-40B4-BE49-F238E27FC236}">
                  <a16:creationId xmlns:a16="http://schemas.microsoft.com/office/drawing/2014/main" id="{ED78FD2C-3EC4-4EB6-B73D-1630E431425C}"/>
                </a:ext>
              </a:extLst>
            </p:cNvPr>
            <p:cNvSpPr/>
            <p:nvPr/>
          </p:nvSpPr>
          <p:spPr>
            <a:xfrm>
              <a:off x="10650761" y="2416912"/>
              <a:ext cx="1440992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Beosztás</a:t>
              </a:r>
            </a:p>
          </p:txBody>
        </p:sp>
        <p:sp>
          <p:nvSpPr>
            <p:cNvPr id="65" name="Ellipszis 64">
              <a:extLst>
                <a:ext uri="{FF2B5EF4-FFF2-40B4-BE49-F238E27FC236}">
                  <a16:creationId xmlns:a16="http://schemas.microsoft.com/office/drawing/2014/main" id="{A8EC76EE-3E41-491B-AE5A-891FFE84822A}"/>
                </a:ext>
              </a:extLst>
            </p:cNvPr>
            <p:cNvSpPr/>
            <p:nvPr/>
          </p:nvSpPr>
          <p:spPr>
            <a:xfrm>
              <a:off x="9219656" y="3390614"/>
              <a:ext cx="775983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Cím</a:t>
              </a:r>
            </a:p>
          </p:txBody>
        </p:sp>
        <p:sp>
          <p:nvSpPr>
            <p:cNvPr id="66" name="Ellipszis 65">
              <a:extLst>
                <a:ext uri="{FF2B5EF4-FFF2-40B4-BE49-F238E27FC236}">
                  <a16:creationId xmlns:a16="http://schemas.microsoft.com/office/drawing/2014/main" id="{89229AF6-94BA-4A0C-AC85-65C4DE94E855}"/>
                </a:ext>
              </a:extLst>
            </p:cNvPr>
            <p:cNvSpPr/>
            <p:nvPr/>
          </p:nvSpPr>
          <p:spPr>
            <a:xfrm>
              <a:off x="8083486" y="4016400"/>
              <a:ext cx="928160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tx1"/>
                  </a:solidFill>
                </a:rPr>
                <a:t>Irsz</a:t>
              </a:r>
              <a:r>
                <a:rPr lang="hu-HU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7" name="Ellipszis 66">
              <a:extLst>
                <a:ext uri="{FF2B5EF4-FFF2-40B4-BE49-F238E27FC236}">
                  <a16:creationId xmlns:a16="http://schemas.microsoft.com/office/drawing/2014/main" id="{B7A3CDDF-5235-4686-97F8-284F87037F5C}"/>
                </a:ext>
              </a:extLst>
            </p:cNvPr>
            <p:cNvSpPr/>
            <p:nvPr/>
          </p:nvSpPr>
          <p:spPr>
            <a:xfrm>
              <a:off x="8402808" y="4620049"/>
              <a:ext cx="1054695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Város</a:t>
              </a:r>
            </a:p>
          </p:txBody>
        </p:sp>
        <p:sp>
          <p:nvSpPr>
            <p:cNvPr id="68" name="Ellipszis 67">
              <a:extLst>
                <a:ext uri="{FF2B5EF4-FFF2-40B4-BE49-F238E27FC236}">
                  <a16:creationId xmlns:a16="http://schemas.microsoft.com/office/drawing/2014/main" id="{7468D014-5A1D-4D69-82FC-7880564BCA28}"/>
                </a:ext>
              </a:extLst>
            </p:cNvPr>
            <p:cNvSpPr/>
            <p:nvPr/>
          </p:nvSpPr>
          <p:spPr>
            <a:xfrm>
              <a:off x="9596066" y="4620049"/>
              <a:ext cx="1054695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Utca</a:t>
              </a:r>
            </a:p>
          </p:txBody>
        </p:sp>
        <p:sp>
          <p:nvSpPr>
            <p:cNvPr id="69" name="Ellipszis 68">
              <a:extLst>
                <a:ext uri="{FF2B5EF4-FFF2-40B4-BE49-F238E27FC236}">
                  <a16:creationId xmlns:a16="http://schemas.microsoft.com/office/drawing/2014/main" id="{EF3B822C-DED6-4950-B2F8-FDB0207CEC9E}"/>
                </a:ext>
              </a:extLst>
            </p:cNvPr>
            <p:cNvSpPr/>
            <p:nvPr/>
          </p:nvSpPr>
          <p:spPr>
            <a:xfrm>
              <a:off x="10123413" y="4083940"/>
              <a:ext cx="1427985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Házszám</a:t>
              </a:r>
            </a:p>
          </p:txBody>
        </p:sp>
      </p:grpSp>
      <p:grpSp>
        <p:nvGrpSpPr>
          <p:cNvPr id="101" name="Csoportba foglalás 100">
            <a:extLst>
              <a:ext uri="{FF2B5EF4-FFF2-40B4-BE49-F238E27FC236}">
                <a16:creationId xmlns:a16="http://schemas.microsoft.com/office/drawing/2014/main" id="{ED48AAA9-4A7E-44B6-9576-8A804DACA927}"/>
              </a:ext>
            </a:extLst>
          </p:cNvPr>
          <p:cNvGrpSpPr/>
          <p:nvPr/>
        </p:nvGrpSpPr>
        <p:grpSpPr>
          <a:xfrm flipH="1">
            <a:off x="6239401" y="1880704"/>
            <a:ext cx="3348732" cy="1"/>
            <a:chOff x="3053592" y="1891715"/>
            <a:chExt cx="3348732" cy="1"/>
          </a:xfrm>
        </p:grpSpPr>
        <p:cxnSp>
          <p:nvCxnSpPr>
            <p:cNvPr id="102" name="Egyenes összekötő nyíllal 101">
              <a:extLst>
                <a:ext uri="{FF2B5EF4-FFF2-40B4-BE49-F238E27FC236}">
                  <a16:creationId xmlns:a16="http://schemas.microsoft.com/office/drawing/2014/main" id="{4AF4647B-8028-479B-B8C8-2F0357C70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592" y="1891716"/>
              <a:ext cx="3348732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nyíllal 102">
              <a:extLst>
                <a:ext uri="{FF2B5EF4-FFF2-40B4-BE49-F238E27FC236}">
                  <a16:creationId xmlns:a16="http://schemas.microsoft.com/office/drawing/2014/main" id="{D229BA56-EDF1-4622-9E57-07B0E1A8A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1573" y="1891715"/>
              <a:ext cx="3290751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ombusz 110">
            <a:extLst>
              <a:ext uri="{FF2B5EF4-FFF2-40B4-BE49-F238E27FC236}">
                <a16:creationId xmlns:a16="http://schemas.microsoft.com/office/drawing/2014/main" id="{29954962-3076-4E93-8473-90E1A390EF74}"/>
              </a:ext>
            </a:extLst>
          </p:cNvPr>
          <p:cNvSpPr/>
          <p:nvPr/>
        </p:nvSpPr>
        <p:spPr>
          <a:xfrm>
            <a:off x="3581969" y="1587980"/>
            <a:ext cx="1148527" cy="602087"/>
          </a:xfrm>
          <a:prstGeom prst="diamond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Ét-É</a:t>
            </a:r>
          </a:p>
        </p:txBody>
      </p:sp>
      <p:sp>
        <p:nvSpPr>
          <p:cNvPr id="112" name="Rombusz 111">
            <a:extLst>
              <a:ext uri="{FF2B5EF4-FFF2-40B4-BE49-F238E27FC236}">
                <a16:creationId xmlns:a16="http://schemas.microsoft.com/office/drawing/2014/main" id="{FAE35844-C62F-403E-A7CE-724BEFC1EA2E}"/>
              </a:ext>
            </a:extLst>
          </p:cNvPr>
          <p:cNvSpPr/>
          <p:nvPr/>
        </p:nvSpPr>
        <p:spPr>
          <a:xfrm>
            <a:off x="7535965" y="1587980"/>
            <a:ext cx="1038772" cy="602087"/>
          </a:xfrm>
          <a:prstGeom prst="diamond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É-D</a:t>
            </a:r>
          </a:p>
        </p:txBody>
      </p:sp>
      <p:grpSp>
        <p:nvGrpSpPr>
          <p:cNvPr id="113" name="Csoportba foglalás 112">
            <a:extLst>
              <a:ext uri="{FF2B5EF4-FFF2-40B4-BE49-F238E27FC236}">
                <a16:creationId xmlns:a16="http://schemas.microsoft.com/office/drawing/2014/main" id="{F5CB3995-A78C-457B-938C-A11833E235AF}"/>
              </a:ext>
            </a:extLst>
          </p:cNvPr>
          <p:cNvGrpSpPr/>
          <p:nvPr/>
        </p:nvGrpSpPr>
        <p:grpSpPr>
          <a:xfrm rot="5400000" flipH="1">
            <a:off x="4615329" y="3106231"/>
            <a:ext cx="2056954" cy="45"/>
            <a:chOff x="3053591" y="1891715"/>
            <a:chExt cx="2056954" cy="45"/>
          </a:xfrm>
        </p:grpSpPr>
        <p:cxnSp>
          <p:nvCxnSpPr>
            <p:cNvPr id="114" name="Egyenes összekötő nyíllal 113">
              <a:extLst>
                <a:ext uri="{FF2B5EF4-FFF2-40B4-BE49-F238E27FC236}">
                  <a16:creationId xmlns:a16="http://schemas.microsoft.com/office/drawing/2014/main" id="{35B49E99-19FE-4A32-A5B4-796E974F5A5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>
              <a:off x="4082045" y="863261"/>
              <a:ext cx="45" cy="205695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gyenes összekötő nyíllal 114">
              <a:extLst>
                <a:ext uri="{FF2B5EF4-FFF2-40B4-BE49-F238E27FC236}">
                  <a16:creationId xmlns:a16="http://schemas.microsoft.com/office/drawing/2014/main" id="{91372870-A2E0-4FED-9734-FAB1D8AA812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072558" y="930730"/>
              <a:ext cx="0" cy="192196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ombusz 117">
            <a:extLst>
              <a:ext uri="{FF2B5EF4-FFF2-40B4-BE49-F238E27FC236}">
                <a16:creationId xmlns:a16="http://schemas.microsoft.com/office/drawing/2014/main" id="{30B8CF3D-8EF8-4662-AA9F-1BBA26A6DADE}"/>
              </a:ext>
            </a:extLst>
          </p:cNvPr>
          <p:cNvSpPr/>
          <p:nvPr/>
        </p:nvSpPr>
        <p:spPr>
          <a:xfrm>
            <a:off x="4986211" y="2618650"/>
            <a:ext cx="1320326" cy="579223"/>
          </a:xfrm>
          <a:prstGeom prst="diamond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</a:rPr>
              <a:t>Megrendelés</a:t>
            </a:r>
          </a:p>
        </p:txBody>
      </p: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9E9B2442-5845-48F0-B91E-CAE3A0753FF5}"/>
              </a:ext>
            </a:extLst>
          </p:cNvPr>
          <p:cNvGrpSpPr/>
          <p:nvPr/>
        </p:nvGrpSpPr>
        <p:grpSpPr>
          <a:xfrm>
            <a:off x="3487789" y="117507"/>
            <a:ext cx="4670493" cy="1960270"/>
            <a:chOff x="3487789" y="117507"/>
            <a:chExt cx="4670493" cy="1960270"/>
          </a:xfrm>
        </p:grpSpPr>
        <p:cxnSp>
          <p:nvCxnSpPr>
            <p:cNvPr id="120" name="Egyenes összekötő 119">
              <a:extLst>
                <a:ext uri="{FF2B5EF4-FFF2-40B4-BE49-F238E27FC236}">
                  <a16:creationId xmlns:a16="http://schemas.microsoft.com/office/drawing/2014/main" id="{CDBBA30F-AB0E-4514-9C9D-384F30B0C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392" y="1367276"/>
              <a:ext cx="504575" cy="3329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gyenes összekötő 120">
              <a:extLst>
                <a:ext uri="{FF2B5EF4-FFF2-40B4-BE49-F238E27FC236}">
                  <a16:creationId xmlns:a16="http://schemas.microsoft.com/office/drawing/2014/main" id="{4B09B949-B3AB-4BF7-9202-F638E6A7C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0798" y="929181"/>
              <a:ext cx="410807" cy="80860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gyenes összekötő 121">
              <a:extLst>
                <a:ext uri="{FF2B5EF4-FFF2-40B4-BE49-F238E27FC236}">
                  <a16:creationId xmlns:a16="http://schemas.microsoft.com/office/drawing/2014/main" id="{1C15842B-0D1D-4538-B2B5-C37C2C81B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2351" y="847212"/>
              <a:ext cx="927273" cy="922885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gyenes összekötő 122">
              <a:extLst>
                <a:ext uri="{FF2B5EF4-FFF2-40B4-BE49-F238E27FC236}">
                  <a16:creationId xmlns:a16="http://schemas.microsoft.com/office/drawing/2014/main" id="{BEF27879-D33F-4A28-98AD-CEFE5B7136C6}"/>
                </a:ext>
              </a:extLst>
            </p:cNvPr>
            <p:cNvCxnSpPr>
              <a:cxnSpLocks/>
              <a:endCxn id="125" idx="5"/>
            </p:cNvCxnSpPr>
            <p:nvPr/>
          </p:nvCxnSpPr>
          <p:spPr>
            <a:xfrm flipH="1" flipV="1">
              <a:off x="4150133" y="1367275"/>
              <a:ext cx="1213789" cy="402822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F3F58E4C-6EAF-4B3B-B119-31B113191680}"/>
                </a:ext>
              </a:extLst>
            </p:cNvPr>
            <p:cNvSpPr/>
            <p:nvPr/>
          </p:nvSpPr>
          <p:spPr>
            <a:xfrm>
              <a:off x="5044556" y="1700272"/>
              <a:ext cx="1191237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Éttermek</a:t>
              </a:r>
            </a:p>
          </p:txBody>
        </p:sp>
        <p:sp>
          <p:nvSpPr>
            <p:cNvPr id="125" name="Ellipszis 124">
              <a:extLst>
                <a:ext uri="{FF2B5EF4-FFF2-40B4-BE49-F238E27FC236}">
                  <a16:creationId xmlns:a16="http://schemas.microsoft.com/office/drawing/2014/main" id="{1B2254DB-565C-4610-9FC3-67867B13DA03}"/>
                </a:ext>
              </a:extLst>
            </p:cNvPr>
            <p:cNvSpPr/>
            <p:nvPr/>
          </p:nvSpPr>
          <p:spPr>
            <a:xfrm>
              <a:off x="3487789" y="993142"/>
              <a:ext cx="775984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u="sng" dirty="0" err="1">
                  <a:solidFill>
                    <a:schemeClr val="tx1"/>
                  </a:solidFill>
                </a:rPr>
                <a:t>Éid</a:t>
              </a:r>
              <a:endParaRPr lang="hu-HU" u="sng" dirty="0">
                <a:solidFill>
                  <a:schemeClr val="tx1"/>
                </a:solidFill>
              </a:endParaRPr>
            </a:p>
          </p:txBody>
        </p:sp>
        <p:sp>
          <p:nvSpPr>
            <p:cNvPr id="126" name="Ellipszis 125">
              <a:extLst>
                <a:ext uri="{FF2B5EF4-FFF2-40B4-BE49-F238E27FC236}">
                  <a16:creationId xmlns:a16="http://schemas.microsoft.com/office/drawing/2014/main" id="{6685B776-080A-45DA-B405-7ADDFDBC46E3}"/>
                </a:ext>
              </a:extLst>
            </p:cNvPr>
            <p:cNvSpPr/>
            <p:nvPr/>
          </p:nvSpPr>
          <p:spPr>
            <a:xfrm>
              <a:off x="3894913" y="511113"/>
              <a:ext cx="775983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Név</a:t>
              </a:r>
            </a:p>
          </p:txBody>
        </p:sp>
        <p:grpSp>
          <p:nvGrpSpPr>
            <p:cNvPr id="127" name="Csoportba foglalás 126">
              <a:extLst>
                <a:ext uri="{FF2B5EF4-FFF2-40B4-BE49-F238E27FC236}">
                  <a16:creationId xmlns:a16="http://schemas.microsoft.com/office/drawing/2014/main" id="{5DE7901A-FA31-4914-AF1C-B9DC4B831F31}"/>
                </a:ext>
              </a:extLst>
            </p:cNvPr>
            <p:cNvGrpSpPr/>
            <p:nvPr/>
          </p:nvGrpSpPr>
          <p:grpSpPr>
            <a:xfrm>
              <a:off x="4447019" y="117507"/>
              <a:ext cx="2122414" cy="538999"/>
              <a:chOff x="4450627" y="117507"/>
              <a:chExt cx="2122414" cy="538999"/>
            </a:xfrm>
          </p:grpSpPr>
          <p:sp>
            <p:nvSpPr>
              <p:cNvPr id="131" name="Ellipszis 130">
                <a:extLst>
                  <a:ext uri="{FF2B5EF4-FFF2-40B4-BE49-F238E27FC236}">
                    <a16:creationId xmlns:a16="http://schemas.microsoft.com/office/drawing/2014/main" id="{43358D4B-D6B8-4562-8FBB-2B9DC3603E14}"/>
                  </a:ext>
                </a:extLst>
              </p:cNvPr>
              <p:cNvSpPr/>
              <p:nvPr/>
            </p:nvSpPr>
            <p:spPr>
              <a:xfrm>
                <a:off x="4450627" y="117507"/>
                <a:ext cx="2122414" cy="538999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32" name="Ellipszis 131">
                <a:extLst>
                  <a:ext uri="{FF2B5EF4-FFF2-40B4-BE49-F238E27FC236}">
                    <a16:creationId xmlns:a16="http://schemas.microsoft.com/office/drawing/2014/main" id="{8A6B0DEB-4562-4BD3-A224-9C78C598FE64}"/>
                  </a:ext>
                </a:extLst>
              </p:cNvPr>
              <p:cNvSpPr/>
              <p:nvPr/>
            </p:nvSpPr>
            <p:spPr>
              <a:xfrm>
                <a:off x="4581094" y="176949"/>
                <a:ext cx="1881332" cy="406242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</a:rPr>
                  <a:t>Telefonszám</a:t>
                </a:r>
              </a:p>
            </p:txBody>
          </p:sp>
        </p:grpSp>
        <p:sp>
          <p:nvSpPr>
            <p:cNvPr id="128" name="Ellipszis 127">
              <a:extLst>
                <a:ext uri="{FF2B5EF4-FFF2-40B4-BE49-F238E27FC236}">
                  <a16:creationId xmlns:a16="http://schemas.microsoft.com/office/drawing/2014/main" id="{1A3606E3-A402-45F1-9696-2EF4A031375F}"/>
                </a:ext>
              </a:extLst>
            </p:cNvPr>
            <p:cNvSpPr/>
            <p:nvPr/>
          </p:nvSpPr>
          <p:spPr>
            <a:xfrm>
              <a:off x="6235793" y="641338"/>
              <a:ext cx="1278097" cy="438324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Weblap</a:t>
              </a:r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4CAEB4A6-5AC2-4ECF-88BB-675989BD9F27}"/>
                </a:ext>
              </a:extLst>
            </p:cNvPr>
            <p:cNvSpPr/>
            <p:nvPr/>
          </p:nvSpPr>
          <p:spPr>
            <a:xfrm>
              <a:off x="6552228" y="1202961"/>
              <a:ext cx="1606054" cy="377505"/>
            </a:xfrm>
            <a:prstGeom prst="ellipse">
              <a:avLst/>
            </a:prstGeom>
            <a:solidFill>
              <a:srgbClr val="FFFF66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Minősítés</a:t>
              </a:r>
            </a:p>
          </p:txBody>
        </p:sp>
        <p:cxnSp>
          <p:nvCxnSpPr>
            <p:cNvPr id="130" name="Egyenes összekötő 129">
              <a:extLst>
                <a:ext uri="{FF2B5EF4-FFF2-40B4-BE49-F238E27FC236}">
                  <a16:creationId xmlns:a16="http://schemas.microsoft.com/office/drawing/2014/main" id="{7C1BF31E-B7A5-414E-BFEC-57C09939B117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 flipV="1">
              <a:off x="5419073" y="578406"/>
              <a:ext cx="221102" cy="112186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Egyenes összekötő 140">
            <a:extLst>
              <a:ext uri="{FF2B5EF4-FFF2-40B4-BE49-F238E27FC236}">
                <a16:creationId xmlns:a16="http://schemas.microsoft.com/office/drawing/2014/main" id="{7127ED9D-427E-4243-9677-D371FD638EDC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>
            <a:off x="5643782" y="4535305"/>
            <a:ext cx="212628" cy="81901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gyenes összekötő 139">
            <a:extLst>
              <a:ext uri="{FF2B5EF4-FFF2-40B4-BE49-F238E27FC236}">
                <a16:creationId xmlns:a16="http://schemas.microsoft.com/office/drawing/2014/main" id="{29E95D26-88AF-4684-82D9-BF69D4CFC286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4904477" y="4535305"/>
            <a:ext cx="546980" cy="49032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138">
            <a:extLst>
              <a:ext uri="{FF2B5EF4-FFF2-40B4-BE49-F238E27FC236}">
                <a16:creationId xmlns:a16="http://schemas.microsoft.com/office/drawing/2014/main" id="{8DC56C10-5D25-44B9-A723-2C23F36CFAEE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5942271" y="4512236"/>
            <a:ext cx="460954" cy="43988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>
            <a:extLst>
              <a:ext uri="{FF2B5EF4-FFF2-40B4-BE49-F238E27FC236}">
                <a16:creationId xmlns:a16="http://schemas.microsoft.com/office/drawing/2014/main" id="{5381E388-D25A-4FC2-BC9B-D2B7191CA126}"/>
              </a:ext>
            </a:extLst>
          </p:cNvPr>
          <p:cNvSpPr/>
          <p:nvPr/>
        </p:nvSpPr>
        <p:spPr>
          <a:xfrm>
            <a:off x="4972662" y="4157800"/>
            <a:ext cx="134224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Rendezvény</a:t>
            </a:r>
          </a:p>
        </p:txBody>
      </p:sp>
      <p:sp>
        <p:nvSpPr>
          <p:cNvPr id="133" name="Ellipszis 132">
            <a:extLst>
              <a:ext uri="{FF2B5EF4-FFF2-40B4-BE49-F238E27FC236}">
                <a16:creationId xmlns:a16="http://schemas.microsoft.com/office/drawing/2014/main" id="{1C0D1015-9847-4AA9-8841-2EC45EFD89E8}"/>
              </a:ext>
            </a:extLst>
          </p:cNvPr>
          <p:cNvSpPr/>
          <p:nvPr/>
        </p:nvSpPr>
        <p:spPr>
          <a:xfrm>
            <a:off x="6263921" y="4887934"/>
            <a:ext cx="951225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err="1">
                <a:solidFill>
                  <a:schemeClr val="tx1"/>
                </a:solidFill>
              </a:rPr>
              <a:t>Rid</a:t>
            </a:r>
            <a:endParaRPr lang="hu-HU" u="sng" dirty="0">
              <a:solidFill>
                <a:schemeClr val="tx1"/>
              </a:solidFill>
            </a:endParaRPr>
          </a:p>
        </p:txBody>
      </p:sp>
      <p:sp>
        <p:nvSpPr>
          <p:cNvPr id="135" name="Ellipszis 134">
            <a:extLst>
              <a:ext uri="{FF2B5EF4-FFF2-40B4-BE49-F238E27FC236}">
                <a16:creationId xmlns:a16="http://schemas.microsoft.com/office/drawing/2014/main" id="{415EB695-CF14-4E15-8F6E-1572068C4FD4}"/>
              </a:ext>
            </a:extLst>
          </p:cNvPr>
          <p:cNvSpPr/>
          <p:nvPr/>
        </p:nvSpPr>
        <p:spPr>
          <a:xfrm>
            <a:off x="4355419" y="5025633"/>
            <a:ext cx="1098116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Időpont</a:t>
            </a:r>
          </a:p>
        </p:txBody>
      </p:sp>
      <p:sp>
        <p:nvSpPr>
          <p:cNvPr id="136" name="Ellipszis 135">
            <a:extLst>
              <a:ext uri="{FF2B5EF4-FFF2-40B4-BE49-F238E27FC236}">
                <a16:creationId xmlns:a16="http://schemas.microsoft.com/office/drawing/2014/main" id="{7D0DE336-5505-4EBA-93A6-A1B5D5511215}"/>
              </a:ext>
            </a:extLst>
          </p:cNvPr>
          <p:cNvSpPr/>
          <p:nvPr/>
        </p:nvSpPr>
        <p:spPr>
          <a:xfrm>
            <a:off x="5254001" y="5354315"/>
            <a:ext cx="1204817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Cím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92" name="Ellipszis 91">
            <a:extLst>
              <a:ext uri="{FF2B5EF4-FFF2-40B4-BE49-F238E27FC236}">
                <a16:creationId xmlns:a16="http://schemas.microsoft.com/office/drawing/2014/main" id="{E1C36BA6-5C81-405D-93A8-5EEFE78C9799}"/>
              </a:ext>
            </a:extLst>
          </p:cNvPr>
          <p:cNvSpPr/>
          <p:nvPr/>
        </p:nvSpPr>
        <p:spPr>
          <a:xfrm>
            <a:off x="6110633" y="3435436"/>
            <a:ext cx="951225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Ár</a:t>
            </a:r>
          </a:p>
        </p:txBody>
      </p:sp>
      <p:sp>
        <p:nvSpPr>
          <p:cNvPr id="105" name="Ellipszis 104">
            <a:extLst>
              <a:ext uri="{FF2B5EF4-FFF2-40B4-BE49-F238E27FC236}">
                <a16:creationId xmlns:a16="http://schemas.microsoft.com/office/drawing/2014/main" id="{5D5F5484-5BBE-4990-9290-7CC1E34DE7BF}"/>
              </a:ext>
            </a:extLst>
          </p:cNvPr>
          <p:cNvSpPr/>
          <p:nvPr/>
        </p:nvSpPr>
        <p:spPr>
          <a:xfrm>
            <a:off x="4177985" y="5684256"/>
            <a:ext cx="928160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Irsz</a:t>
            </a:r>
            <a:r>
              <a:rPr lang="hu-H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7250A229-FA54-4AD6-947C-C7719F5C9A96}"/>
              </a:ext>
            </a:extLst>
          </p:cNvPr>
          <p:cNvSpPr/>
          <p:nvPr/>
        </p:nvSpPr>
        <p:spPr>
          <a:xfrm>
            <a:off x="4670896" y="6303349"/>
            <a:ext cx="1054695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Város</a:t>
            </a:r>
          </a:p>
        </p:txBody>
      </p:sp>
      <p:sp>
        <p:nvSpPr>
          <p:cNvPr id="107" name="Ellipszis 106">
            <a:extLst>
              <a:ext uri="{FF2B5EF4-FFF2-40B4-BE49-F238E27FC236}">
                <a16:creationId xmlns:a16="http://schemas.microsoft.com/office/drawing/2014/main" id="{9DE2DAB9-9773-412C-B7DE-57A2D2BAA122}"/>
              </a:ext>
            </a:extLst>
          </p:cNvPr>
          <p:cNvSpPr/>
          <p:nvPr/>
        </p:nvSpPr>
        <p:spPr>
          <a:xfrm>
            <a:off x="5864154" y="6303349"/>
            <a:ext cx="1054695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Utca</a:t>
            </a:r>
          </a:p>
        </p:txBody>
      </p:sp>
      <p:sp>
        <p:nvSpPr>
          <p:cNvPr id="116" name="Ellipszis 115">
            <a:extLst>
              <a:ext uri="{FF2B5EF4-FFF2-40B4-BE49-F238E27FC236}">
                <a16:creationId xmlns:a16="http://schemas.microsoft.com/office/drawing/2014/main" id="{841F15FC-4429-44E4-93CD-EC80EBC72E17}"/>
              </a:ext>
            </a:extLst>
          </p:cNvPr>
          <p:cNvSpPr/>
          <p:nvPr/>
        </p:nvSpPr>
        <p:spPr>
          <a:xfrm>
            <a:off x="6391501" y="5767240"/>
            <a:ext cx="1427985" cy="438324"/>
          </a:xfrm>
          <a:prstGeom prst="ellipse">
            <a:avLst/>
          </a:prstGeom>
          <a:solidFill>
            <a:srgbClr val="FFFF6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Házszám</a:t>
            </a:r>
          </a:p>
        </p:txBody>
      </p:sp>
    </p:spTree>
    <p:extLst>
      <p:ext uri="{BB962C8B-B14F-4D97-AF65-F5344CB8AC3E}">
        <p14:creationId xmlns:p14="http://schemas.microsoft.com/office/powerpoint/2010/main" val="122960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Egyenes összekötő nyíllal 316">
            <a:extLst>
              <a:ext uri="{FF2B5EF4-FFF2-40B4-BE49-F238E27FC236}">
                <a16:creationId xmlns:a16="http://schemas.microsoft.com/office/drawing/2014/main" id="{721E3454-92CC-4EB4-9B0F-751688E0DF9A}"/>
              </a:ext>
            </a:extLst>
          </p:cNvPr>
          <p:cNvCxnSpPr>
            <a:cxnSpLocks/>
          </p:cNvCxnSpPr>
          <p:nvPr/>
        </p:nvCxnSpPr>
        <p:spPr>
          <a:xfrm flipH="1">
            <a:off x="1256735" y="3688306"/>
            <a:ext cx="6899" cy="3197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gyenes összekötő nyíllal 312">
            <a:extLst>
              <a:ext uri="{FF2B5EF4-FFF2-40B4-BE49-F238E27FC236}">
                <a16:creationId xmlns:a16="http://schemas.microsoft.com/office/drawing/2014/main" id="{3C40F4BB-0654-4E5B-A2FB-B124C880E511}"/>
              </a:ext>
            </a:extLst>
          </p:cNvPr>
          <p:cNvCxnSpPr>
            <a:cxnSpLocks/>
          </p:cNvCxnSpPr>
          <p:nvPr/>
        </p:nvCxnSpPr>
        <p:spPr>
          <a:xfrm flipH="1">
            <a:off x="999053" y="1469111"/>
            <a:ext cx="2952" cy="3739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gyenes összekötő nyíllal 309">
            <a:extLst>
              <a:ext uri="{FF2B5EF4-FFF2-40B4-BE49-F238E27FC236}">
                <a16:creationId xmlns:a16="http://schemas.microsoft.com/office/drawing/2014/main" id="{5F4D8E73-3CB9-4911-A4CD-ED772AA13631}"/>
              </a:ext>
            </a:extLst>
          </p:cNvPr>
          <p:cNvCxnSpPr>
            <a:cxnSpLocks/>
            <a:endCxn id="274" idx="0"/>
          </p:cNvCxnSpPr>
          <p:nvPr/>
        </p:nvCxnSpPr>
        <p:spPr>
          <a:xfrm flipH="1">
            <a:off x="302380" y="2104240"/>
            <a:ext cx="311570" cy="2977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gyenes összekötő nyíllal 298">
            <a:extLst>
              <a:ext uri="{FF2B5EF4-FFF2-40B4-BE49-F238E27FC236}">
                <a16:creationId xmlns:a16="http://schemas.microsoft.com/office/drawing/2014/main" id="{ABDEA928-CDF2-41BC-A56F-E5A05A08AC9D}"/>
              </a:ext>
            </a:extLst>
          </p:cNvPr>
          <p:cNvCxnSpPr>
            <a:cxnSpLocks/>
            <a:endCxn id="295" idx="0"/>
          </p:cNvCxnSpPr>
          <p:nvPr/>
        </p:nvCxnSpPr>
        <p:spPr>
          <a:xfrm>
            <a:off x="914251" y="2213523"/>
            <a:ext cx="354930" cy="13054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gyenes összekötő nyíllal 306">
            <a:extLst>
              <a:ext uri="{FF2B5EF4-FFF2-40B4-BE49-F238E27FC236}">
                <a16:creationId xmlns:a16="http://schemas.microsoft.com/office/drawing/2014/main" id="{B723D3AB-B1F1-4503-A77B-C427B3FD41C8}"/>
              </a:ext>
            </a:extLst>
          </p:cNvPr>
          <p:cNvCxnSpPr>
            <a:cxnSpLocks/>
          </p:cNvCxnSpPr>
          <p:nvPr/>
        </p:nvCxnSpPr>
        <p:spPr>
          <a:xfrm>
            <a:off x="1351287" y="2097660"/>
            <a:ext cx="278835" cy="2342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Ellipszis 294">
            <a:extLst>
              <a:ext uri="{FF2B5EF4-FFF2-40B4-BE49-F238E27FC236}">
                <a16:creationId xmlns:a16="http://schemas.microsoft.com/office/drawing/2014/main" id="{E2596A89-7028-4599-9710-863C681F801C}"/>
              </a:ext>
            </a:extLst>
          </p:cNvPr>
          <p:cNvSpPr/>
          <p:nvPr/>
        </p:nvSpPr>
        <p:spPr>
          <a:xfrm>
            <a:off x="661989" y="3519000"/>
            <a:ext cx="1214384" cy="3208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7" name="Egyenes összekötő nyíllal 256">
            <a:extLst>
              <a:ext uri="{FF2B5EF4-FFF2-40B4-BE49-F238E27FC236}">
                <a16:creationId xmlns:a16="http://schemas.microsoft.com/office/drawing/2014/main" id="{0BAC6FA2-EAE8-4389-896D-E6A95BADC37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6042067" y="2184609"/>
            <a:ext cx="346736" cy="7822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gyenes összekötő nyíllal 191">
            <a:extLst>
              <a:ext uri="{FF2B5EF4-FFF2-40B4-BE49-F238E27FC236}">
                <a16:creationId xmlns:a16="http://schemas.microsoft.com/office/drawing/2014/main" id="{6F50DBBC-FFCB-49DE-830B-66E737E2E41E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5260560" y="2228736"/>
            <a:ext cx="214685" cy="6008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gyenes összekötő nyíllal 250">
            <a:extLst>
              <a:ext uri="{FF2B5EF4-FFF2-40B4-BE49-F238E27FC236}">
                <a16:creationId xmlns:a16="http://schemas.microsoft.com/office/drawing/2014/main" id="{1D59B83A-9AB4-43DA-AF4E-6C8B47B4B774}"/>
              </a:ext>
            </a:extLst>
          </p:cNvPr>
          <p:cNvCxnSpPr>
            <a:cxnSpLocks/>
            <a:stCxn id="230" idx="4"/>
            <a:endCxn id="231" idx="0"/>
          </p:cNvCxnSpPr>
          <p:nvPr/>
        </p:nvCxnSpPr>
        <p:spPr>
          <a:xfrm flipH="1">
            <a:off x="2283081" y="2473334"/>
            <a:ext cx="87013" cy="1257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gyenes összekötő nyíllal 249">
            <a:extLst>
              <a:ext uri="{FF2B5EF4-FFF2-40B4-BE49-F238E27FC236}">
                <a16:creationId xmlns:a16="http://schemas.microsoft.com/office/drawing/2014/main" id="{6C3BD38A-5662-4F56-BC8A-9110772332EB}"/>
              </a:ext>
            </a:extLst>
          </p:cNvPr>
          <p:cNvCxnSpPr>
            <a:cxnSpLocks/>
            <a:stCxn id="232" idx="4"/>
          </p:cNvCxnSpPr>
          <p:nvPr/>
        </p:nvCxnSpPr>
        <p:spPr>
          <a:xfrm flipH="1">
            <a:off x="2287637" y="3105165"/>
            <a:ext cx="165770" cy="2508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gyenes összekötő nyíllal 247">
            <a:extLst>
              <a:ext uri="{FF2B5EF4-FFF2-40B4-BE49-F238E27FC236}">
                <a16:creationId xmlns:a16="http://schemas.microsoft.com/office/drawing/2014/main" id="{5EB4B5EF-5EBD-4386-92EB-D9B07AED818B}"/>
              </a:ext>
            </a:extLst>
          </p:cNvPr>
          <p:cNvCxnSpPr>
            <a:cxnSpLocks/>
            <a:stCxn id="233" idx="4"/>
          </p:cNvCxnSpPr>
          <p:nvPr/>
        </p:nvCxnSpPr>
        <p:spPr>
          <a:xfrm flipH="1">
            <a:off x="2391387" y="3949806"/>
            <a:ext cx="125016" cy="2106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gyenes összekötő nyíllal 242">
            <a:extLst>
              <a:ext uri="{FF2B5EF4-FFF2-40B4-BE49-F238E27FC236}">
                <a16:creationId xmlns:a16="http://schemas.microsoft.com/office/drawing/2014/main" id="{5966514E-BAD9-4E58-A55A-90F2495E3163}"/>
              </a:ext>
            </a:extLst>
          </p:cNvPr>
          <p:cNvCxnSpPr>
            <a:cxnSpLocks/>
            <a:endCxn id="232" idx="0"/>
          </p:cNvCxnSpPr>
          <p:nvPr/>
        </p:nvCxnSpPr>
        <p:spPr>
          <a:xfrm flipH="1">
            <a:off x="2453407" y="2204991"/>
            <a:ext cx="696832" cy="6837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gyenes összekötő nyíllal 245">
            <a:extLst>
              <a:ext uri="{FF2B5EF4-FFF2-40B4-BE49-F238E27FC236}">
                <a16:creationId xmlns:a16="http://schemas.microsoft.com/office/drawing/2014/main" id="{CC6488C3-2649-4DC5-866B-95B0E7298DB0}"/>
              </a:ext>
            </a:extLst>
          </p:cNvPr>
          <p:cNvCxnSpPr>
            <a:cxnSpLocks/>
            <a:endCxn id="230" idx="0"/>
          </p:cNvCxnSpPr>
          <p:nvPr/>
        </p:nvCxnSpPr>
        <p:spPr>
          <a:xfrm flipH="1">
            <a:off x="2370094" y="1944809"/>
            <a:ext cx="845000" cy="2786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235">
            <a:extLst>
              <a:ext uri="{FF2B5EF4-FFF2-40B4-BE49-F238E27FC236}">
                <a16:creationId xmlns:a16="http://schemas.microsoft.com/office/drawing/2014/main" id="{52D79863-18F3-49DA-B731-332EEFC7590C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5824" y="2284193"/>
            <a:ext cx="49198" cy="1027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237">
            <a:extLst>
              <a:ext uri="{FF2B5EF4-FFF2-40B4-BE49-F238E27FC236}">
                <a16:creationId xmlns:a16="http://schemas.microsoft.com/office/drawing/2014/main" id="{625B3808-176C-49CF-AD38-6434AF2D76B7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704460" y="2277661"/>
            <a:ext cx="638671" cy="14221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226">
            <a:extLst>
              <a:ext uri="{FF2B5EF4-FFF2-40B4-BE49-F238E27FC236}">
                <a16:creationId xmlns:a16="http://schemas.microsoft.com/office/drawing/2014/main" id="{B3A407F6-9ED8-48E3-9851-FF16141E2664}"/>
              </a:ext>
            </a:extLst>
          </p:cNvPr>
          <p:cNvCxnSpPr>
            <a:cxnSpLocks/>
            <a:endCxn id="226" idx="0"/>
          </p:cNvCxnSpPr>
          <p:nvPr/>
        </p:nvCxnSpPr>
        <p:spPr>
          <a:xfrm>
            <a:off x="3913727" y="2097660"/>
            <a:ext cx="79587" cy="2317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gyenes összekötő nyíllal 224">
            <a:extLst>
              <a:ext uri="{FF2B5EF4-FFF2-40B4-BE49-F238E27FC236}">
                <a16:creationId xmlns:a16="http://schemas.microsoft.com/office/drawing/2014/main" id="{067D0D22-AF74-48A8-8B96-19A67473FCEC}"/>
              </a:ext>
            </a:extLst>
          </p:cNvPr>
          <p:cNvCxnSpPr>
            <a:cxnSpLocks/>
          </p:cNvCxnSpPr>
          <p:nvPr/>
        </p:nvCxnSpPr>
        <p:spPr>
          <a:xfrm flipH="1">
            <a:off x="3358972" y="1500744"/>
            <a:ext cx="2952" cy="3739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gyenes összekötő nyíllal 213">
            <a:extLst>
              <a:ext uri="{FF2B5EF4-FFF2-40B4-BE49-F238E27FC236}">
                <a16:creationId xmlns:a16="http://schemas.microsoft.com/office/drawing/2014/main" id="{803B601F-3D32-456B-A24C-D32BC70788A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847249" y="619027"/>
            <a:ext cx="3969705" cy="5165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gyenes összekötő nyíllal 211">
            <a:extLst>
              <a:ext uri="{FF2B5EF4-FFF2-40B4-BE49-F238E27FC236}">
                <a16:creationId xmlns:a16="http://schemas.microsoft.com/office/drawing/2014/main" id="{1EBB4B29-06A0-4499-BAC6-29ED2D23584F}"/>
              </a:ext>
            </a:extLst>
          </p:cNvPr>
          <p:cNvCxnSpPr>
            <a:cxnSpLocks/>
          </p:cNvCxnSpPr>
          <p:nvPr/>
        </p:nvCxnSpPr>
        <p:spPr>
          <a:xfrm>
            <a:off x="6539447" y="707067"/>
            <a:ext cx="1589581" cy="4029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gyenes összekötő nyíllal 208">
            <a:extLst>
              <a:ext uri="{FF2B5EF4-FFF2-40B4-BE49-F238E27FC236}">
                <a16:creationId xmlns:a16="http://schemas.microsoft.com/office/drawing/2014/main" id="{291951C7-FB68-45C4-9D0D-8BDA7CF1B4D5}"/>
              </a:ext>
            </a:extLst>
          </p:cNvPr>
          <p:cNvCxnSpPr>
            <a:cxnSpLocks/>
          </p:cNvCxnSpPr>
          <p:nvPr/>
        </p:nvCxnSpPr>
        <p:spPr>
          <a:xfrm>
            <a:off x="5701520" y="631894"/>
            <a:ext cx="0" cy="6257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gyenes összekötő nyíllal 205">
            <a:extLst>
              <a:ext uri="{FF2B5EF4-FFF2-40B4-BE49-F238E27FC236}">
                <a16:creationId xmlns:a16="http://schemas.microsoft.com/office/drawing/2014/main" id="{78838773-2090-450F-A292-C88CD05DF0E3}"/>
              </a:ext>
            </a:extLst>
          </p:cNvPr>
          <p:cNvCxnSpPr>
            <a:cxnSpLocks/>
          </p:cNvCxnSpPr>
          <p:nvPr/>
        </p:nvCxnSpPr>
        <p:spPr>
          <a:xfrm flipH="1">
            <a:off x="5721843" y="1468660"/>
            <a:ext cx="2952" cy="3739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gyenes összekötő nyíllal 204">
            <a:extLst>
              <a:ext uri="{FF2B5EF4-FFF2-40B4-BE49-F238E27FC236}">
                <a16:creationId xmlns:a16="http://schemas.microsoft.com/office/drawing/2014/main" id="{C5694408-C1C8-49A3-83F9-BCC56C1C6B6C}"/>
              </a:ext>
            </a:extLst>
          </p:cNvPr>
          <p:cNvCxnSpPr>
            <a:cxnSpLocks/>
          </p:cNvCxnSpPr>
          <p:nvPr/>
        </p:nvCxnSpPr>
        <p:spPr>
          <a:xfrm flipH="1">
            <a:off x="10822000" y="1473795"/>
            <a:ext cx="2952" cy="3739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gyenes összekötő nyíllal 202">
            <a:extLst>
              <a:ext uri="{FF2B5EF4-FFF2-40B4-BE49-F238E27FC236}">
                <a16:creationId xmlns:a16="http://schemas.microsoft.com/office/drawing/2014/main" id="{96781EAC-3EF6-4097-88A7-EC5A7ACD5136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679104" y="2396809"/>
            <a:ext cx="16646" cy="2167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gyenes összekötő nyíllal 200">
            <a:extLst>
              <a:ext uri="{FF2B5EF4-FFF2-40B4-BE49-F238E27FC236}">
                <a16:creationId xmlns:a16="http://schemas.microsoft.com/office/drawing/2014/main" id="{E48E827E-6AE0-4D90-9F5B-EF6D1144096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154511" y="1950597"/>
            <a:ext cx="495250" cy="2766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gyenes összekötő nyíllal 195">
            <a:extLst>
              <a:ext uri="{FF2B5EF4-FFF2-40B4-BE49-F238E27FC236}">
                <a16:creationId xmlns:a16="http://schemas.microsoft.com/office/drawing/2014/main" id="{15522450-3B66-457A-83D9-6BAA0F67FEDF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3708218" y="3498233"/>
            <a:ext cx="191258" cy="271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gyenes összekötő nyíllal 193">
            <a:extLst>
              <a:ext uri="{FF2B5EF4-FFF2-40B4-BE49-F238E27FC236}">
                <a16:creationId xmlns:a16="http://schemas.microsoft.com/office/drawing/2014/main" id="{5679803B-1E11-41CE-8E03-9BD411DB7751}"/>
              </a:ext>
            </a:extLst>
          </p:cNvPr>
          <p:cNvCxnSpPr>
            <a:cxnSpLocks/>
          </p:cNvCxnSpPr>
          <p:nvPr/>
        </p:nvCxnSpPr>
        <p:spPr>
          <a:xfrm flipH="1">
            <a:off x="4617871" y="3039298"/>
            <a:ext cx="331089" cy="3098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nyíllal 187">
            <a:extLst>
              <a:ext uri="{FF2B5EF4-FFF2-40B4-BE49-F238E27FC236}">
                <a16:creationId xmlns:a16="http://schemas.microsoft.com/office/drawing/2014/main" id="{F8FBADF2-7005-4F68-A577-084FA39FEE60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814323" y="2050315"/>
            <a:ext cx="322296" cy="2338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gyenes összekötő nyíllal 182">
            <a:extLst>
              <a:ext uri="{FF2B5EF4-FFF2-40B4-BE49-F238E27FC236}">
                <a16:creationId xmlns:a16="http://schemas.microsoft.com/office/drawing/2014/main" id="{405543B0-857F-47B2-903F-8289D273AC6E}"/>
              </a:ext>
            </a:extLst>
          </p:cNvPr>
          <p:cNvCxnSpPr>
            <a:cxnSpLocks/>
            <a:stCxn id="13" idx="4"/>
            <a:endCxn id="172" idx="0"/>
          </p:cNvCxnSpPr>
          <p:nvPr/>
        </p:nvCxnSpPr>
        <p:spPr>
          <a:xfrm flipH="1">
            <a:off x="5199683" y="2259236"/>
            <a:ext cx="481114" cy="15328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FA200A76-2C43-423F-9B23-2EDA4A90555F}"/>
              </a:ext>
            </a:extLst>
          </p:cNvPr>
          <p:cNvCxnSpPr>
            <a:cxnSpLocks/>
          </p:cNvCxnSpPr>
          <p:nvPr/>
        </p:nvCxnSpPr>
        <p:spPr>
          <a:xfrm>
            <a:off x="11562985" y="2230580"/>
            <a:ext cx="0" cy="3060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8638455B-DB26-4A58-8501-0B0036848CBD}"/>
              </a:ext>
            </a:extLst>
          </p:cNvPr>
          <p:cNvCxnSpPr>
            <a:cxnSpLocks/>
          </p:cNvCxnSpPr>
          <p:nvPr/>
        </p:nvCxnSpPr>
        <p:spPr>
          <a:xfrm>
            <a:off x="10906409" y="3137942"/>
            <a:ext cx="0" cy="3060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5D19A97-7686-44CE-9096-74E8CA5B6DF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906409" y="2318726"/>
            <a:ext cx="0" cy="6758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23">
            <a:extLst>
              <a:ext uri="{FF2B5EF4-FFF2-40B4-BE49-F238E27FC236}">
                <a16:creationId xmlns:a16="http://schemas.microsoft.com/office/drawing/2014/main" id="{99E6E57C-49E5-4DDA-ABB5-9210C8BC515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0233036" y="2328770"/>
            <a:ext cx="134094" cy="2349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21">
            <a:extLst>
              <a:ext uri="{FF2B5EF4-FFF2-40B4-BE49-F238E27FC236}">
                <a16:creationId xmlns:a16="http://schemas.microsoft.com/office/drawing/2014/main" id="{922E0B40-698B-4062-9A51-C75936BE0BE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9172647" y="3942664"/>
            <a:ext cx="45894" cy="5365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gyenes összekötő nyíllal 118">
            <a:extLst>
              <a:ext uri="{FF2B5EF4-FFF2-40B4-BE49-F238E27FC236}">
                <a16:creationId xmlns:a16="http://schemas.microsoft.com/office/drawing/2014/main" id="{DCC4FADA-59C6-4C08-9B81-F75617DC4270}"/>
              </a:ext>
            </a:extLst>
          </p:cNvPr>
          <p:cNvCxnSpPr>
            <a:cxnSpLocks/>
          </p:cNvCxnSpPr>
          <p:nvPr/>
        </p:nvCxnSpPr>
        <p:spPr>
          <a:xfrm flipH="1">
            <a:off x="8473407" y="4305433"/>
            <a:ext cx="60258" cy="3497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CB2ED7FA-C519-42D2-8B34-AC89BD5D8F38}"/>
              </a:ext>
            </a:extLst>
          </p:cNvPr>
          <p:cNvCxnSpPr>
            <a:cxnSpLocks/>
          </p:cNvCxnSpPr>
          <p:nvPr/>
        </p:nvCxnSpPr>
        <p:spPr>
          <a:xfrm flipH="1">
            <a:off x="7162156" y="3833253"/>
            <a:ext cx="155018" cy="2545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001C116-D29A-4BC8-9BA0-75FAE7914FF1}"/>
              </a:ext>
            </a:extLst>
          </p:cNvPr>
          <p:cNvCxnSpPr>
            <a:cxnSpLocks/>
            <a:stCxn id="40" idx="6"/>
            <a:endCxn id="45" idx="0"/>
          </p:cNvCxnSpPr>
          <p:nvPr/>
        </p:nvCxnSpPr>
        <p:spPr>
          <a:xfrm>
            <a:off x="8461825" y="3490259"/>
            <a:ext cx="615246" cy="3654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107">
            <a:extLst>
              <a:ext uri="{FF2B5EF4-FFF2-40B4-BE49-F238E27FC236}">
                <a16:creationId xmlns:a16="http://schemas.microsoft.com/office/drawing/2014/main" id="{CD1D284F-C3DB-41A5-A300-F83DA2D0BF59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300851" y="3583906"/>
            <a:ext cx="221036" cy="5603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>
            <a:extLst>
              <a:ext uri="{FF2B5EF4-FFF2-40B4-BE49-F238E27FC236}">
                <a16:creationId xmlns:a16="http://schemas.microsoft.com/office/drawing/2014/main" id="{E9D900F5-E7A0-4FE0-BC9C-2E2B221D4522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900709" y="3607472"/>
            <a:ext cx="214396" cy="498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104">
            <a:extLst>
              <a:ext uri="{FF2B5EF4-FFF2-40B4-BE49-F238E27FC236}">
                <a16:creationId xmlns:a16="http://schemas.microsoft.com/office/drawing/2014/main" id="{5711CFC4-94D8-4493-B722-9EBA21311D16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7687544" y="3519000"/>
            <a:ext cx="250106" cy="2237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nyíllal 99">
            <a:extLst>
              <a:ext uri="{FF2B5EF4-FFF2-40B4-BE49-F238E27FC236}">
                <a16:creationId xmlns:a16="http://schemas.microsoft.com/office/drawing/2014/main" id="{C76714BA-7A33-41DF-A2F1-7A78230E1294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960292" y="2850392"/>
            <a:ext cx="10040" cy="3108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CAC317C4-B0D3-403A-A12C-CAE97AA59B4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489059" y="2279596"/>
            <a:ext cx="96530" cy="4474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B0530776-D4EA-4963-B636-F14CF13BCBBB}"/>
              </a:ext>
            </a:extLst>
          </p:cNvPr>
          <p:cNvCxnSpPr>
            <a:cxnSpLocks/>
            <a:stCxn id="18" idx="4"/>
            <a:endCxn id="40" idx="0"/>
          </p:cNvCxnSpPr>
          <p:nvPr/>
        </p:nvCxnSpPr>
        <p:spPr>
          <a:xfrm>
            <a:off x="8144196" y="2315463"/>
            <a:ext cx="28198" cy="10575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89">
            <a:extLst>
              <a:ext uri="{FF2B5EF4-FFF2-40B4-BE49-F238E27FC236}">
                <a16:creationId xmlns:a16="http://schemas.microsoft.com/office/drawing/2014/main" id="{485EE962-A1B5-4555-9553-353042B9CF2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623761" y="2263118"/>
            <a:ext cx="235999" cy="3991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zis 3">
            <a:extLst>
              <a:ext uri="{FF2B5EF4-FFF2-40B4-BE49-F238E27FC236}">
                <a16:creationId xmlns:a16="http://schemas.microsoft.com/office/drawing/2014/main" id="{1FB0BDFA-9DE8-40D7-99B3-C6938BDC233B}"/>
              </a:ext>
            </a:extLst>
          </p:cNvPr>
          <p:cNvSpPr/>
          <p:nvPr/>
        </p:nvSpPr>
        <p:spPr>
          <a:xfrm>
            <a:off x="4948260" y="430416"/>
            <a:ext cx="2107770" cy="4029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nyilvantartas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B39C773C-4B72-455B-A7A1-2F1C0DB9D5BB}"/>
              </a:ext>
            </a:extLst>
          </p:cNvPr>
          <p:cNvSpPr/>
          <p:nvPr/>
        </p:nvSpPr>
        <p:spPr>
          <a:xfrm>
            <a:off x="2645050" y="1224718"/>
            <a:ext cx="1472340" cy="4029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ettermek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80BA6067-895B-41AE-A3C2-69C7F0A1134E}"/>
              </a:ext>
            </a:extLst>
          </p:cNvPr>
          <p:cNvSpPr/>
          <p:nvPr/>
        </p:nvSpPr>
        <p:spPr>
          <a:xfrm>
            <a:off x="4944627" y="1257646"/>
            <a:ext cx="1472340" cy="4029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dolgozok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7FD4E4F-B806-4820-8D86-A0C6FCEAF5D2}"/>
              </a:ext>
            </a:extLst>
          </p:cNvPr>
          <p:cNvSpPr/>
          <p:nvPr/>
        </p:nvSpPr>
        <p:spPr>
          <a:xfrm>
            <a:off x="7093263" y="1135590"/>
            <a:ext cx="2107769" cy="4029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rendezvenyek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7389A9F7-CE8B-4990-A98C-06F1D0BED29E}"/>
              </a:ext>
            </a:extLst>
          </p:cNvPr>
          <p:cNvSpPr/>
          <p:nvPr/>
        </p:nvSpPr>
        <p:spPr>
          <a:xfrm>
            <a:off x="9639082" y="1135590"/>
            <a:ext cx="2355743" cy="40295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megrendelesek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358F61E5-09F1-45C2-AA8B-3A392B07F9C5}"/>
              </a:ext>
            </a:extLst>
          </p:cNvPr>
          <p:cNvGrpSpPr/>
          <p:nvPr/>
        </p:nvGrpSpPr>
        <p:grpSpPr>
          <a:xfrm>
            <a:off x="2606961" y="1874705"/>
            <a:ext cx="1472340" cy="402956"/>
            <a:chOff x="1844297" y="1464591"/>
            <a:chExt cx="1472340" cy="402956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1140E989-8624-4DEA-94E0-6E8B382AD7C8}"/>
                </a:ext>
              </a:extLst>
            </p:cNvPr>
            <p:cNvSpPr/>
            <p:nvPr/>
          </p:nvSpPr>
          <p:spPr>
            <a:xfrm>
              <a:off x="1844297" y="1464591"/>
              <a:ext cx="1472340" cy="402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etterem</a:t>
              </a:r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5AA95477-8641-42D3-B3B2-0997AB7C960E}"/>
                </a:ext>
              </a:extLst>
            </p:cNvPr>
            <p:cNvSpPr/>
            <p:nvPr/>
          </p:nvSpPr>
          <p:spPr>
            <a:xfrm>
              <a:off x="1952786" y="1518838"/>
              <a:ext cx="1255363" cy="29446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5938EC2-BE4A-4883-8F3E-BC9678CBE1CB}"/>
              </a:ext>
            </a:extLst>
          </p:cNvPr>
          <p:cNvGrpSpPr/>
          <p:nvPr/>
        </p:nvGrpSpPr>
        <p:grpSpPr>
          <a:xfrm>
            <a:off x="4944627" y="1856280"/>
            <a:ext cx="1472340" cy="402956"/>
            <a:chOff x="1844297" y="1464591"/>
            <a:chExt cx="1472340" cy="402956"/>
          </a:xfrm>
        </p:grpSpPr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2415907C-736B-47AD-B4CA-A4680382C9D4}"/>
                </a:ext>
              </a:extLst>
            </p:cNvPr>
            <p:cNvSpPr/>
            <p:nvPr/>
          </p:nvSpPr>
          <p:spPr>
            <a:xfrm>
              <a:off x="1844297" y="1464591"/>
              <a:ext cx="1472340" cy="402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dolgozo</a:t>
              </a:r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6C427E0D-05DC-48BB-BCED-3E50D1879922}"/>
                </a:ext>
              </a:extLst>
            </p:cNvPr>
            <p:cNvSpPr/>
            <p:nvPr/>
          </p:nvSpPr>
          <p:spPr>
            <a:xfrm>
              <a:off x="1952786" y="1518838"/>
              <a:ext cx="1255363" cy="29446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B89CFEC0-7711-4D2B-99FC-44E945B343ED}"/>
              </a:ext>
            </a:extLst>
          </p:cNvPr>
          <p:cNvGrpSpPr/>
          <p:nvPr/>
        </p:nvGrpSpPr>
        <p:grpSpPr>
          <a:xfrm>
            <a:off x="7249168" y="1912507"/>
            <a:ext cx="1790055" cy="402956"/>
            <a:chOff x="1844297" y="1464591"/>
            <a:chExt cx="1472340" cy="402956"/>
          </a:xfrm>
        </p:grpSpPr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C0801AC5-1FA3-411E-8A03-A9757B8AB30B}"/>
                </a:ext>
              </a:extLst>
            </p:cNvPr>
            <p:cNvSpPr/>
            <p:nvPr/>
          </p:nvSpPr>
          <p:spPr>
            <a:xfrm>
              <a:off x="1844297" y="1464591"/>
              <a:ext cx="1472340" cy="402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rendezveny</a:t>
              </a:r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C35091AC-2C20-4CD4-8633-10FAA26453C8}"/>
                </a:ext>
              </a:extLst>
            </p:cNvPr>
            <p:cNvSpPr/>
            <p:nvPr/>
          </p:nvSpPr>
          <p:spPr>
            <a:xfrm>
              <a:off x="1952786" y="1518838"/>
              <a:ext cx="1255363" cy="29446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102FAEAD-57F6-4EDC-BA5B-4BC429FCC0FA}"/>
              </a:ext>
            </a:extLst>
          </p:cNvPr>
          <p:cNvGrpSpPr/>
          <p:nvPr/>
        </p:nvGrpSpPr>
        <p:grpSpPr>
          <a:xfrm>
            <a:off x="9680410" y="1856272"/>
            <a:ext cx="2205926" cy="495936"/>
            <a:chOff x="1844297" y="1464591"/>
            <a:chExt cx="1472340" cy="402956"/>
          </a:xfrm>
        </p:grpSpPr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DB04B80D-9091-4D46-A8FA-C4F9896C06B4}"/>
                </a:ext>
              </a:extLst>
            </p:cNvPr>
            <p:cNvSpPr/>
            <p:nvPr/>
          </p:nvSpPr>
          <p:spPr>
            <a:xfrm>
              <a:off x="1844297" y="1464591"/>
              <a:ext cx="1472340" cy="402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megrendeles</a:t>
              </a:r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Ellipszis 21">
              <a:extLst>
                <a:ext uri="{FF2B5EF4-FFF2-40B4-BE49-F238E27FC236}">
                  <a16:creationId xmlns:a16="http://schemas.microsoft.com/office/drawing/2014/main" id="{A50A388F-CFE6-4C9F-92F9-089A9D267A8C}"/>
                </a:ext>
              </a:extLst>
            </p:cNvPr>
            <p:cNvSpPr/>
            <p:nvPr/>
          </p:nvSpPr>
          <p:spPr>
            <a:xfrm>
              <a:off x="1952786" y="1518838"/>
              <a:ext cx="1255363" cy="29446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6" name="Ellipszis 25">
            <a:extLst>
              <a:ext uri="{FF2B5EF4-FFF2-40B4-BE49-F238E27FC236}">
                <a16:creationId xmlns:a16="http://schemas.microsoft.com/office/drawing/2014/main" id="{DEFA4759-6F03-49FF-BA42-9AAC0DB52DA0}"/>
              </a:ext>
            </a:extLst>
          </p:cNvPr>
          <p:cNvSpPr/>
          <p:nvPr/>
        </p:nvSpPr>
        <p:spPr>
          <a:xfrm>
            <a:off x="340956" y="1158837"/>
            <a:ext cx="1472340" cy="4029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etelek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5D338090-E1D1-440F-BF4F-ADD5902AF8AA}"/>
              </a:ext>
            </a:extLst>
          </p:cNvPr>
          <p:cNvGrpSpPr/>
          <p:nvPr/>
        </p:nvGrpSpPr>
        <p:grpSpPr>
          <a:xfrm>
            <a:off x="303929" y="1851914"/>
            <a:ext cx="1472340" cy="402956"/>
            <a:chOff x="1844297" y="1464591"/>
            <a:chExt cx="1472340" cy="402956"/>
          </a:xfrm>
        </p:grpSpPr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7A605FF0-AC04-4D0A-94DA-A8EACB596E15}"/>
                </a:ext>
              </a:extLst>
            </p:cNvPr>
            <p:cNvSpPr/>
            <p:nvPr/>
          </p:nvSpPr>
          <p:spPr>
            <a:xfrm>
              <a:off x="1844297" y="1464591"/>
              <a:ext cx="1472340" cy="402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etel</a:t>
              </a:r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7710DA05-AAE3-4F97-93B9-CD6ABAF3DE82}"/>
                </a:ext>
              </a:extLst>
            </p:cNvPr>
            <p:cNvSpPr/>
            <p:nvPr/>
          </p:nvSpPr>
          <p:spPr>
            <a:xfrm>
              <a:off x="1952786" y="1518838"/>
              <a:ext cx="1255363" cy="29446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4" name="Rombusz 33">
            <a:extLst>
              <a:ext uri="{FF2B5EF4-FFF2-40B4-BE49-F238E27FC236}">
                <a16:creationId xmlns:a16="http://schemas.microsoft.com/office/drawing/2014/main" id="{D7134191-E20A-418E-BB43-52E45C939958}"/>
              </a:ext>
            </a:extLst>
          </p:cNvPr>
          <p:cNvSpPr/>
          <p:nvPr/>
        </p:nvSpPr>
        <p:spPr>
          <a:xfrm>
            <a:off x="7253098" y="2662302"/>
            <a:ext cx="741326" cy="414535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rid</a:t>
            </a: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ombusz 34">
            <a:extLst>
              <a:ext uri="{FF2B5EF4-FFF2-40B4-BE49-F238E27FC236}">
                <a16:creationId xmlns:a16="http://schemas.microsoft.com/office/drawing/2014/main" id="{B7050677-3A11-46A8-A10F-CC6D21E3C569}"/>
              </a:ext>
            </a:extLst>
          </p:cNvPr>
          <p:cNvSpPr/>
          <p:nvPr/>
        </p:nvSpPr>
        <p:spPr>
          <a:xfrm>
            <a:off x="9862372" y="2563754"/>
            <a:ext cx="741327" cy="495936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rid</a:t>
            </a: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ombusz 35">
            <a:extLst>
              <a:ext uri="{FF2B5EF4-FFF2-40B4-BE49-F238E27FC236}">
                <a16:creationId xmlns:a16="http://schemas.microsoft.com/office/drawing/2014/main" id="{8E493550-3CAC-4EA1-A5B7-67D227583C62}"/>
              </a:ext>
            </a:extLst>
          </p:cNvPr>
          <p:cNvSpPr/>
          <p:nvPr/>
        </p:nvSpPr>
        <p:spPr>
          <a:xfrm>
            <a:off x="11190846" y="2530927"/>
            <a:ext cx="741327" cy="521366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eid</a:t>
            </a: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D8F39CAE-5F9F-44FE-B776-73252231CAC4}"/>
              </a:ext>
            </a:extLst>
          </p:cNvPr>
          <p:cNvSpPr/>
          <p:nvPr/>
        </p:nvSpPr>
        <p:spPr>
          <a:xfrm>
            <a:off x="10573437" y="2994542"/>
            <a:ext cx="665944" cy="2903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74EF317A-96BA-4823-AEBD-700D124B0C71}"/>
              </a:ext>
            </a:extLst>
          </p:cNvPr>
          <p:cNvSpPr/>
          <p:nvPr/>
        </p:nvSpPr>
        <p:spPr>
          <a:xfrm>
            <a:off x="8446591" y="2682552"/>
            <a:ext cx="949137" cy="3041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idopont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CE093640-8AD0-46B0-9BC1-F96F7DD2C961}"/>
              </a:ext>
            </a:extLst>
          </p:cNvPr>
          <p:cNvSpPr/>
          <p:nvPr/>
        </p:nvSpPr>
        <p:spPr>
          <a:xfrm>
            <a:off x="7882963" y="3373045"/>
            <a:ext cx="578862" cy="23442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74D089EA-95BF-4B4E-9B68-D06362B79363}"/>
              </a:ext>
            </a:extLst>
          </p:cNvPr>
          <p:cNvSpPr/>
          <p:nvPr/>
        </p:nvSpPr>
        <p:spPr>
          <a:xfrm>
            <a:off x="7140319" y="3699769"/>
            <a:ext cx="641114" cy="2937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irsz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C72D4E02-1FD8-4EA2-AA1E-4A76BCD674FF}"/>
              </a:ext>
            </a:extLst>
          </p:cNvPr>
          <p:cNvSpPr/>
          <p:nvPr/>
        </p:nvSpPr>
        <p:spPr>
          <a:xfrm>
            <a:off x="7332291" y="4071976"/>
            <a:ext cx="665943" cy="23345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utca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606852E9-0405-4510-979D-D443F761B6A8}"/>
              </a:ext>
            </a:extLst>
          </p:cNvPr>
          <p:cNvSpPr/>
          <p:nvPr/>
        </p:nvSpPr>
        <p:spPr>
          <a:xfrm>
            <a:off x="8033438" y="4144217"/>
            <a:ext cx="976897" cy="2903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hazszam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37053746-D4E9-418B-9126-E9C11F7AF54B}"/>
              </a:ext>
            </a:extLst>
          </p:cNvPr>
          <p:cNvSpPr/>
          <p:nvPr/>
        </p:nvSpPr>
        <p:spPr>
          <a:xfrm>
            <a:off x="8697506" y="3855743"/>
            <a:ext cx="759129" cy="24991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varos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40DD1BBE-C5CE-44A6-8DE1-643FB2F2219A}"/>
              </a:ext>
            </a:extLst>
          </p:cNvPr>
          <p:cNvSpPr/>
          <p:nvPr/>
        </p:nvSpPr>
        <p:spPr>
          <a:xfrm>
            <a:off x="8882783" y="3161225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CD61B39D-BA0E-43A6-9344-E8A74B185C17}"/>
              </a:ext>
            </a:extLst>
          </p:cNvPr>
          <p:cNvSpPr/>
          <p:nvPr/>
        </p:nvSpPr>
        <p:spPr>
          <a:xfrm>
            <a:off x="9095138" y="4479172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7B5DA09-BAFA-482A-BC31-39BDE8A28480}"/>
              </a:ext>
            </a:extLst>
          </p:cNvPr>
          <p:cNvSpPr/>
          <p:nvPr/>
        </p:nvSpPr>
        <p:spPr>
          <a:xfrm>
            <a:off x="8384316" y="4640460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FD2E003D-24DA-4161-8FCA-4E13C02845CD}"/>
              </a:ext>
            </a:extLst>
          </p:cNvPr>
          <p:cNvSpPr/>
          <p:nvPr/>
        </p:nvSpPr>
        <p:spPr>
          <a:xfrm>
            <a:off x="7523367" y="4479171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54614FEA-366E-487F-9A24-9958A13580EB}"/>
              </a:ext>
            </a:extLst>
          </p:cNvPr>
          <p:cNvSpPr/>
          <p:nvPr/>
        </p:nvSpPr>
        <p:spPr>
          <a:xfrm>
            <a:off x="7113689" y="4087810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C797ED44-9C2B-4D4B-80C8-27542296621D}"/>
              </a:ext>
            </a:extLst>
          </p:cNvPr>
          <p:cNvSpPr/>
          <p:nvPr/>
        </p:nvSpPr>
        <p:spPr>
          <a:xfrm>
            <a:off x="10816953" y="3428556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ombusz 57">
            <a:extLst>
              <a:ext uri="{FF2B5EF4-FFF2-40B4-BE49-F238E27FC236}">
                <a16:creationId xmlns:a16="http://schemas.microsoft.com/office/drawing/2014/main" id="{07595805-8788-4BAE-BE8B-2832227CF2F5}"/>
              </a:ext>
            </a:extLst>
          </p:cNvPr>
          <p:cNvSpPr/>
          <p:nvPr/>
        </p:nvSpPr>
        <p:spPr>
          <a:xfrm>
            <a:off x="4443660" y="2284193"/>
            <a:ext cx="741326" cy="414535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did</a:t>
            </a: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CDEC6E4F-7B70-40B4-AC0B-737FDC009C6B}"/>
              </a:ext>
            </a:extLst>
          </p:cNvPr>
          <p:cNvSpPr/>
          <p:nvPr/>
        </p:nvSpPr>
        <p:spPr>
          <a:xfrm>
            <a:off x="6270196" y="2227249"/>
            <a:ext cx="759129" cy="24991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nev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04366D78-DA9A-4F75-983C-2142A2A90123}"/>
              </a:ext>
            </a:extLst>
          </p:cNvPr>
          <p:cNvSpPr/>
          <p:nvPr/>
        </p:nvSpPr>
        <p:spPr>
          <a:xfrm>
            <a:off x="4397291" y="2785018"/>
            <a:ext cx="1011382" cy="3041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beosztas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62124F47-FB60-45AB-A660-385FB889E947}"/>
              </a:ext>
            </a:extLst>
          </p:cNvPr>
          <p:cNvSpPr/>
          <p:nvPr/>
        </p:nvSpPr>
        <p:spPr>
          <a:xfrm>
            <a:off x="4529540" y="3352839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1D15EE7-DE9D-4D91-9A0D-CBD5DE8A84EE}"/>
              </a:ext>
            </a:extLst>
          </p:cNvPr>
          <p:cNvSpPr/>
          <p:nvPr/>
        </p:nvSpPr>
        <p:spPr>
          <a:xfrm>
            <a:off x="6601595" y="2613595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BC9EAA3-8239-4BFD-BEA9-3A3C39B81999}"/>
              </a:ext>
            </a:extLst>
          </p:cNvPr>
          <p:cNvSpPr/>
          <p:nvPr/>
        </p:nvSpPr>
        <p:spPr>
          <a:xfrm>
            <a:off x="3007340" y="3311248"/>
            <a:ext cx="1255363" cy="3179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telefonszam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DC938AEA-2847-454E-825F-B459ECB9954F}"/>
              </a:ext>
            </a:extLst>
          </p:cNvPr>
          <p:cNvCxnSpPr>
            <a:cxnSpLocks/>
          </p:cNvCxnSpPr>
          <p:nvPr/>
        </p:nvCxnSpPr>
        <p:spPr>
          <a:xfrm flipH="1">
            <a:off x="8144196" y="1522504"/>
            <a:ext cx="2952" cy="3739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7B29F86B-19AA-4F07-8043-2E11E7C89290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7598093" y="4305433"/>
            <a:ext cx="67170" cy="1825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gyenes összekötő nyíllal 164">
            <a:extLst>
              <a:ext uri="{FF2B5EF4-FFF2-40B4-BE49-F238E27FC236}">
                <a16:creationId xmlns:a16="http://schemas.microsoft.com/office/drawing/2014/main" id="{09A5D464-CF96-4503-8158-CC86FB334BA3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6199936" y="4361667"/>
            <a:ext cx="45894" cy="5365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gyenes összekötő nyíllal 165">
            <a:extLst>
              <a:ext uri="{FF2B5EF4-FFF2-40B4-BE49-F238E27FC236}">
                <a16:creationId xmlns:a16="http://schemas.microsoft.com/office/drawing/2014/main" id="{96F94C5C-1C22-4043-9D32-64474EC6EA24}"/>
              </a:ext>
            </a:extLst>
          </p:cNvPr>
          <p:cNvCxnSpPr>
            <a:cxnSpLocks/>
          </p:cNvCxnSpPr>
          <p:nvPr/>
        </p:nvCxnSpPr>
        <p:spPr>
          <a:xfrm flipH="1">
            <a:off x="5500696" y="4724436"/>
            <a:ext cx="60258" cy="3497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gyenes összekötő nyíllal 166">
            <a:extLst>
              <a:ext uri="{FF2B5EF4-FFF2-40B4-BE49-F238E27FC236}">
                <a16:creationId xmlns:a16="http://schemas.microsoft.com/office/drawing/2014/main" id="{D618B00D-8E8A-4708-BEC6-ED77AF66A5B0}"/>
              </a:ext>
            </a:extLst>
          </p:cNvPr>
          <p:cNvCxnSpPr>
            <a:cxnSpLocks/>
          </p:cNvCxnSpPr>
          <p:nvPr/>
        </p:nvCxnSpPr>
        <p:spPr>
          <a:xfrm flipH="1">
            <a:off x="4189445" y="4252256"/>
            <a:ext cx="155018" cy="2545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gyenes összekötő nyíllal 167">
            <a:extLst>
              <a:ext uri="{FF2B5EF4-FFF2-40B4-BE49-F238E27FC236}">
                <a16:creationId xmlns:a16="http://schemas.microsoft.com/office/drawing/2014/main" id="{C2CDF2F2-9FCD-4155-90DE-AF5FD63B53E2}"/>
              </a:ext>
            </a:extLst>
          </p:cNvPr>
          <p:cNvCxnSpPr>
            <a:cxnSpLocks/>
            <a:stCxn id="172" idx="6"/>
            <a:endCxn id="176" idx="0"/>
          </p:cNvCxnSpPr>
          <p:nvPr/>
        </p:nvCxnSpPr>
        <p:spPr>
          <a:xfrm>
            <a:off x="5489114" y="3909262"/>
            <a:ext cx="615246" cy="3654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gyenes összekötő nyíllal 168">
            <a:extLst>
              <a:ext uri="{FF2B5EF4-FFF2-40B4-BE49-F238E27FC236}">
                <a16:creationId xmlns:a16="http://schemas.microsoft.com/office/drawing/2014/main" id="{2C52ECAD-A3E9-4800-97DF-2E92C5B79C77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5328140" y="4002909"/>
            <a:ext cx="221036" cy="5603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gyenes összekötő nyíllal 169">
            <a:extLst>
              <a:ext uri="{FF2B5EF4-FFF2-40B4-BE49-F238E27FC236}">
                <a16:creationId xmlns:a16="http://schemas.microsoft.com/office/drawing/2014/main" id="{CBE0FE6B-B820-443A-817D-285407E1A61F}"/>
              </a:ext>
            </a:extLst>
          </p:cNvPr>
          <p:cNvCxnSpPr>
            <a:cxnSpLocks/>
            <a:endCxn id="174" idx="7"/>
          </p:cNvCxnSpPr>
          <p:nvPr/>
        </p:nvCxnSpPr>
        <p:spPr>
          <a:xfrm flipH="1">
            <a:off x="4927998" y="4026475"/>
            <a:ext cx="214396" cy="498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gyenes összekötő nyíllal 170">
            <a:extLst>
              <a:ext uri="{FF2B5EF4-FFF2-40B4-BE49-F238E27FC236}">
                <a16:creationId xmlns:a16="http://schemas.microsoft.com/office/drawing/2014/main" id="{06E391B7-F477-4BC8-BC98-DA569BD53083}"/>
              </a:ext>
            </a:extLst>
          </p:cNvPr>
          <p:cNvCxnSpPr>
            <a:cxnSpLocks/>
            <a:endCxn id="173" idx="7"/>
          </p:cNvCxnSpPr>
          <p:nvPr/>
        </p:nvCxnSpPr>
        <p:spPr>
          <a:xfrm flipH="1">
            <a:off x="4714833" y="3938003"/>
            <a:ext cx="250106" cy="2237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lipszis 171">
            <a:extLst>
              <a:ext uri="{FF2B5EF4-FFF2-40B4-BE49-F238E27FC236}">
                <a16:creationId xmlns:a16="http://schemas.microsoft.com/office/drawing/2014/main" id="{01A87E5E-562D-4F01-AE8B-07BB27410D37}"/>
              </a:ext>
            </a:extLst>
          </p:cNvPr>
          <p:cNvSpPr/>
          <p:nvPr/>
        </p:nvSpPr>
        <p:spPr>
          <a:xfrm>
            <a:off x="4910252" y="3792048"/>
            <a:ext cx="578862" cy="23442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3" name="Ellipszis 172">
            <a:extLst>
              <a:ext uri="{FF2B5EF4-FFF2-40B4-BE49-F238E27FC236}">
                <a16:creationId xmlns:a16="http://schemas.microsoft.com/office/drawing/2014/main" id="{568B956E-7DA0-4853-8FA7-6BFFA678A84D}"/>
              </a:ext>
            </a:extLst>
          </p:cNvPr>
          <p:cNvSpPr/>
          <p:nvPr/>
        </p:nvSpPr>
        <p:spPr>
          <a:xfrm>
            <a:off x="4167608" y="4118772"/>
            <a:ext cx="641114" cy="29374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irsz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4" name="Ellipszis 173">
            <a:extLst>
              <a:ext uri="{FF2B5EF4-FFF2-40B4-BE49-F238E27FC236}">
                <a16:creationId xmlns:a16="http://schemas.microsoft.com/office/drawing/2014/main" id="{3620E55F-2B1C-4EA4-90BF-3F49E83A5318}"/>
              </a:ext>
            </a:extLst>
          </p:cNvPr>
          <p:cNvSpPr/>
          <p:nvPr/>
        </p:nvSpPr>
        <p:spPr>
          <a:xfrm>
            <a:off x="4359580" y="4490979"/>
            <a:ext cx="665943" cy="23345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utca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5" name="Ellipszis 174">
            <a:extLst>
              <a:ext uri="{FF2B5EF4-FFF2-40B4-BE49-F238E27FC236}">
                <a16:creationId xmlns:a16="http://schemas.microsoft.com/office/drawing/2014/main" id="{863CCFF5-D731-4475-8352-5B821A3C903E}"/>
              </a:ext>
            </a:extLst>
          </p:cNvPr>
          <p:cNvSpPr/>
          <p:nvPr/>
        </p:nvSpPr>
        <p:spPr>
          <a:xfrm>
            <a:off x="5060727" y="4563220"/>
            <a:ext cx="976897" cy="2903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hazszam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Ellipszis 175">
            <a:extLst>
              <a:ext uri="{FF2B5EF4-FFF2-40B4-BE49-F238E27FC236}">
                <a16:creationId xmlns:a16="http://schemas.microsoft.com/office/drawing/2014/main" id="{569892C0-FF57-412F-A28B-2C6A38941EF7}"/>
              </a:ext>
            </a:extLst>
          </p:cNvPr>
          <p:cNvSpPr/>
          <p:nvPr/>
        </p:nvSpPr>
        <p:spPr>
          <a:xfrm>
            <a:off x="5724795" y="4274746"/>
            <a:ext cx="759129" cy="24991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varos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7" name="Téglalap 176">
            <a:extLst>
              <a:ext uri="{FF2B5EF4-FFF2-40B4-BE49-F238E27FC236}">
                <a16:creationId xmlns:a16="http://schemas.microsoft.com/office/drawing/2014/main" id="{3641E975-F25D-46B6-8ACC-44D7FF090830}"/>
              </a:ext>
            </a:extLst>
          </p:cNvPr>
          <p:cNvSpPr/>
          <p:nvPr/>
        </p:nvSpPr>
        <p:spPr>
          <a:xfrm>
            <a:off x="6122427" y="4898175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Téglalap 177">
            <a:extLst>
              <a:ext uri="{FF2B5EF4-FFF2-40B4-BE49-F238E27FC236}">
                <a16:creationId xmlns:a16="http://schemas.microsoft.com/office/drawing/2014/main" id="{1433E624-D67F-4391-9A54-67429298C975}"/>
              </a:ext>
            </a:extLst>
          </p:cNvPr>
          <p:cNvSpPr/>
          <p:nvPr/>
        </p:nvSpPr>
        <p:spPr>
          <a:xfrm>
            <a:off x="5411605" y="5059463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Téglalap 178">
            <a:extLst>
              <a:ext uri="{FF2B5EF4-FFF2-40B4-BE49-F238E27FC236}">
                <a16:creationId xmlns:a16="http://schemas.microsoft.com/office/drawing/2014/main" id="{18AB5C25-607D-4366-AB8F-296531D0C8D5}"/>
              </a:ext>
            </a:extLst>
          </p:cNvPr>
          <p:cNvSpPr/>
          <p:nvPr/>
        </p:nvSpPr>
        <p:spPr>
          <a:xfrm>
            <a:off x="4550656" y="4898174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Téglalap 179">
            <a:extLst>
              <a:ext uri="{FF2B5EF4-FFF2-40B4-BE49-F238E27FC236}">
                <a16:creationId xmlns:a16="http://schemas.microsoft.com/office/drawing/2014/main" id="{66FE5361-7713-44C5-BB5A-7C8E4B71BC1D}"/>
              </a:ext>
            </a:extLst>
          </p:cNvPr>
          <p:cNvSpPr/>
          <p:nvPr/>
        </p:nvSpPr>
        <p:spPr>
          <a:xfrm>
            <a:off x="4140978" y="4506813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1" name="Egyenes összekötő nyíllal 180">
            <a:extLst>
              <a:ext uri="{FF2B5EF4-FFF2-40B4-BE49-F238E27FC236}">
                <a16:creationId xmlns:a16="http://schemas.microsoft.com/office/drawing/2014/main" id="{3191C6FA-FAB4-448C-BE1B-C203895A3D43}"/>
              </a:ext>
            </a:extLst>
          </p:cNvPr>
          <p:cNvCxnSpPr>
            <a:cxnSpLocks/>
            <a:stCxn id="174" idx="4"/>
          </p:cNvCxnSpPr>
          <p:nvPr/>
        </p:nvCxnSpPr>
        <p:spPr>
          <a:xfrm flipH="1">
            <a:off x="4625382" y="4724436"/>
            <a:ext cx="67170" cy="1825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églalap 181">
            <a:extLst>
              <a:ext uri="{FF2B5EF4-FFF2-40B4-BE49-F238E27FC236}">
                <a16:creationId xmlns:a16="http://schemas.microsoft.com/office/drawing/2014/main" id="{F3064987-5BC1-427B-A2FF-C26BB7109987}"/>
              </a:ext>
            </a:extLst>
          </p:cNvPr>
          <p:cNvSpPr/>
          <p:nvPr/>
        </p:nvSpPr>
        <p:spPr>
          <a:xfrm>
            <a:off x="3821967" y="3769526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8" name="Egyenes összekötő nyíllal 217">
            <a:extLst>
              <a:ext uri="{FF2B5EF4-FFF2-40B4-BE49-F238E27FC236}">
                <a16:creationId xmlns:a16="http://schemas.microsoft.com/office/drawing/2014/main" id="{0B281E8A-370C-4DA2-AEDF-373DD141B3A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381220" y="774360"/>
            <a:ext cx="1875716" cy="4503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gyenes összekötő nyíllal 221">
            <a:extLst>
              <a:ext uri="{FF2B5EF4-FFF2-40B4-BE49-F238E27FC236}">
                <a16:creationId xmlns:a16="http://schemas.microsoft.com/office/drawing/2014/main" id="{BE14F035-359F-42D2-91E9-691B16E8F55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481926" y="631894"/>
            <a:ext cx="3466334" cy="5071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mbusz 225">
            <a:extLst>
              <a:ext uri="{FF2B5EF4-FFF2-40B4-BE49-F238E27FC236}">
                <a16:creationId xmlns:a16="http://schemas.microsoft.com/office/drawing/2014/main" id="{0A32F62A-6281-4894-9F5E-6333ADDB4E4F}"/>
              </a:ext>
            </a:extLst>
          </p:cNvPr>
          <p:cNvSpPr/>
          <p:nvPr/>
        </p:nvSpPr>
        <p:spPr>
          <a:xfrm>
            <a:off x="3622651" y="2329386"/>
            <a:ext cx="741326" cy="414535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eid</a:t>
            </a: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0" name="Ellipszis 229">
            <a:extLst>
              <a:ext uri="{FF2B5EF4-FFF2-40B4-BE49-F238E27FC236}">
                <a16:creationId xmlns:a16="http://schemas.microsoft.com/office/drawing/2014/main" id="{AFEA1C76-EAB0-4ACF-8AD5-22B5779ACDB4}"/>
              </a:ext>
            </a:extLst>
          </p:cNvPr>
          <p:cNvSpPr/>
          <p:nvPr/>
        </p:nvSpPr>
        <p:spPr>
          <a:xfrm>
            <a:off x="2078979" y="2223416"/>
            <a:ext cx="582229" cy="24991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nev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1" name="Téglalap 230">
            <a:extLst>
              <a:ext uri="{FF2B5EF4-FFF2-40B4-BE49-F238E27FC236}">
                <a16:creationId xmlns:a16="http://schemas.microsoft.com/office/drawing/2014/main" id="{D9060A7D-B9E2-485B-B2A6-3823C31CEB2E}"/>
              </a:ext>
            </a:extLst>
          </p:cNvPr>
          <p:cNvSpPr/>
          <p:nvPr/>
        </p:nvSpPr>
        <p:spPr>
          <a:xfrm>
            <a:off x="2205572" y="2599106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Ellipszis 231">
            <a:extLst>
              <a:ext uri="{FF2B5EF4-FFF2-40B4-BE49-F238E27FC236}">
                <a16:creationId xmlns:a16="http://schemas.microsoft.com/office/drawing/2014/main" id="{E8BCE3F9-0D3F-46AA-A924-D1227C4F4403}"/>
              </a:ext>
            </a:extLst>
          </p:cNvPr>
          <p:cNvSpPr/>
          <p:nvPr/>
        </p:nvSpPr>
        <p:spPr>
          <a:xfrm>
            <a:off x="2020106" y="2888766"/>
            <a:ext cx="866602" cy="21639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weblap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3" name="Ellipszis 232">
            <a:extLst>
              <a:ext uri="{FF2B5EF4-FFF2-40B4-BE49-F238E27FC236}">
                <a16:creationId xmlns:a16="http://schemas.microsoft.com/office/drawing/2014/main" id="{9583C0C2-8ED4-4E13-8720-206BC982C053}"/>
              </a:ext>
            </a:extLst>
          </p:cNvPr>
          <p:cNvSpPr/>
          <p:nvPr/>
        </p:nvSpPr>
        <p:spPr>
          <a:xfrm>
            <a:off x="1989018" y="3714471"/>
            <a:ext cx="1054769" cy="2353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minosites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4" name="Téglalap 233">
            <a:extLst>
              <a:ext uri="{FF2B5EF4-FFF2-40B4-BE49-F238E27FC236}">
                <a16:creationId xmlns:a16="http://schemas.microsoft.com/office/drawing/2014/main" id="{BEAFC7A7-2084-4300-B1A5-D471BD67F94B}"/>
              </a:ext>
            </a:extLst>
          </p:cNvPr>
          <p:cNvSpPr/>
          <p:nvPr/>
        </p:nvSpPr>
        <p:spPr>
          <a:xfrm>
            <a:off x="2217227" y="3354951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Téglalap 234">
            <a:extLst>
              <a:ext uri="{FF2B5EF4-FFF2-40B4-BE49-F238E27FC236}">
                <a16:creationId xmlns:a16="http://schemas.microsoft.com/office/drawing/2014/main" id="{E9130656-BD8D-4D1A-9BC5-F51C543E9D5D}"/>
              </a:ext>
            </a:extLst>
          </p:cNvPr>
          <p:cNvSpPr/>
          <p:nvPr/>
        </p:nvSpPr>
        <p:spPr>
          <a:xfrm>
            <a:off x="2335143" y="4171198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4" name="Egyenes összekötő nyíllal 253">
            <a:extLst>
              <a:ext uri="{FF2B5EF4-FFF2-40B4-BE49-F238E27FC236}">
                <a16:creationId xmlns:a16="http://schemas.microsoft.com/office/drawing/2014/main" id="{06642FF3-70A5-4FB1-8BFD-3360533F765A}"/>
              </a:ext>
            </a:extLst>
          </p:cNvPr>
          <p:cNvCxnSpPr>
            <a:cxnSpLocks/>
            <a:endCxn id="256" idx="0"/>
          </p:cNvCxnSpPr>
          <p:nvPr/>
        </p:nvCxnSpPr>
        <p:spPr>
          <a:xfrm>
            <a:off x="6461999" y="3153892"/>
            <a:ext cx="191258" cy="271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Ellipszis 254">
            <a:extLst>
              <a:ext uri="{FF2B5EF4-FFF2-40B4-BE49-F238E27FC236}">
                <a16:creationId xmlns:a16="http://schemas.microsoft.com/office/drawing/2014/main" id="{B9988A9F-C9DB-4CF7-B087-47A3E76F5902}"/>
              </a:ext>
            </a:extLst>
          </p:cNvPr>
          <p:cNvSpPr/>
          <p:nvPr/>
        </p:nvSpPr>
        <p:spPr>
          <a:xfrm>
            <a:off x="5761121" y="2966907"/>
            <a:ext cx="1255363" cy="3179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telefonszam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" name="Téglalap 255">
            <a:extLst>
              <a:ext uri="{FF2B5EF4-FFF2-40B4-BE49-F238E27FC236}">
                <a16:creationId xmlns:a16="http://schemas.microsoft.com/office/drawing/2014/main" id="{7D29D963-3A33-4CB1-8627-BD5BA1CD248E}"/>
              </a:ext>
            </a:extLst>
          </p:cNvPr>
          <p:cNvSpPr/>
          <p:nvPr/>
        </p:nvSpPr>
        <p:spPr>
          <a:xfrm>
            <a:off x="6575748" y="3425185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3" name="Egyenes összekötő nyíllal 272">
            <a:extLst>
              <a:ext uri="{FF2B5EF4-FFF2-40B4-BE49-F238E27FC236}">
                <a16:creationId xmlns:a16="http://schemas.microsoft.com/office/drawing/2014/main" id="{A65A2D51-6C4E-42C5-9E1A-0AAA394D39B0}"/>
              </a:ext>
            </a:extLst>
          </p:cNvPr>
          <p:cNvCxnSpPr>
            <a:cxnSpLocks/>
            <a:stCxn id="274" idx="4"/>
            <a:endCxn id="275" idx="0"/>
          </p:cNvCxnSpPr>
          <p:nvPr/>
        </p:nvCxnSpPr>
        <p:spPr>
          <a:xfrm flipH="1">
            <a:off x="298059" y="2651926"/>
            <a:ext cx="4321" cy="1400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Ellipszis 273">
            <a:extLst>
              <a:ext uri="{FF2B5EF4-FFF2-40B4-BE49-F238E27FC236}">
                <a16:creationId xmlns:a16="http://schemas.microsoft.com/office/drawing/2014/main" id="{A0C39D51-990C-4BDC-9AD5-3971273E24C8}"/>
              </a:ext>
            </a:extLst>
          </p:cNvPr>
          <p:cNvSpPr/>
          <p:nvPr/>
        </p:nvSpPr>
        <p:spPr>
          <a:xfrm>
            <a:off x="17289" y="2402008"/>
            <a:ext cx="570182" cy="24991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nev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5" name="Téglalap 274">
            <a:extLst>
              <a:ext uri="{FF2B5EF4-FFF2-40B4-BE49-F238E27FC236}">
                <a16:creationId xmlns:a16="http://schemas.microsoft.com/office/drawing/2014/main" id="{78E0CFE0-3753-4799-814B-0979A4CA173F}"/>
              </a:ext>
            </a:extLst>
          </p:cNvPr>
          <p:cNvSpPr/>
          <p:nvPr/>
        </p:nvSpPr>
        <p:spPr>
          <a:xfrm>
            <a:off x="220550" y="2791961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Rombusz 275">
            <a:extLst>
              <a:ext uri="{FF2B5EF4-FFF2-40B4-BE49-F238E27FC236}">
                <a16:creationId xmlns:a16="http://schemas.microsoft.com/office/drawing/2014/main" id="{136A1725-51EB-4C3E-99C5-CA787E352152}"/>
              </a:ext>
            </a:extLst>
          </p:cNvPr>
          <p:cNvSpPr/>
          <p:nvPr/>
        </p:nvSpPr>
        <p:spPr>
          <a:xfrm>
            <a:off x="1316425" y="2269572"/>
            <a:ext cx="821593" cy="414535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etid</a:t>
            </a: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3" name="Ellipszis 282">
            <a:extLst>
              <a:ext uri="{FF2B5EF4-FFF2-40B4-BE49-F238E27FC236}">
                <a16:creationId xmlns:a16="http://schemas.microsoft.com/office/drawing/2014/main" id="{E10CEDF8-92AC-4343-BA7A-F6479F5E05FE}"/>
              </a:ext>
            </a:extLst>
          </p:cNvPr>
          <p:cNvSpPr/>
          <p:nvPr/>
        </p:nvSpPr>
        <p:spPr>
          <a:xfrm>
            <a:off x="1179860" y="2738035"/>
            <a:ext cx="688894" cy="2340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leiras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4" name="Egyenes összekötő nyíllal 283">
            <a:extLst>
              <a:ext uri="{FF2B5EF4-FFF2-40B4-BE49-F238E27FC236}">
                <a16:creationId xmlns:a16="http://schemas.microsoft.com/office/drawing/2014/main" id="{423961C0-90BF-4ACD-B776-5FFAEBE32A27}"/>
              </a:ext>
            </a:extLst>
          </p:cNvPr>
          <p:cNvCxnSpPr>
            <a:cxnSpLocks/>
            <a:stCxn id="283" idx="4"/>
            <a:endCxn id="285" idx="0"/>
          </p:cNvCxnSpPr>
          <p:nvPr/>
        </p:nvCxnSpPr>
        <p:spPr>
          <a:xfrm>
            <a:off x="1524307" y="2972126"/>
            <a:ext cx="2589" cy="2159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églalap 284">
            <a:extLst>
              <a:ext uri="{FF2B5EF4-FFF2-40B4-BE49-F238E27FC236}">
                <a16:creationId xmlns:a16="http://schemas.microsoft.com/office/drawing/2014/main" id="{75B71DF0-C5B7-4499-82D8-5C4C546ECD8B}"/>
              </a:ext>
            </a:extLst>
          </p:cNvPr>
          <p:cNvSpPr/>
          <p:nvPr/>
        </p:nvSpPr>
        <p:spPr>
          <a:xfrm>
            <a:off x="1449387" y="3188041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7" name="Egyenes összekötő nyíllal 286">
            <a:extLst>
              <a:ext uri="{FF2B5EF4-FFF2-40B4-BE49-F238E27FC236}">
                <a16:creationId xmlns:a16="http://schemas.microsoft.com/office/drawing/2014/main" id="{B523F4BD-D1A4-4DCE-8F9D-B9D7D354EA48}"/>
              </a:ext>
            </a:extLst>
          </p:cNvPr>
          <p:cNvCxnSpPr>
            <a:cxnSpLocks/>
            <a:stCxn id="288" idx="4"/>
            <a:endCxn id="289" idx="0"/>
          </p:cNvCxnSpPr>
          <p:nvPr/>
        </p:nvCxnSpPr>
        <p:spPr>
          <a:xfrm flipH="1">
            <a:off x="441693" y="3403810"/>
            <a:ext cx="4321" cy="1400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Ellipszis 287">
            <a:extLst>
              <a:ext uri="{FF2B5EF4-FFF2-40B4-BE49-F238E27FC236}">
                <a16:creationId xmlns:a16="http://schemas.microsoft.com/office/drawing/2014/main" id="{0A2FBC1C-8557-4C6D-B9CE-172AA97F9907}"/>
              </a:ext>
            </a:extLst>
          </p:cNvPr>
          <p:cNvSpPr/>
          <p:nvPr/>
        </p:nvSpPr>
        <p:spPr>
          <a:xfrm>
            <a:off x="160923" y="3153892"/>
            <a:ext cx="570182" cy="24991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9" name="Téglalap 288">
            <a:extLst>
              <a:ext uri="{FF2B5EF4-FFF2-40B4-BE49-F238E27FC236}">
                <a16:creationId xmlns:a16="http://schemas.microsoft.com/office/drawing/2014/main" id="{DA4B4714-6E7C-4CCB-B913-2776DCBCDEA6}"/>
              </a:ext>
            </a:extLst>
          </p:cNvPr>
          <p:cNvSpPr/>
          <p:nvPr/>
        </p:nvSpPr>
        <p:spPr>
          <a:xfrm>
            <a:off x="364184" y="3543845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0" name="Egyenes összekötő nyíllal 289">
            <a:extLst>
              <a:ext uri="{FF2B5EF4-FFF2-40B4-BE49-F238E27FC236}">
                <a16:creationId xmlns:a16="http://schemas.microsoft.com/office/drawing/2014/main" id="{74DF781B-3670-4D14-8841-346FB2DB6F2C}"/>
              </a:ext>
            </a:extLst>
          </p:cNvPr>
          <p:cNvCxnSpPr>
            <a:cxnSpLocks/>
            <a:endCxn id="292" idx="0"/>
          </p:cNvCxnSpPr>
          <p:nvPr/>
        </p:nvCxnSpPr>
        <p:spPr>
          <a:xfrm>
            <a:off x="1242622" y="4088600"/>
            <a:ext cx="6199" cy="5035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Ellipszis 290">
            <a:extLst>
              <a:ext uri="{FF2B5EF4-FFF2-40B4-BE49-F238E27FC236}">
                <a16:creationId xmlns:a16="http://schemas.microsoft.com/office/drawing/2014/main" id="{B65A48C8-1CC9-4C18-9B06-E92E87916BF1}"/>
              </a:ext>
            </a:extLst>
          </p:cNvPr>
          <p:cNvSpPr/>
          <p:nvPr/>
        </p:nvSpPr>
        <p:spPr>
          <a:xfrm>
            <a:off x="697713" y="3556844"/>
            <a:ext cx="1121696" cy="24991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allergenek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2" name="Téglalap 291">
            <a:extLst>
              <a:ext uri="{FF2B5EF4-FFF2-40B4-BE49-F238E27FC236}">
                <a16:creationId xmlns:a16="http://schemas.microsoft.com/office/drawing/2014/main" id="{CFD5D8EF-ED26-4D20-8C47-D95CA6A577A3}"/>
              </a:ext>
            </a:extLst>
          </p:cNvPr>
          <p:cNvSpPr/>
          <p:nvPr/>
        </p:nvSpPr>
        <p:spPr>
          <a:xfrm>
            <a:off x="1171312" y="4592176"/>
            <a:ext cx="155018" cy="2559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6" name="Egyenes összekötő nyíllal 295">
            <a:extLst>
              <a:ext uri="{FF2B5EF4-FFF2-40B4-BE49-F238E27FC236}">
                <a16:creationId xmlns:a16="http://schemas.microsoft.com/office/drawing/2014/main" id="{27538AD6-CB58-46DC-8005-DD6F580504EF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446014" y="2238469"/>
            <a:ext cx="293041" cy="9154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gyenes összekötő nyíllal 301">
            <a:extLst>
              <a:ext uri="{FF2B5EF4-FFF2-40B4-BE49-F238E27FC236}">
                <a16:creationId xmlns:a16="http://schemas.microsoft.com/office/drawing/2014/main" id="{B6C2497B-A349-40D0-9F6C-3DF4D1517789}"/>
              </a:ext>
            </a:extLst>
          </p:cNvPr>
          <p:cNvCxnSpPr>
            <a:cxnSpLocks/>
            <a:stCxn id="28" idx="4"/>
            <a:endCxn id="283" idx="0"/>
          </p:cNvCxnSpPr>
          <p:nvPr/>
        </p:nvCxnSpPr>
        <p:spPr>
          <a:xfrm>
            <a:off x="1040099" y="2254870"/>
            <a:ext cx="484208" cy="4831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Ellipszis 315">
            <a:extLst>
              <a:ext uri="{FF2B5EF4-FFF2-40B4-BE49-F238E27FC236}">
                <a16:creationId xmlns:a16="http://schemas.microsoft.com/office/drawing/2014/main" id="{AAB75288-4453-497D-B503-1EF5EFE46FB5}"/>
              </a:ext>
            </a:extLst>
          </p:cNvPr>
          <p:cNvSpPr/>
          <p:nvPr/>
        </p:nvSpPr>
        <p:spPr>
          <a:xfrm>
            <a:off x="727480" y="4009187"/>
            <a:ext cx="1054769" cy="2353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allergen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8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83</Words>
  <Application>Microsoft Office PowerPoint</Application>
  <PresentationFormat>Szélesvásznú</PresentationFormat>
  <Paragraphs>81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Fanni</dc:creator>
  <cp:lastModifiedBy>Fanni</cp:lastModifiedBy>
  <cp:revision>17</cp:revision>
  <dcterms:created xsi:type="dcterms:W3CDTF">2019-11-29T08:23:49Z</dcterms:created>
  <dcterms:modified xsi:type="dcterms:W3CDTF">2019-11-29T11:41:47Z</dcterms:modified>
</cp:coreProperties>
</file>