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 snapToObjects="1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0940-1043-294C-B9F1-A9F9F78717E1}" type="datetimeFigureOut">
              <a:rPr lang="en-HU" smtClean="0"/>
              <a:t>2021. 05. 12.</a:t>
            </a:fld>
            <a:endParaRPr lang="en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7C9-70B5-CD49-95AA-25D976782F60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20278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0940-1043-294C-B9F1-A9F9F78717E1}" type="datetimeFigureOut">
              <a:rPr lang="en-HU" smtClean="0"/>
              <a:t>2021. 05. 12.</a:t>
            </a:fld>
            <a:endParaRPr lang="en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7C9-70B5-CD49-95AA-25D976782F60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64639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0940-1043-294C-B9F1-A9F9F78717E1}" type="datetimeFigureOut">
              <a:rPr lang="en-HU" smtClean="0"/>
              <a:t>2021. 05. 12.</a:t>
            </a:fld>
            <a:endParaRPr lang="en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7C9-70B5-CD49-95AA-25D976782F60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703594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0940-1043-294C-B9F1-A9F9F78717E1}" type="datetimeFigureOut">
              <a:rPr lang="en-HU" smtClean="0"/>
              <a:t>2021. 05. 12.</a:t>
            </a:fld>
            <a:endParaRPr lang="en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7C9-70B5-CD49-95AA-25D976782F60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505506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0940-1043-294C-B9F1-A9F9F78717E1}" type="datetimeFigureOut">
              <a:rPr lang="en-HU" smtClean="0"/>
              <a:t>2021. 05. 12.</a:t>
            </a:fld>
            <a:endParaRPr lang="en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7C9-70B5-CD49-95AA-25D976782F60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005982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0940-1043-294C-B9F1-A9F9F78717E1}" type="datetimeFigureOut">
              <a:rPr lang="en-HU" smtClean="0"/>
              <a:t>2021. 05. 12.</a:t>
            </a:fld>
            <a:endParaRPr lang="en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7C9-70B5-CD49-95AA-25D976782F60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92449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0940-1043-294C-B9F1-A9F9F78717E1}" type="datetimeFigureOut">
              <a:rPr lang="en-HU" smtClean="0"/>
              <a:t>2021. 05. 12.</a:t>
            </a:fld>
            <a:endParaRPr lang="en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7C9-70B5-CD49-95AA-25D976782F60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89539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0940-1043-294C-B9F1-A9F9F78717E1}" type="datetimeFigureOut">
              <a:rPr lang="en-HU" smtClean="0"/>
              <a:t>2021. 05. 12.</a:t>
            </a:fld>
            <a:endParaRPr lang="en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7C9-70B5-CD49-95AA-25D976782F60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4489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0940-1043-294C-B9F1-A9F9F78717E1}" type="datetimeFigureOut">
              <a:rPr lang="en-HU" smtClean="0"/>
              <a:t>2021. 05. 12.</a:t>
            </a:fld>
            <a:endParaRPr lang="en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7C9-70B5-CD49-95AA-25D976782F60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25027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0940-1043-294C-B9F1-A9F9F78717E1}" type="datetimeFigureOut">
              <a:rPr lang="en-HU" smtClean="0"/>
              <a:t>2021. 05. 12.</a:t>
            </a:fld>
            <a:endParaRPr lang="en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7C9-70B5-CD49-95AA-25D976782F60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73281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0940-1043-294C-B9F1-A9F9F78717E1}" type="datetimeFigureOut">
              <a:rPr lang="en-HU" smtClean="0"/>
              <a:t>2021. 05. 12.</a:t>
            </a:fld>
            <a:endParaRPr lang="en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7C9-70B5-CD49-95AA-25D976782F60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97086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0940-1043-294C-B9F1-A9F9F78717E1}" type="datetimeFigureOut">
              <a:rPr lang="en-HU" smtClean="0"/>
              <a:t>2021. 05. 12.</a:t>
            </a:fld>
            <a:endParaRPr lang="en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7C9-70B5-CD49-95AA-25D976782F60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15634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0940-1043-294C-B9F1-A9F9F78717E1}" type="datetimeFigureOut">
              <a:rPr lang="en-HU" smtClean="0"/>
              <a:t>2021. 05. 12.</a:t>
            </a:fld>
            <a:endParaRPr lang="en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7C9-70B5-CD49-95AA-25D976782F60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67767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B0D0940-1043-294C-B9F1-A9F9F78717E1}" type="datetimeFigureOut">
              <a:rPr lang="en-HU" smtClean="0"/>
              <a:t>2021. 05. 12.</a:t>
            </a:fld>
            <a:endParaRPr lang="en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9AD97C9-70B5-CD49-95AA-25D976782F60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83173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B0D0940-1043-294C-B9F1-A9F9F78717E1}" type="datetimeFigureOut">
              <a:rPr lang="en-HU" smtClean="0"/>
              <a:t>2021. 05. 12.</a:t>
            </a:fld>
            <a:endParaRPr lang="en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9AD97C9-70B5-CD49-95AA-25D976782F60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536476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B29B0-91A1-6140-B47D-15969C3D8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/>
              <a:t>Felszerelésraktár</a:t>
            </a:r>
            <a:r>
              <a:rPr lang="en-US" sz="4000" dirty="0"/>
              <a:t> </a:t>
            </a:r>
            <a:r>
              <a:rPr lang="en-US" sz="4000" dirty="0" err="1"/>
              <a:t>és</a:t>
            </a:r>
            <a:r>
              <a:rPr lang="en-US" sz="4000" dirty="0"/>
              <a:t> </a:t>
            </a:r>
            <a:r>
              <a:rPr lang="en-US" sz="4000" dirty="0" err="1"/>
              <a:t>nyilvántartó</a:t>
            </a:r>
            <a:r>
              <a:rPr lang="en-US" sz="4000" dirty="0"/>
              <a:t> </a:t>
            </a:r>
            <a:r>
              <a:rPr lang="en-US" sz="4000" dirty="0" err="1"/>
              <a:t>rendszer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C8284-1C0B-D14D-888D-41A591BB2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38" y="2057400"/>
            <a:ext cx="5234799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Kerékpárkölcsönző</a:t>
            </a:r>
            <a:r>
              <a:rPr lang="en-US" dirty="0"/>
              <a:t> 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raktárkezelő</a:t>
            </a:r>
            <a:r>
              <a:rPr lang="en-US" dirty="0"/>
              <a:t> </a:t>
            </a:r>
            <a:r>
              <a:rPr lang="en-US" dirty="0" err="1"/>
              <a:t>szoftver</a:t>
            </a:r>
            <a:br>
              <a:rPr lang="en-US" sz="1600" dirty="0"/>
            </a:br>
            <a:endParaRPr lang="en-US" sz="1600" dirty="0"/>
          </a:p>
          <a:p>
            <a:pPr>
              <a:buFont typeface="Wingdings 2" charset="2"/>
              <a:buChar char=""/>
            </a:pPr>
            <a:r>
              <a:rPr lang="en-US" sz="1600" dirty="0"/>
              <a:t>Altmann Bence, </a:t>
            </a:r>
            <a:r>
              <a:rPr lang="en-US" sz="1600" dirty="0" err="1"/>
              <a:t>Molnár</a:t>
            </a:r>
            <a:r>
              <a:rPr lang="en-US" sz="1600" dirty="0"/>
              <a:t> </a:t>
            </a:r>
            <a:r>
              <a:rPr lang="en-US" sz="1600" dirty="0" err="1"/>
              <a:t>Dániel</a:t>
            </a:r>
            <a:r>
              <a:rPr lang="en-US" sz="1600" dirty="0"/>
              <a:t>, </a:t>
            </a:r>
            <a:r>
              <a:rPr lang="en-US" sz="1600" dirty="0" err="1"/>
              <a:t>Szabó</a:t>
            </a:r>
            <a:r>
              <a:rPr lang="en-US" sz="1600" dirty="0"/>
              <a:t> Anita </a:t>
            </a:r>
          </a:p>
          <a:p>
            <a:pPr>
              <a:buFont typeface="Wingdings 2" charset="2"/>
              <a:buChar char=""/>
            </a:pPr>
            <a:r>
              <a:rPr lang="en-US" sz="1600" dirty="0" err="1"/>
              <a:t>Projektlabor</a:t>
            </a:r>
            <a:r>
              <a:rPr lang="en-US" sz="1600" dirty="0"/>
              <a:t> | 2021. </a:t>
            </a:r>
            <a:r>
              <a:rPr lang="en-US" sz="1600" dirty="0" err="1"/>
              <a:t>Május</a:t>
            </a:r>
            <a:r>
              <a:rPr lang="en-US" sz="1600" dirty="0"/>
              <a:t> 13.</a:t>
            </a:r>
          </a:p>
          <a:p>
            <a:pPr>
              <a:buFont typeface="Wingdings 2" charset="2"/>
              <a:buChar char=""/>
            </a:pPr>
            <a:endParaRPr lang="en-US" sz="16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9737461-D376-2843-B66D-1DD792876E0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999" y="2057400"/>
            <a:ext cx="6001164" cy="40719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406586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89ECD-F0FE-5F4F-91E7-8AD8E006C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HU" sz="3200"/>
              <a:t>Selejtezés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7FF9DDF-ACDC-4E78-9280-A5115B788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“</a:t>
            </a:r>
            <a:r>
              <a:rPr lang="en-US" sz="1600">
                <a:solidFill>
                  <a:srgbClr val="FFFFFF"/>
                </a:solidFill>
              </a:rPr>
              <a:t>Selejt</a:t>
            </a:r>
            <a:r>
              <a:rPr lang="en-US" sz="1600" dirty="0">
                <a:solidFill>
                  <a:srgbClr val="FFFFFF"/>
                </a:solidFill>
              </a:rPr>
              <a:t>” </a:t>
            </a:r>
            <a:r>
              <a:rPr lang="en-US" sz="1600">
                <a:solidFill>
                  <a:srgbClr val="FFFFFF"/>
                </a:solidFill>
              </a:rPr>
              <a:t>állapot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beállítása</a:t>
            </a: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>
                <a:solidFill>
                  <a:srgbClr val="FFFFFF"/>
                </a:solidFill>
              </a:rPr>
              <a:t>Későbbi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felhasználási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lehetőségeg</a:t>
            </a:r>
            <a:r>
              <a:rPr lang="en-US" sz="1600" dirty="0">
                <a:solidFill>
                  <a:srgbClr val="FFFFFF"/>
                </a:solidFill>
              </a:rPr>
              <a:t> a </a:t>
            </a:r>
            <a:r>
              <a:rPr lang="en-US" sz="1600">
                <a:solidFill>
                  <a:srgbClr val="FFFFFF"/>
                </a:solidFill>
              </a:rPr>
              <a:t>megrendelő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igényeire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szabva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DF1FEBF7-FBEB-9D40-87FC-BBC95E95C9DD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706" y="1710830"/>
            <a:ext cx="5638853" cy="342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2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0D124-44EE-3D49-8F23-1BCBB09BE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HU" sz="3200">
                <a:solidFill>
                  <a:srgbClr val="FFFFFF"/>
                </a:solidFill>
              </a:rPr>
              <a:t>Új felszerelés felvitele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F2E2C8-3BAF-4FE7-9375-DF174D90B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Gyártó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és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Típus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szerint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megegyezős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keresés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az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adatbázisban</a:t>
            </a: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Ha </a:t>
            </a:r>
            <a:r>
              <a:rPr lang="en-US" sz="1600">
                <a:solidFill>
                  <a:srgbClr val="FFFFFF"/>
                </a:solidFill>
              </a:rPr>
              <a:t>nincs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egyezés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egyedi</a:t>
            </a:r>
            <a:r>
              <a:rPr lang="en-US" sz="1600" dirty="0">
                <a:solidFill>
                  <a:srgbClr val="FFFFFF"/>
                </a:solidFill>
              </a:rPr>
              <a:t>, </a:t>
            </a:r>
            <a:r>
              <a:rPr lang="en-US" sz="1600">
                <a:solidFill>
                  <a:srgbClr val="FFFFFF"/>
                </a:solidFill>
              </a:rPr>
              <a:t>automatikusan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generált</a:t>
            </a:r>
            <a:r>
              <a:rPr lang="en-US" sz="1600" dirty="0">
                <a:solidFill>
                  <a:srgbClr val="FFFFFF"/>
                </a:solidFill>
              </a:rPr>
              <a:t> QR </a:t>
            </a:r>
            <a:r>
              <a:rPr lang="en-US" sz="1600">
                <a:solidFill>
                  <a:srgbClr val="FFFFFF"/>
                </a:solidFill>
              </a:rPr>
              <a:t>kóddal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létrehozza</a:t>
            </a: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>
                <a:solidFill>
                  <a:srgbClr val="FFFFFF"/>
                </a:solidFill>
              </a:rPr>
              <a:t>Egyezés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esetén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az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adatbázisban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lévő</a:t>
            </a:r>
            <a:r>
              <a:rPr lang="en-US" sz="1600" dirty="0">
                <a:solidFill>
                  <a:srgbClr val="FFFFFF"/>
                </a:solidFill>
              </a:rPr>
              <a:t> QR </a:t>
            </a:r>
            <a:r>
              <a:rPr lang="en-US" sz="1600">
                <a:solidFill>
                  <a:srgbClr val="FFFFFF"/>
                </a:solidFill>
              </a:rPr>
              <a:t>kóddal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hagyja</a:t>
            </a:r>
            <a:r>
              <a:rPr lang="en-US" sz="1600" dirty="0">
                <a:solidFill>
                  <a:srgbClr val="FFFFFF"/>
                </a:solidFill>
              </a:rPr>
              <a:t> meg</a:t>
            </a:r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A856A90-1B42-5B49-86AD-747B8E7877BD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790" y="1368016"/>
            <a:ext cx="6267743" cy="382332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66215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73CF7-65D0-5D4F-96FF-C42DAE656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HU" sz="3200">
                <a:solidFill>
                  <a:srgbClr val="FFFFFF"/>
                </a:solidFill>
              </a:rPr>
              <a:t>Felszerelések kiadása</a:t>
            </a:r>
          </a:p>
        </p:txBody>
      </p:sp>
      <p:pic>
        <p:nvPicPr>
          <p:cNvPr id="4" name="Content Placeholder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138051E-2053-F44D-A75D-F0D141ED741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61" y="943048"/>
            <a:ext cx="6612856" cy="461246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0F976C-4D74-456D-B1A1-326BA6230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749" y="2024743"/>
            <a:ext cx="3575737" cy="4016619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Manuálisa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bevitt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mező</a:t>
            </a:r>
            <a:r>
              <a:rPr lang="en-US" sz="1600" dirty="0">
                <a:solidFill>
                  <a:srgbClr val="FFFFFF"/>
                </a:solidFill>
              </a:rPr>
              <a:t>: </a:t>
            </a:r>
            <a:r>
              <a:rPr lang="en-US" sz="1600">
                <a:solidFill>
                  <a:srgbClr val="FFFFFF"/>
                </a:solidFill>
              </a:rPr>
              <a:t>Név</a:t>
            </a:r>
            <a:r>
              <a:rPr lang="en-US" sz="1600" dirty="0">
                <a:solidFill>
                  <a:srgbClr val="FFFFFF"/>
                </a:solidFill>
              </a:rPr>
              <a:t>, </a:t>
            </a:r>
            <a:r>
              <a:rPr lang="en-US" sz="1600">
                <a:solidFill>
                  <a:srgbClr val="FFFFFF"/>
                </a:solidFill>
              </a:rPr>
              <a:t>Telefonszám</a:t>
            </a: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>
                <a:solidFill>
                  <a:srgbClr val="FFFFFF"/>
                </a:solidFill>
              </a:rPr>
              <a:t>Legördülő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menüből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választható</a:t>
            </a:r>
            <a:r>
              <a:rPr lang="en-US" sz="1600" dirty="0">
                <a:solidFill>
                  <a:srgbClr val="FFFFFF"/>
                </a:solidFill>
              </a:rPr>
              <a:t> a </a:t>
            </a:r>
            <a:r>
              <a:rPr lang="en-US" sz="1600">
                <a:solidFill>
                  <a:srgbClr val="FFFFFF"/>
                </a:solidFill>
              </a:rPr>
              <a:t>kiadás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helye</a:t>
            </a: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A </a:t>
            </a:r>
            <a:r>
              <a:rPr lang="en-US" sz="1600">
                <a:solidFill>
                  <a:srgbClr val="FFFFFF"/>
                </a:solidFill>
              </a:rPr>
              <a:t>kölcsönzés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kezdetét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automatikusan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generálja</a:t>
            </a: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A QR </a:t>
            </a:r>
            <a:r>
              <a:rPr lang="en-US" sz="1600">
                <a:solidFill>
                  <a:srgbClr val="FFFFFF"/>
                </a:solidFill>
              </a:rPr>
              <a:t>beolvasással</a:t>
            </a:r>
            <a:r>
              <a:rPr lang="en-US" sz="1600" dirty="0">
                <a:solidFill>
                  <a:srgbClr val="FFFFFF"/>
                </a:solidFill>
              </a:rPr>
              <a:t> is </a:t>
            </a:r>
            <a:r>
              <a:rPr lang="en-US" sz="1600">
                <a:solidFill>
                  <a:srgbClr val="FFFFFF"/>
                </a:solidFill>
              </a:rPr>
              <a:t>és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manuálisan</a:t>
            </a:r>
            <a:r>
              <a:rPr lang="en-US" sz="1600" dirty="0">
                <a:solidFill>
                  <a:srgbClr val="FFFFFF"/>
                </a:solidFill>
              </a:rPr>
              <a:t> is </a:t>
            </a:r>
            <a:r>
              <a:rPr lang="en-US" sz="1600">
                <a:solidFill>
                  <a:srgbClr val="FFFFFF"/>
                </a:solidFill>
              </a:rPr>
              <a:t>felvihető</a:t>
            </a: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330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D822D-94E9-2947-98D0-5DE6428D0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HU" sz="3200">
                <a:solidFill>
                  <a:srgbClr val="FFFFFF"/>
                </a:solidFill>
              </a:rPr>
              <a:t>Kölcsönzések</a:t>
            </a:r>
          </a:p>
        </p:txBody>
      </p:sp>
      <p:pic>
        <p:nvPicPr>
          <p:cNvPr id="4" name="Content Placeholder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410F925-492B-E54F-9B33-AD32EF9A00BA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61" y="1240627"/>
            <a:ext cx="6612856" cy="401730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BC27BB3B-40A8-442C-9407-5772F9AE6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749" y="2024743"/>
            <a:ext cx="3575737" cy="4016619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Kölcsönzés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adatlapmegtekintés</a:t>
            </a: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>
                <a:solidFill>
                  <a:srgbClr val="FFFFFF"/>
                </a:solidFill>
              </a:rPr>
              <a:t>Szűrés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megadott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szempontok</a:t>
            </a:r>
            <a:r>
              <a:rPr lang="en-US" sz="1600" dirty="0">
                <a:solidFill>
                  <a:srgbClr val="FFFFFF"/>
                </a:solidFill>
              </a:rPr>
              <a:t> (</a:t>
            </a:r>
            <a:r>
              <a:rPr lang="en-US" sz="1600">
                <a:solidFill>
                  <a:srgbClr val="FFFFFF"/>
                </a:solidFill>
              </a:rPr>
              <a:t>oszlopok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szerint</a:t>
            </a:r>
            <a:r>
              <a:rPr lang="en-US" sz="1600" dirty="0">
                <a:solidFill>
                  <a:srgbClr val="FFFFFF"/>
                </a:solidFill>
              </a:rPr>
              <a:t>)</a:t>
            </a:r>
          </a:p>
          <a:p>
            <a:r>
              <a:rPr lang="en-US" sz="1600">
                <a:solidFill>
                  <a:srgbClr val="FFFFFF"/>
                </a:solidFill>
              </a:rPr>
              <a:t>Exportálás</a:t>
            </a:r>
            <a:r>
              <a:rPr lang="en-US" sz="1600" dirty="0">
                <a:solidFill>
                  <a:srgbClr val="FFFFFF"/>
                </a:solidFill>
              </a:rPr>
              <a:t> .csv </a:t>
            </a:r>
            <a:r>
              <a:rPr lang="en-US" sz="1600">
                <a:solidFill>
                  <a:srgbClr val="FFFFFF"/>
                </a:solidFill>
              </a:rPr>
              <a:t>fájlként</a:t>
            </a: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>
                <a:solidFill>
                  <a:srgbClr val="FFFFFF"/>
                </a:solidFill>
              </a:rPr>
              <a:t>Leadás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funkció</a:t>
            </a:r>
            <a:r>
              <a:rPr lang="en-US" sz="1600" dirty="0">
                <a:solidFill>
                  <a:srgbClr val="FFFFFF"/>
                </a:solidFill>
              </a:rPr>
              <a:t>, </a:t>
            </a:r>
            <a:r>
              <a:rPr lang="en-US" sz="1600">
                <a:solidFill>
                  <a:srgbClr val="FFFFFF"/>
                </a:solidFill>
              </a:rPr>
              <a:t>amivel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raktárra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vehető</a:t>
            </a:r>
            <a:r>
              <a:rPr lang="en-US" sz="1600" dirty="0">
                <a:solidFill>
                  <a:srgbClr val="FFFFFF"/>
                </a:solidFill>
              </a:rPr>
              <a:t> a </a:t>
            </a:r>
            <a:r>
              <a:rPr lang="en-US" sz="1600">
                <a:solidFill>
                  <a:srgbClr val="FFFFFF"/>
                </a:solidFill>
              </a:rPr>
              <a:t>kölcsönzött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termék</a:t>
            </a: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>
                <a:solidFill>
                  <a:srgbClr val="FFFFFF"/>
                </a:solidFill>
              </a:rPr>
              <a:t>Törlés</a:t>
            </a: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889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7E687-CABD-984C-919D-BB1DB69B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HU" sz="3200">
                <a:solidFill>
                  <a:srgbClr val="FFFFFF"/>
                </a:solidFill>
              </a:rPr>
              <a:t>Kikölcsönzött eszköz leadása</a:t>
            </a:r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B11570A-D326-EB4D-89C5-FAAD783D180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61" y="1222593"/>
            <a:ext cx="6612856" cy="405337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FFBD7B-7952-464A-A17B-C730F06E7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749" y="2024743"/>
            <a:ext cx="3575737" cy="4016619"/>
          </a:xfrm>
        </p:spPr>
        <p:txBody>
          <a:bodyPr>
            <a:normAutofit/>
          </a:bodyPr>
          <a:lstStyle/>
          <a:p>
            <a:r>
              <a:rPr lang="en-US" sz="1600" dirty="0" err="1">
                <a:solidFill>
                  <a:srgbClr val="FFFFFF"/>
                </a:solidFill>
              </a:rPr>
              <a:t>Leadáskor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már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nem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módosítható</a:t>
            </a:r>
            <a:r>
              <a:rPr lang="en-US" sz="1600" dirty="0">
                <a:solidFill>
                  <a:srgbClr val="FFFFFF"/>
                </a:solidFill>
              </a:rPr>
              <a:t> a </a:t>
            </a:r>
            <a:r>
              <a:rPr lang="en-US" sz="1600" dirty="0" err="1">
                <a:solidFill>
                  <a:srgbClr val="FFFFFF"/>
                </a:solidFill>
              </a:rPr>
              <a:t>név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és</a:t>
            </a:r>
            <a:r>
              <a:rPr lang="en-US" sz="1600" dirty="0">
                <a:solidFill>
                  <a:srgbClr val="FFFFFF"/>
                </a:solidFill>
              </a:rPr>
              <a:t> a </a:t>
            </a:r>
            <a:r>
              <a:rPr lang="en-US" sz="1600" dirty="0" err="1">
                <a:solidFill>
                  <a:srgbClr val="FFFFFF"/>
                </a:solidFill>
              </a:rPr>
              <a:t>telefonszám</a:t>
            </a: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A </a:t>
            </a:r>
            <a:r>
              <a:rPr lang="en-US" sz="1600" dirty="0" err="1">
                <a:solidFill>
                  <a:srgbClr val="FFFFFF"/>
                </a:solidFill>
              </a:rPr>
              <a:t>leadás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helyét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legördülő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menüben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választhatjuk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ki</a:t>
            </a: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A </a:t>
            </a:r>
            <a:r>
              <a:rPr lang="en-US" sz="1600" dirty="0" err="1">
                <a:solidFill>
                  <a:srgbClr val="FFFFFF"/>
                </a:solidFill>
              </a:rPr>
              <a:t>dátumot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automatikusan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hozzárendeli</a:t>
            </a:r>
            <a:r>
              <a:rPr lang="en-US" sz="1600" dirty="0">
                <a:solidFill>
                  <a:srgbClr val="FFFFFF"/>
                </a:solidFill>
              </a:rPr>
              <a:t>, de </a:t>
            </a:r>
            <a:r>
              <a:rPr lang="en-US" sz="1600" dirty="0" err="1">
                <a:solidFill>
                  <a:srgbClr val="FFFFFF"/>
                </a:solidFill>
              </a:rPr>
              <a:t>manuálisan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módosítható</a:t>
            </a: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QR </a:t>
            </a:r>
            <a:r>
              <a:rPr lang="en-US" sz="1600" dirty="0" err="1">
                <a:solidFill>
                  <a:srgbClr val="FFFFFF"/>
                </a:solidFill>
              </a:rPr>
              <a:t>nem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módosítható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adat</a:t>
            </a: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142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C0EC9-6C34-814F-809C-04F94892A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Köszönjük a figyelmet! 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ED73152C-B968-2F47-B56C-0DF6F847007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472" y="1148592"/>
            <a:ext cx="6268062" cy="438764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551812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D336D4B-F9C3-4167-9191-8DA896C80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069BF0B4-2BF1-40F2-8D8E-9CFCED9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BB4D3-85A2-4347-B97C-3F396E8C6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3" y="5176569"/>
            <a:ext cx="4589009" cy="970450"/>
          </a:xfrm>
        </p:spPr>
        <p:txBody>
          <a:bodyPr anchor="ctr">
            <a:normAutofit/>
          </a:bodyPr>
          <a:lstStyle/>
          <a:p>
            <a:r>
              <a:rPr lang="en-HU" sz="2400"/>
              <a:t>Bejelentkezés</a:t>
            </a:r>
          </a:p>
        </p:txBody>
      </p:sp>
      <p:pic>
        <p:nvPicPr>
          <p:cNvPr id="4" name="Content Placeholder 3" descr="Graphical user interface&#10;&#10;Description automatically generated">
            <a:extLst>
              <a:ext uri="{FF2B5EF4-FFF2-40B4-BE49-F238E27FC236}">
                <a16:creationId xmlns:a16="http://schemas.microsoft.com/office/drawing/2014/main" id="{782E4D8B-3B53-8B43-BCE6-94B10EB133F6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13" y="132351"/>
            <a:ext cx="7152992" cy="433323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0BBCD2-5A26-4504-BDED-B4EB6D5A1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4886" y="5176569"/>
            <a:ext cx="6028400" cy="97045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EFEFE"/>
                </a:solidFill>
              </a:rPr>
              <a:t>Admin </a:t>
            </a:r>
            <a:r>
              <a:rPr lang="en-US" sz="1600" dirty="0" err="1">
                <a:solidFill>
                  <a:srgbClr val="FEFEFE"/>
                </a:solidFill>
              </a:rPr>
              <a:t>vagy</a:t>
            </a:r>
            <a:r>
              <a:rPr lang="en-US" sz="1600" dirty="0">
                <a:solidFill>
                  <a:srgbClr val="FEFEFE"/>
                </a:solidFill>
              </a:rPr>
              <a:t> sima </a:t>
            </a:r>
            <a:r>
              <a:rPr lang="en-US" sz="1600" dirty="0" err="1">
                <a:solidFill>
                  <a:srgbClr val="FEFEFE"/>
                </a:solidFill>
              </a:rPr>
              <a:t>felhasználói</a:t>
            </a:r>
            <a:r>
              <a:rPr lang="en-US" sz="1600" dirty="0">
                <a:solidFill>
                  <a:srgbClr val="FEFEFE"/>
                </a:solidFill>
              </a:rPr>
              <a:t> </a:t>
            </a:r>
            <a:r>
              <a:rPr lang="en-US" sz="1600" dirty="0" err="1">
                <a:solidFill>
                  <a:srgbClr val="FEFEFE"/>
                </a:solidFill>
              </a:rPr>
              <a:t>bejelentkezési</a:t>
            </a:r>
            <a:r>
              <a:rPr lang="en-US" sz="1600" dirty="0">
                <a:solidFill>
                  <a:srgbClr val="FEFEFE"/>
                </a:solidFill>
              </a:rPr>
              <a:t> </a:t>
            </a:r>
            <a:r>
              <a:rPr lang="en-US" sz="1600" dirty="0" err="1">
                <a:solidFill>
                  <a:srgbClr val="FEFEFE"/>
                </a:solidFill>
              </a:rPr>
              <a:t>lehetőségek</a:t>
            </a:r>
            <a:endParaRPr lang="en-US" sz="1600" dirty="0">
              <a:solidFill>
                <a:srgbClr val="FEFE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326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9FBFF-65D3-A946-B23E-66977BBEE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Névjegy</a:t>
            </a:r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1BBFC74F-5654-BB4F-BCA7-D9B9F3EE505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472" y="660266"/>
            <a:ext cx="6268062" cy="536429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58724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66449-EB9B-CA4E-942C-3AD2497C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HU" sz="3200">
                <a:solidFill>
                  <a:srgbClr val="FFFFFF"/>
                </a:solidFill>
              </a:rPr>
              <a:t>Felhasználók kezelése</a:t>
            </a:r>
          </a:p>
        </p:txBody>
      </p:sp>
      <p:pic>
        <p:nvPicPr>
          <p:cNvPr id="4" name="Content Placeholder 3" descr="Graphical user interface&#10;&#10;Description automatically generated">
            <a:extLst>
              <a:ext uri="{FF2B5EF4-FFF2-40B4-BE49-F238E27FC236}">
                <a16:creationId xmlns:a16="http://schemas.microsoft.com/office/drawing/2014/main" id="{5717F585-7757-644F-9A54-BD9BCC626F78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61" y="1075305"/>
            <a:ext cx="6612856" cy="434795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8482976-DE30-405B-AA43-B8E15986D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749" y="2024743"/>
            <a:ext cx="3575737" cy="4016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FFFFFF"/>
                </a:solidFill>
              </a:rPr>
              <a:t>Felhasználók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listázása</a:t>
            </a:r>
            <a:r>
              <a:rPr lang="en-US" sz="1600" dirty="0">
                <a:solidFill>
                  <a:srgbClr val="FFFFFF"/>
                </a:solidFill>
              </a:rPr>
              <a:t>, </a:t>
            </a:r>
            <a:r>
              <a:rPr lang="en-US" sz="1600">
                <a:solidFill>
                  <a:srgbClr val="FFFFFF"/>
                </a:solidFill>
              </a:rPr>
              <a:t>törlése</a:t>
            </a:r>
            <a:r>
              <a:rPr lang="en-US" sz="1600" dirty="0">
                <a:solidFill>
                  <a:srgbClr val="FFFFFF"/>
                </a:solidFill>
              </a:rPr>
              <a:t>, </a:t>
            </a:r>
            <a:r>
              <a:rPr lang="en-US" sz="1600">
                <a:solidFill>
                  <a:srgbClr val="FFFFFF"/>
                </a:solidFill>
              </a:rPr>
              <a:t>új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felhasználó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létrehozása</a:t>
            </a: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600">
                <a:solidFill>
                  <a:srgbClr val="FFFFFF"/>
                </a:solidFill>
              </a:rPr>
              <a:t>Csak</a:t>
            </a:r>
            <a:r>
              <a:rPr lang="en-US" sz="1600" dirty="0">
                <a:solidFill>
                  <a:srgbClr val="FFFFFF"/>
                </a:solidFill>
              </a:rPr>
              <a:t> admin </a:t>
            </a:r>
            <a:r>
              <a:rPr lang="en-US" sz="1600">
                <a:solidFill>
                  <a:srgbClr val="FFFFFF"/>
                </a:solidFill>
              </a:rPr>
              <a:t>felhasznála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kezelheti</a:t>
            </a:r>
            <a:r>
              <a:rPr lang="en-US" sz="16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4817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286C0-B945-344F-814F-E14B44A3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HU" sz="3200">
                <a:solidFill>
                  <a:srgbClr val="FFFFFF"/>
                </a:solidFill>
              </a:rPr>
              <a:t>Felhasználó hozzáadása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AEA2F4CF-7424-4F3E-B75C-EC8E71CE8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FFFFFF"/>
                </a:solidFill>
              </a:rPr>
              <a:t>Új felhasznló hozzáadása admin jogosultsággal</a:t>
            </a:r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9271898-F37F-034C-8F94-CA639DBAA1E2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4" r="1685"/>
          <a:stretch/>
        </p:blipFill>
        <p:spPr>
          <a:xfrm>
            <a:off x="5280790" y="873119"/>
            <a:ext cx="6267743" cy="481311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42854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49547E-B24B-3747-AFF3-45F1D83C5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HU" sz="3200">
                <a:solidFill>
                  <a:srgbClr val="FFFFFF"/>
                </a:solidFill>
              </a:rPr>
              <a:t>QR Kód beolvasása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6A5F1D-E236-4F17-AD91-0D35B944A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Termékek beolvasása</a:t>
            </a:r>
          </a:p>
          <a:p>
            <a:r>
              <a:rPr lang="en-US" sz="1600">
                <a:solidFill>
                  <a:srgbClr val="FFFFFF"/>
                </a:solidFill>
              </a:rPr>
              <a:t>Kikölcsönzött termék beolvasása</a:t>
            </a:r>
          </a:p>
        </p:txBody>
      </p:sp>
      <p:pic>
        <p:nvPicPr>
          <p:cNvPr id="4" name="Content Placeholder 3" descr="Qr code&#10;&#10;Description automatically generated">
            <a:extLst>
              <a:ext uri="{FF2B5EF4-FFF2-40B4-BE49-F238E27FC236}">
                <a16:creationId xmlns:a16="http://schemas.microsoft.com/office/drawing/2014/main" id="{5FC87086-28FC-E14B-B1EE-1F845A0CD6B8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" r="5625" b="-2"/>
          <a:stretch/>
        </p:blipFill>
        <p:spPr>
          <a:xfrm>
            <a:off x="5280790" y="873110"/>
            <a:ext cx="6267743" cy="481313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9422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70D6E3-DC1C-0B45-998D-00B673A4E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Terméklista</a:t>
            </a:r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66331CF5-C629-C74B-B6C6-17396646814A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61" y="1133168"/>
            <a:ext cx="6612856" cy="423222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01FCE93-A8D7-4FF6-A9DD-7E04D9CBC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749" y="2024743"/>
            <a:ext cx="3575737" cy="4016619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Termék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adatlap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megtekintés</a:t>
            </a: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>
                <a:solidFill>
                  <a:srgbClr val="FFFFFF"/>
                </a:solidFill>
              </a:rPr>
              <a:t>Szűrés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különböző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feltételek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szerint</a:t>
            </a:r>
            <a:r>
              <a:rPr lang="en-US" sz="1600" dirty="0">
                <a:solidFill>
                  <a:srgbClr val="FFFFFF"/>
                </a:solidFill>
              </a:rPr>
              <a:t> (</a:t>
            </a:r>
            <a:r>
              <a:rPr lang="en-US" sz="1600">
                <a:solidFill>
                  <a:srgbClr val="FFFFFF"/>
                </a:solidFill>
              </a:rPr>
              <a:t>oszlopok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alapján</a:t>
            </a:r>
            <a:r>
              <a:rPr lang="en-US" sz="1600" dirty="0">
                <a:solidFill>
                  <a:srgbClr val="FFFFFF"/>
                </a:solidFill>
              </a:rPr>
              <a:t>)</a:t>
            </a:r>
          </a:p>
          <a:p>
            <a:r>
              <a:rPr lang="en-US" sz="1600">
                <a:solidFill>
                  <a:srgbClr val="FFFFFF"/>
                </a:solidFill>
              </a:rPr>
              <a:t>Exportálás</a:t>
            </a:r>
            <a:r>
              <a:rPr lang="en-US" sz="1600" dirty="0">
                <a:solidFill>
                  <a:srgbClr val="FFFFFF"/>
                </a:solidFill>
              </a:rPr>
              <a:t> .csv </a:t>
            </a:r>
            <a:r>
              <a:rPr lang="en-US" sz="1600">
                <a:solidFill>
                  <a:srgbClr val="FFFFFF"/>
                </a:solidFill>
              </a:rPr>
              <a:t>fájlba</a:t>
            </a: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>
                <a:solidFill>
                  <a:srgbClr val="FFFFFF"/>
                </a:solidFill>
              </a:rPr>
              <a:t>Módosítás</a:t>
            </a: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>
                <a:solidFill>
                  <a:srgbClr val="FFFFFF"/>
                </a:solidFill>
              </a:rPr>
              <a:t>Selejtezés</a:t>
            </a: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337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7FA9-C5B0-1A4D-8FCD-36DBBC473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HU" dirty="0"/>
              <a:t>Export terméklistából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F5772B-4D30-4145-B6A9-416B1C782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.</a:t>
            </a:r>
            <a:r>
              <a:rPr lang="en-US" sz="1600" dirty="0" err="1"/>
              <a:t>CSVfájl</a:t>
            </a:r>
            <a:endParaRPr lang="en-US" sz="1600" dirty="0"/>
          </a:p>
          <a:p>
            <a:r>
              <a:rPr lang="en-US" sz="1600" dirty="0" err="1"/>
              <a:t>Riportgenerálás</a:t>
            </a:r>
            <a:endParaRPr lang="en-US" sz="1600" dirty="0"/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5BB5E50-7823-4B4F-8E6C-76CB1B37D5D1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46" y="2413000"/>
            <a:ext cx="6092359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04952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EA839C-0B19-D444-8535-6C6E8ADF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Termék adatlap</a:t>
            </a:r>
          </a:p>
        </p:txBody>
      </p:sp>
      <p:pic>
        <p:nvPicPr>
          <p:cNvPr id="7" name="Content Placeholder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9F2F42B-4F2F-FF49-88C5-8781BD665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470" y="916781"/>
            <a:ext cx="7158055" cy="4283869"/>
          </a:xfrm>
        </p:spPr>
      </p:pic>
    </p:spTree>
    <p:extLst>
      <p:ext uri="{BB962C8B-B14F-4D97-AF65-F5344CB8AC3E}">
        <p14:creationId xmlns:p14="http://schemas.microsoft.com/office/powerpoint/2010/main" val="354000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{4C4523AC-8BA1-5F45-98CD-47661A6818DC}tf10001121</Template>
  <TotalTime>15</TotalTime>
  <Words>217</Words>
  <Application>Microsoft Macintosh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2</vt:lpstr>
      <vt:lpstr>Quotable</vt:lpstr>
      <vt:lpstr>Felszerelésraktár és nyilvántartó rendszer</vt:lpstr>
      <vt:lpstr>Bejelentkezés</vt:lpstr>
      <vt:lpstr>Névjegy</vt:lpstr>
      <vt:lpstr>Felhasználók kezelése</vt:lpstr>
      <vt:lpstr>Felhasználó hozzáadása</vt:lpstr>
      <vt:lpstr>QR Kód beolvasása</vt:lpstr>
      <vt:lpstr>Terméklista</vt:lpstr>
      <vt:lpstr>Export terméklistából</vt:lpstr>
      <vt:lpstr>Termék adatlap</vt:lpstr>
      <vt:lpstr>Selejtezés</vt:lpstr>
      <vt:lpstr>Új felszerelés felvitele</vt:lpstr>
      <vt:lpstr>Felszerelések kiadása</vt:lpstr>
      <vt:lpstr>Kölcsönzések</vt:lpstr>
      <vt:lpstr>Kikölcsönzött eszköz leadása</vt:lpstr>
      <vt:lpstr>Köszönjük a figyelmet!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Felszerelésraktár nyilvántartó rendszer</dc:title>
  <dc:creator>Anita Szabo3</dc:creator>
  <cp:lastModifiedBy>Anita Szabo3</cp:lastModifiedBy>
  <cp:revision>3</cp:revision>
  <dcterms:created xsi:type="dcterms:W3CDTF">2021-05-12T20:19:15Z</dcterms:created>
  <dcterms:modified xsi:type="dcterms:W3CDTF">2021-05-12T21:04:28Z</dcterms:modified>
</cp:coreProperties>
</file>