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59305-7866-4819-8A01-0545239E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467" y="1105421"/>
            <a:ext cx="8279065" cy="6175331"/>
          </a:xfrm>
        </p:spPr>
        <p:txBody>
          <a:bodyPr/>
          <a:lstStyle/>
          <a:p>
            <a:pPr algn="ctr"/>
            <a:r>
              <a:rPr lang="hu-HU" dirty="0" err="1"/>
              <a:t>LanguageMatch</a:t>
            </a:r>
            <a:br>
              <a:rPr lang="hu-HU" dirty="0"/>
            </a:br>
            <a:br>
              <a:rPr lang="hu-HU" sz="3200" dirty="0"/>
            </a:br>
            <a:r>
              <a:rPr lang="hu-HU" sz="3200" dirty="0"/>
              <a:t>Mobil Programozás</a:t>
            </a:r>
            <a:br>
              <a:rPr lang="hu-HU" sz="3200" dirty="0"/>
            </a:br>
            <a:br>
              <a:rPr lang="hu-HU" sz="3200" dirty="0"/>
            </a:br>
            <a:br>
              <a:rPr lang="hu-HU" sz="3200" dirty="0"/>
            </a:br>
            <a:r>
              <a:rPr lang="hu-HU" sz="3200" dirty="0"/>
              <a:t>Készítette: Molnár Dániel ( OXOOBF )</a:t>
            </a:r>
            <a:br>
              <a:rPr lang="hu-HU" sz="3200" dirty="0"/>
            </a:br>
            <a:br>
              <a:rPr lang="hu-HU" sz="3200" dirty="0"/>
            </a:br>
            <a:r>
              <a:rPr lang="hu-HU" sz="3200" dirty="0"/>
              <a:t>(szerdai csoport)</a:t>
            </a:r>
            <a:br>
              <a:rPr lang="hu-HU" sz="3200" dirty="0"/>
            </a:br>
            <a:br>
              <a:rPr lang="hu-HU" sz="3200" dirty="0"/>
            </a:b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141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3A4CD5-53D0-4236-95E4-B614BC6C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47" y="202198"/>
            <a:ext cx="9404723" cy="749781"/>
          </a:xfrm>
        </p:spPr>
        <p:txBody>
          <a:bodyPr/>
          <a:lstStyle/>
          <a:p>
            <a:pPr algn="ctr"/>
            <a:r>
              <a:rPr lang="hu-HU" dirty="0"/>
              <a:t>Alkalmazás leírása: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C7B996-2347-4F0D-AD70-98C12AE2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453020"/>
            <a:ext cx="8946541" cy="5202782"/>
          </a:xfrm>
        </p:spPr>
        <p:txBody>
          <a:bodyPr/>
          <a:lstStyle/>
          <a:p>
            <a:r>
              <a:rPr lang="hu-HU" sz="2800" dirty="0"/>
              <a:t>Nyelvtanulást segítő alkalmazás</a:t>
            </a:r>
          </a:p>
          <a:p>
            <a:r>
              <a:rPr lang="hu-HU" sz="2800" dirty="0"/>
              <a:t>Angol és német nyelv</a:t>
            </a:r>
          </a:p>
          <a:p>
            <a:r>
              <a:rPr lang="hu-HU" sz="2800" dirty="0"/>
              <a:t>Választható kategóriák</a:t>
            </a:r>
          </a:p>
          <a:p>
            <a:r>
              <a:rPr lang="hu-HU" sz="2800" dirty="0"/>
              <a:t>A felhasználó kiválasztja az idegen nyelvű szavak közül, hogy mi látható az aktuális képen</a:t>
            </a:r>
          </a:p>
          <a:p>
            <a:r>
              <a:rPr lang="hu-HU" sz="2800" dirty="0"/>
              <a:t>Lehetőség van a helyes válasz lejátszására</a:t>
            </a:r>
          </a:p>
          <a:p>
            <a:r>
              <a:rPr lang="hu-HU" sz="2800" dirty="0"/>
              <a:t>Az alkalmazás számolja a teszt során elért pontot</a:t>
            </a:r>
          </a:p>
          <a:p>
            <a:r>
              <a:rPr lang="hu-HU" sz="2800" dirty="0"/>
              <a:t>A játék végén megtekinthetőek az eddig elért eredmények az éppen aktuális nyelv és kategória alapján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77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3A4CD5-53D0-4236-95E4-B614BC6C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23" y="241559"/>
            <a:ext cx="9404723" cy="749781"/>
          </a:xfrm>
        </p:spPr>
        <p:txBody>
          <a:bodyPr/>
          <a:lstStyle/>
          <a:p>
            <a:pPr algn="ctr"/>
            <a:r>
              <a:rPr lang="hu-HU" dirty="0"/>
              <a:t>Alkalmazás leírása: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C7B996-2347-4F0D-AD70-98C12AE2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088" y="1528176"/>
            <a:ext cx="8946541" cy="5202782"/>
          </a:xfrm>
        </p:spPr>
        <p:txBody>
          <a:bodyPr/>
          <a:lstStyle/>
          <a:p>
            <a:r>
              <a:rPr lang="hu-HU" sz="2800" dirty="0"/>
              <a:t>Ötlet: nyelvtanulás fontossága a családban</a:t>
            </a:r>
          </a:p>
          <a:p>
            <a:r>
              <a:rPr lang="hu-HU" sz="2800" dirty="0"/>
              <a:t>Az alkalmazás az adatokat egy </a:t>
            </a:r>
            <a:r>
              <a:rPr lang="hu-HU" sz="2800" dirty="0" err="1"/>
              <a:t>SQLite</a:t>
            </a:r>
            <a:r>
              <a:rPr lang="hu-HU" sz="2800" dirty="0"/>
              <a:t> adatbázisban tárolja</a:t>
            </a:r>
          </a:p>
          <a:p>
            <a:pPr lvl="1"/>
            <a:r>
              <a:rPr lang="hu-HU" sz="2600" dirty="0"/>
              <a:t>Szavak angolul és németül, képek fájlnevei</a:t>
            </a:r>
          </a:p>
          <a:p>
            <a:pPr lvl="1"/>
            <a:r>
              <a:rPr lang="hu-HU" sz="2600" dirty="0"/>
              <a:t>Név, időpont, elért pontszám, nyelv, kategória</a:t>
            </a:r>
          </a:p>
          <a:p>
            <a:endParaRPr lang="hu-HU" sz="2800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352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EA6211-3969-4ABC-A3E9-0ABCF5A4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1400530"/>
          </a:xfrm>
        </p:spPr>
        <p:txBody>
          <a:bodyPr/>
          <a:lstStyle/>
          <a:p>
            <a:pPr algn="ctr"/>
            <a:r>
              <a:rPr lang="hu-HU" dirty="0"/>
              <a:t>Funkciók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129DF1-45D7-413B-9A8C-0BBC4D47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5" y="1012871"/>
            <a:ext cx="3173144" cy="564114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88DF475-C8CC-4B71-9F35-DFE00899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54" y="1012871"/>
            <a:ext cx="3173145" cy="564114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29537E-5EFF-4290-9B0A-8E3994817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554" y="1012870"/>
            <a:ext cx="3173144" cy="56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EA6211-3969-4ABC-A3E9-0ABCF5A4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0"/>
            <a:ext cx="9404723" cy="1400530"/>
          </a:xfrm>
        </p:spPr>
        <p:txBody>
          <a:bodyPr/>
          <a:lstStyle/>
          <a:p>
            <a:pPr algn="ctr"/>
            <a:r>
              <a:rPr lang="hu-HU" dirty="0"/>
              <a:t>Funkciók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129DF1-45D7-413B-9A8C-0BBC4D47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9155" y="1012871"/>
            <a:ext cx="3173144" cy="564114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88DF475-C8CC-4B71-9F35-DFE00899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72354" y="1012871"/>
            <a:ext cx="3173145" cy="564114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29537E-5EFF-4290-9B0A-8E39948179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85554" y="1012870"/>
            <a:ext cx="3173144" cy="56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CB9571-3E60-4F0A-AD17-FB981BF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19" y="2654771"/>
            <a:ext cx="10520361" cy="1929755"/>
          </a:xfrm>
        </p:spPr>
        <p:txBody>
          <a:bodyPr/>
          <a:lstStyle/>
          <a:p>
            <a:pPr algn="ctr"/>
            <a:r>
              <a:rPr lang="hu-HU" sz="6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62297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2910</TotalTime>
  <Words>119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LanguageMatch  Mobil Programozás   Készítette: Molnár Dániel ( OXOOBF )  (szerdai csoport)  </vt:lpstr>
      <vt:lpstr>Alkalmazás leírása:</vt:lpstr>
      <vt:lpstr>Alkalmazás leírása:</vt:lpstr>
      <vt:lpstr>Funkciók</vt:lpstr>
      <vt:lpstr>Funkciók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molnard9@sulid.hu</dc:creator>
  <cp:lastModifiedBy>molnard9@sulid.hu</cp:lastModifiedBy>
  <cp:revision>3</cp:revision>
  <dcterms:created xsi:type="dcterms:W3CDTF">2021-12-04T18:23:33Z</dcterms:created>
  <dcterms:modified xsi:type="dcterms:W3CDTF">2021-12-06T18:54:24Z</dcterms:modified>
</cp:coreProperties>
</file>