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62" r:id="rId14"/>
    <p:sldId id="263" r:id="rId15"/>
    <p:sldId id="259" r:id="rId16"/>
    <p:sldId id="260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63F3-BD80-42EA-AB43-65B8D5F91867}" type="datetimeFigureOut">
              <a:rPr lang="hu-HU" smtClean="0"/>
              <a:t>2022. 10. 10.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369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63F3-BD80-42EA-AB43-65B8D5F91867}" type="datetimeFigureOut">
              <a:rPr lang="hu-HU" smtClean="0"/>
              <a:t>2022. 10. 10.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0255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63F3-BD80-42EA-AB43-65B8D5F91867}" type="datetimeFigureOut">
              <a:rPr lang="hu-HU" smtClean="0"/>
              <a:t>2022. 10. 10.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2736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63F3-BD80-42EA-AB43-65B8D5F91867}" type="datetimeFigureOut">
              <a:rPr lang="hu-HU" smtClean="0"/>
              <a:t>2022. 10. 10.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9893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63F3-BD80-42EA-AB43-65B8D5F91867}" type="datetimeFigureOut">
              <a:rPr lang="hu-HU" smtClean="0"/>
              <a:t>2022. 10. 10.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145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63F3-BD80-42EA-AB43-65B8D5F91867}" type="datetimeFigureOut">
              <a:rPr lang="hu-HU" smtClean="0"/>
              <a:t>2022. 10. 10.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6282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63F3-BD80-42EA-AB43-65B8D5F91867}" type="datetimeFigureOut">
              <a:rPr lang="hu-HU" smtClean="0"/>
              <a:t>2022. 10. 10.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2828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63F3-BD80-42EA-AB43-65B8D5F91867}" type="datetimeFigureOut">
              <a:rPr lang="hu-HU" smtClean="0"/>
              <a:t>2022. 10. 10.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159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63F3-BD80-42EA-AB43-65B8D5F91867}" type="datetimeFigureOut">
              <a:rPr lang="hu-HU" smtClean="0"/>
              <a:t>2022. 10. 10.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7135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63F3-BD80-42EA-AB43-65B8D5F91867}" type="datetimeFigureOut">
              <a:rPr lang="hu-HU" smtClean="0"/>
              <a:t>2022. 10. 10.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6057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63F3-BD80-42EA-AB43-65B8D5F91867}" type="datetimeFigureOut">
              <a:rPr lang="hu-HU" smtClean="0"/>
              <a:t>2022. 10. 10.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6588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263F3-BD80-42EA-AB43-65B8D5F91867}" type="datetimeFigureOut">
              <a:rPr lang="hu-HU" smtClean="0"/>
              <a:t>2022. 10. 10.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543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Témazáró I.</a:t>
            </a:r>
            <a:br>
              <a:rPr lang="hu-HU" dirty="0" smtClean="0"/>
            </a:br>
            <a:r>
              <a:rPr lang="hu-HU" dirty="0" smtClean="0"/>
              <a:t>Python </a:t>
            </a:r>
            <a:r>
              <a:rPr lang="hu-HU" dirty="0" err="1" smtClean="0"/>
              <a:t>gyakroló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7978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Gyorsfeladatok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9</a:t>
            </a:r>
            <a:r>
              <a:rPr lang="hu-HU" dirty="0" smtClean="0"/>
              <a:t>. Írja ki a számokat 100-tól csökkenő sorrendben egészen 1-ig.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7560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Gyorsfeladatok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10. Hozzon létre egy 20 elemű listát amibe véletlen számokat generál 1 és 10 között, majd írja ki a képernyőre a számokat.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1418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Gyorsfeladatok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11. </a:t>
            </a:r>
            <a:r>
              <a:rPr lang="hu-HU" dirty="0"/>
              <a:t>Hozzon létre egy 20 elemű listát amibe véletlen számokat generál 1 és </a:t>
            </a:r>
            <a:r>
              <a:rPr lang="hu-HU" dirty="0" smtClean="0"/>
              <a:t>100 </a:t>
            </a:r>
            <a:r>
              <a:rPr lang="hu-HU" dirty="0"/>
              <a:t>között, majd </a:t>
            </a:r>
            <a:r>
              <a:rPr lang="hu-HU" dirty="0" smtClean="0"/>
              <a:t>állapítsa meg, hogy az 10,20 vagy a 30 benne van e?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3261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500679" y="206063"/>
            <a:ext cx="10431888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u="sng" dirty="0" smtClean="0"/>
              <a:t>Bruttó nettó kalkulátor</a:t>
            </a:r>
            <a:endParaRPr lang="hu-HU" b="1" u="sng" dirty="0" smtClean="0"/>
          </a:p>
          <a:p>
            <a:pPr marL="342900" indent="-342900">
              <a:buAutoNum type="arabicPeriod"/>
            </a:pPr>
            <a:r>
              <a:rPr lang="hu-HU" dirty="0" smtClean="0"/>
              <a:t>Kérje </a:t>
            </a:r>
            <a:r>
              <a:rPr lang="hu-HU" dirty="0"/>
              <a:t>be a felhasználótól a bruttó fizetésének az összegét (egész szám)</a:t>
            </a:r>
          </a:p>
          <a:p>
            <a:pPr marL="342900" indent="-342900">
              <a:buAutoNum type="arabicPeriod"/>
            </a:pPr>
            <a:r>
              <a:rPr lang="hu-HU" dirty="0" smtClean="0"/>
              <a:t>Számolja </a:t>
            </a:r>
            <a:r>
              <a:rPr lang="hu-HU" dirty="0"/>
              <a:t>ki belőle az Személyi Jövedelem Adóját (SZJA) (a bruttó összeg 15%-a)</a:t>
            </a:r>
          </a:p>
          <a:p>
            <a:pPr marL="342900" indent="-342900">
              <a:buAutoNum type="arabicPeriod"/>
            </a:pPr>
            <a:r>
              <a:rPr lang="hu-HU" dirty="0" smtClean="0"/>
              <a:t>Számolja </a:t>
            </a:r>
            <a:r>
              <a:rPr lang="hu-HU" dirty="0"/>
              <a:t>ki belőle a társadalom biztosítási (TB) összeget ( a bruttó összeg 18.5%-a)</a:t>
            </a:r>
          </a:p>
          <a:p>
            <a:pPr marL="342900" indent="-342900">
              <a:buAutoNum type="arabicPeriod"/>
            </a:pPr>
            <a:r>
              <a:rPr lang="hu-HU" dirty="0" smtClean="0"/>
              <a:t>Számolja </a:t>
            </a:r>
            <a:r>
              <a:rPr lang="hu-HU" dirty="0"/>
              <a:t>ki belőle a Szociális hozzájárulást (SZOCHO) (a bruttó összeg 13%-a)</a:t>
            </a:r>
          </a:p>
          <a:p>
            <a:pPr marL="342900" indent="-342900">
              <a:buAutoNum type="arabicPeriod"/>
            </a:pPr>
            <a:r>
              <a:rPr lang="hu-HU" dirty="0" smtClean="0"/>
              <a:t>Számolja </a:t>
            </a:r>
            <a:r>
              <a:rPr lang="hu-HU" dirty="0"/>
              <a:t>ki a nettó fizetést (Bruttó fizetésből levonja az </a:t>
            </a:r>
            <a:r>
              <a:rPr lang="hu-HU" dirty="0" err="1"/>
              <a:t>SZJA-t</a:t>
            </a:r>
            <a:r>
              <a:rPr lang="hu-HU" dirty="0"/>
              <a:t> és levonja a </a:t>
            </a:r>
            <a:r>
              <a:rPr lang="hu-HU" dirty="0" err="1"/>
              <a:t>TB-t</a:t>
            </a:r>
            <a:r>
              <a:rPr lang="hu-HU" dirty="0"/>
              <a:t>).</a:t>
            </a:r>
          </a:p>
          <a:p>
            <a:pPr marL="342900" indent="-342900">
              <a:buAutoNum type="arabicPeriod"/>
            </a:pPr>
            <a:r>
              <a:rPr lang="hu-HU" dirty="0" smtClean="0"/>
              <a:t>Számolja </a:t>
            </a:r>
            <a:r>
              <a:rPr lang="hu-HU" dirty="0"/>
              <a:t>ki a munkáltató költségét (Bruttó fizetés plusz a SZOCHO).</a:t>
            </a:r>
          </a:p>
          <a:p>
            <a:pPr marL="342900" indent="-342900">
              <a:buAutoNum type="arabicPeriod"/>
            </a:pPr>
            <a:r>
              <a:rPr lang="hu-HU" dirty="0" smtClean="0"/>
              <a:t>Írja </a:t>
            </a:r>
            <a:r>
              <a:rPr lang="hu-HU" dirty="0"/>
              <a:t>ki az eredményeket az alábbi minta alapján:</a:t>
            </a:r>
          </a:p>
          <a:p>
            <a:pPr marL="342900" indent="-342900">
              <a:buAutoNum type="arabicPeriod"/>
            </a:pPr>
            <a:endParaRPr lang="hu-HU" dirty="0" smtClean="0"/>
          </a:p>
          <a:p>
            <a:pPr marL="342900" indent="-342900">
              <a:buAutoNum type="arabicPeriod"/>
            </a:pPr>
            <a:endParaRPr lang="hu-HU" dirty="0"/>
          </a:p>
        </p:txBody>
      </p:sp>
      <p:pic>
        <p:nvPicPr>
          <p:cNvPr id="6" name="Kép 5"/>
          <p:cNvPicPr/>
          <p:nvPr/>
        </p:nvPicPr>
        <p:blipFill>
          <a:blip r:embed="rId2"/>
          <a:stretch>
            <a:fillRect/>
          </a:stretch>
        </p:blipFill>
        <p:spPr>
          <a:xfrm>
            <a:off x="3523074" y="3508688"/>
            <a:ext cx="7229131" cy="195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60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500679" y="206063"/>
            <a:ext cx="104318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u="sng" dirty="0" smtClean="0"/>
              <a:t>Egyszerű lista</a:t>
            </a:r>
            <a:endParaRPr lang="hu-HU" b="1" u="sng" dirty="0" smtClean="0"/>
          </a:p>
          <a:p>
            <a:pPr marL="342900" indent="-342900">
              <a:buAutoNum type="arabicPeriod"/>
            </a:pPr>
            <a:r>
              <a:rPr lang="hu-HU" dirty="0" smtClean="0"/>
              <a:t>Hozzon létre egy listát állatok néven, melybe 3 állatnév szerepeljen (Kecske, Mókus, Róka)</a:t>
            </a:r>
          </a:p>
          <a:p>
            <a:pPr marL="342900" indent="-342900">
              <a:buAutoNum type="arabicPeriod"/>
            </a:pPr>
            <a:r>
              <a:rPr lang="hu-HU" dirty="0" smtClean="0"/>
              <a:t>Kérjen be a felhasználótól addig további állatokat még a felhasználó a STOP szót nem írja be.</a:t>
            </a:r>
          </a:p>
          <a:p>
            <a:pPr marL="342900" indent="-342900">
              <a:buAutoNum type="arabicPeriod"/>
            </a:pPr>
            <a:r>
              <a:rPr lang="hu-HU" dirty="0" smtClean="0"/>
              <a:t>Ezután törölje a képernyőt, majd írja ki a lista összes elemét sorszámozva!</a:t>
            </a:r>
          </a:p>
          <a:p>
            <a:pPr marL="342900" indent="-342900">
              <a:buAutoNum type="arabicPeriod"/>
            </a:pPr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79" y="2474822"/>
            <a:ext cx="4204502" cy="1453234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069" y="2137356"/>
            <a:ext cx="2830219" cy="231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62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500679" y="206063"/>
            <a:ext cx="1043188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u="sng" dirty="0" err="1" smtClean="0"/>
              <a:t>Rezsikalkulátor</a:t>
            </a:r>
            <a:endParaRPr lang="hu-HU" b="1" u="sng" dirty="0" smtClean="0"/>
          </a:p>
          <a:p>
            <a:pPr marL="342900" indent="-342900">
              <a:buAutoNum type="arabicPeriod"/>
            </a:pPr>
            <a:r>
              <a:rPr lang="hu-HU" dirty="0" smtClean="0"/>
              <a:t>Kérje be a felhasználótól az elmúlt 12 hónap áram fogyasztását (mértékegység: </a:t>
            </a:r>
            <a:r>
              <a:rPr lang="hu-HU" dirty="0" err="1" smtClean="0"/>
              <a:t>kwh</a:t>
            </a:r>
            <a:r>
              <a:rPr lang="hu-HU" dirty="0" smtClean="0"/>
              <a:t>), és tárolja le egy listában.</a:t>
            </a:r>
          </a:p>
          <a:p>
            <a:pPr marL="342900" indent="-342900">
              <a:buAutoNum type="arabicPeriod"/>
            </a:pPr>
            <a:r>
              <a:rPr lang="hu-HU" dirty="0" smtClean="0"/>
              <a:t>A bekérésnél mindig a hónap nevét írja ki!</a:t>
            </a:r>
          </a:p>
          <a:p>
            <a:pPr marL="342900" indent="-342900">
              <a:buAutoNum type="arabicPeriod"/>
            </a:pPr>
            <a:r>
              <a:rPr lang="hu-HU" dirty="0" smtClean="0"/>
              <a:t>Számolja ki mennyi volt a havi illetve az elmúlt 12 hónap összes fogyasztása ha:</a:t>
            </a:r>
            <a:br>
              <a:rPr lang="hu-HU" dirty="0" smtClean="0"/>
            </a:br>
            <a:r>
              <a:rPr lang="hu-HU" dirty="0" smtClean="0"/>
              <a:t>- egy </a:t>
            </a:r>
            <a:r>
              <a:rPr lang="hu-HU" dirty="0" err="1" smtClean="0"/>
              <a:t>kwh</a:t>
            </a:r>
            <a:r>
              <a:rPr lang="hu-HU" dirty="0" smtClean="0"/>
              <a:t> 30 Ft (ár1) ameddig nem haladja meg a 144kwh/hó a felett 90 Ft (ár2)</a:t>
            </a:r>
          </a:p>
          <a:p>
            <a:pPr marL="342900" indent="-342900">
              <a:buAutoNum type="arabicPeriod"/>
            </a:pPr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470" y="2219325"/>
            <a:ext cx="5810250" cy="4638675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714171" y="2726669"/>
            <a:ext cx="46507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smtClean="0"/>
              <a:t>Képletek a számoláshoz:</a:t>
            </a:r>
          </a:p>
          <a:p>
            <a:r>
              <a:rPr lang="hu-HU" dirty="0" smtClean="0"/>
              <a:t>ha a fogyasztás kisebb vagy egyenlő mint 144:</a:t>
            </a:r>
          </a:p>
          <a:p>
            <a:r>
              <a:rPr lang="hu-HU" dirty="0" smtClean="0"/>
              <a:t>ár = fogyasztás*ár1</a:t>
            </a:r>
          </a:p>
          <a:p>
            <a:r>
              <a:rPr lang="hu-HU" dirty="0" smtClean="0"/>
              <a:t>ha a fogyasztás nagyobb mint 144:</a:t>
            </a:r>
          </a:p>
          <a:p>
            <a:r>
              <a:rPr lang="hu-HU" dirty="0"/>
              <a:t>á</a:t>
            </a:r>
            <a:r>
              <a:rPr lang="hu-HU" dirty="0" smtClean="0"/>
              <a:t>r </a:t>
            </a:r>
            <a:r>
              <a:rPr lang="hu-HU" dirty="0"/>
              <a:t>= </a:t>
            </a:r>
            <a:r>
              <a:rPr lang="hu-HU" dirty="0" smtClean="0"/>
              <a:t>(144*ár1)+((fogyasztás-144)*ár2)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368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500679" y="206063"/>
            <a:ext cx="1043188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u="sng" dirty="0" smtClean="0"/>
              <a:t>Sebességmérés</a:t>
            </a:r>
            <a:endParaRPr lang="hu-HU" b="1" u="sng" dirty="0" smtClean="0"/>
          </a:p>
          <a:p>
            <a:pPr marL="342900" indent="-342900">
              <a:buAutoNum type="arabicPeriod"/>
            </a:pPr>
            <a:r>
              <a:rPr lang="hu-HU" dirty="0" smtClean="0"/>
              <a:t>A felhasználótól kérjen be egy darabszámot, amely az autók száma lesz.</a:t>
            </a:r>
          </a:p>
          <a:p>
            <a:pPr marL="342900" indent="-342900">
              <a:buAutoNum type="arabicPeriod"/>
            </a:pPr>
            <a:r>
              <a:rPr lang="hu-HU" dirty="0" smtClean="0"/>
              <a:t>Véletlenszerűn állítsa elő az autók sebességeket 20-170 között, és tárolja is le (</a:t>
            </a:r>
            <a:r>
              <a:rPr lang="hu-HU" dirty="0" err="1" smtClean="0"/>
              <a:t>sebessegek</a:t>
            </a:r>
            <a:r>
              <a:rPr lang="hu-HU" dirty="0" smtClean="0"/>
              <a:t>)</a:t>
            </a:r>
          </a:p>
          <a:p>
            <a:pPr marL="342900" indent="-342900">
              <a:buAutoNum type="arabicPeriod"/>
            </a:pPr>
            <a:r>
              <a:rPr lang="hu-HU" dirty="0" smtClean="0"/>
              <a:t>Ezután vizsgálja meg a sebességeket és állapítsa meg a büntetések mértékét</a:t>
            </a:r>
          </a:p>
          <a:p>
            <a:pPr marL="342900" indent="-342900">
              <a:buAutoNum type="arabicPeriod"/>
            </a:pPr>
            <a:r>
              <a:rPr lang="hu-HU" dirty="0" smtClean="0"/>
              <a:t>A büntetések összértékét írja ki a végén</a:t>
            </a:r>
          </a:p>
          <a:p>
            <a:pPr marL="342900" indent="-342900">
              <a:buAutoNum type="arabicPeriod"/>
            </a:pPr>
            <a:endParaRPr lang="hu-HU" dirty="0" smtClean="0"/>
          </a:p>
          <a:p>
            <a:pPr marL="342900" indent="-342900">
              <a:buAutoNum type="arabicPeriod"/>
            </a:pPr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500679" y="2614411"/>
            <a:ext cx="25844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&lt;=50: 0 Ft</a:t>
            </a:r>
          </a:p>
          <a:p>
            <a:r>
              <a:rPr lang="hu-HU" dirty="0" smtClean="0"/>
              <a:t>51 és 60 között: 5.000 Ft</a:t>
            </a:r>
          </a:p>
          <a:p>
            <a:r>
              <a:rPr lang="hu-HU" dirty="0" smtClean="0"/>
              <a:t>61 és 80 között: 15.000 Ft</a:t>
            </a:r>
          </a:p>
          <a:p>
            <a:r>
              <a:rPr lang="hu-HU" dirty="0" smtClean="0"/>
              <a:t>81&lt;: 90.000 Ft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705" y="2391277"/>
            <a:ext cx="6080062" cy="242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70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500679" y="206063"/>
            <a:ext cx="1043188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u="sng" dirty="0" err="1" smtClean="0"/>
              <a:t>Pokemon</a:t>
            </a:r>
            <a:endParaRPr lang="hu-HU" b="1" u="sng" dirty="0" smtClean="0"/>
          </a:p>
          <a:p>
            <a:r>
              <a:rPr lang="hu-HU" dirty="0"/>
              <a:t>Készítsen egy programot mely: Bekér egy </a:t>
            </a:r>
            <a:r>
              <a:rPr lang="hu-HU" dirty="0" err="1"/>
              <a:t>Pokemon</a:t>
            </a:r>
            <a:r>
              <a:rPr lang="hu-HU" dirty="0"/>
              <a:t> nevet (</a:t>
            </a:r>
            <a:r>
              <a:rPr lang="hu-HU" dirty="0" err="1"/>
              <a:t>nev</a:t>
            </a:r>
            <a:r>
              <a:rPr lang="hu-HU" dirty="0"/>
              <a:t>), </a:t>
            </a:r>
            <a:r>
              <a:rPr lang="hu-HU" dirty="0" err="1"/>
              <a:t>madj</a:t>
            </a:r>
            <a:r>
              <a:rPr lang="hu-HU" dirty="0"/>
              <a:t> bekér egy Erő pontszámot (</a:t>
            </a:r>
            <a:r>
              <a:rPr lang="hu-HU" dirty="0" err="1"/>
              <a:t>ero</a:t>
            </a:r>
            <a:r>
              <a:rPr lang="hu-HU" dirty="0"/>
              <a:t>) a felhasználótól. A bekért adatok alapján kiszámolja az ütési pontszámot ami az erő felének a 43%-a, illetve kiszámolja a rúgási pontszámot ami az erő harmadának a 90%-a. A bekért és kiszámolt adatokat írja ki az alábbi minta alapkán:</a:t>
            </a:r>
          </a:p>
          <a:p>
            <a:endParaRPr lang="hu-HU" dirty="0" smtClean="0"/>
          </a:p>
          <a:p>
            <a:pPr marL="342900" indent="-342900">
              <a:buAutoNum type="arabicPeriod"/>
            </a:pPr>
            <a:endParaRPr lang="hu-HU" dirty="0"/>
          </a:p>
        </p:txBody>
      </p:sp>
      <p:pic>
        <p:nvPicPr>
          <p:cNvPr id="6" name="Kép 5"/>
          <p:cNvPicPr/>
          <p:nvPr/>
        </p:nvPicPr>
        <p:blipFill>
          <a:blip r:embed="rId2"/>
          <a:stretch>
            <a:fillRect/>
          </a:stretch>
        </p:blipFill>
        <p:spPr>
          <a:xfrm>
            <a:off x="978299" y="2391277"/>
            <a:ext cx="6185977" cy="191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79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500679" y="206063"/>
            <a:ext cx="1043188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u="sng" dirty="0" smtClean="0"/>
              <a:t>Tankolás</a:t>
            </a:r>
            <a:endParaRPr lang="hu-HU" b="1" u="sng" dirty="0" smtClean="0"/>
          </a:p>
          <a:p>
            <a:r>
              <a:rPr lang="hu-HU" dirty="0"/>
              <a:t>A feladatban egy autó átlagfogyasztását kell kiszámolnia. Kérjük be a felhasználótól a </a:t>
            </a:r>
            <a:r>
              <a:rPr lang="hu-HU" dirty="0" err="1"/>
              <a:t>teletankoláskori</a:t>
            </a:r>
            <a:r>
              <a:rPr lang="hu-HU" dirty="0"/>
              <a:t> kilométeróra állását (A). Ezután kérjük be a következő </a:t>
            </a:r>
            <a:r>
              <a:rPr lang="hu-HU" dirty="0" err="1"/>
              <a:t>tankoláskori</a:t>
            </a:r>
            <a:r>
              <a:rPr lang="hu-HU" dirty="0"/>
              <a:t> óraállást feltételezve, hogy valamennyit mentünk az autóval (B). Kérjük be hány liter benzint tankoltunk (C). Kérje be mennyibe kerül egy liter benzin (</a:t>
            </a:r>
            <a:r>
              <a:rPr lang="hu-HU" dirty="0" err="1"/>
              <a:t>benzinAr</a:t>
            </a:r>
            <a:r>
              <a:rPr lang="hu-HU" dirty="0"/>
              <a:t>). Számolja ki a megtett távolságot km-ben (B-A). Számolja ki mennyibe került a megtett út! ((B-A)/100*</a:t>
            </a:r>
            <a:r>
              <a:rPr lang="hu-HU" dirty="0" err="1"/>
              <a:t>benzinAr</a:t>
            </a:r>
            <a:r>
              <a:rPr lang="hu-HU" dirty="0"/>
              <a:t>). Az átlagfogyasztás kiszámolás képlete: (C/(B-A))*100. Az alábbi mintának megfelelően írja ki a képernyőre a kiszámolt adatokat:</a:t>
            </a:r>
            <a:endParaRPr lang="hu-HU" dirty="0" smtClean="0"/>
          </a:p>
          <a:p>
            <a:pPr marL="342900" indent="-342900">
              <a:buAutoNum type="arabicPeriod"/>
            </a:pPr>
            <a:endParaRPr lang="hu-HU" dirty="0"/>
          </a:p>
        </p:txBody>
      </p:sp>
      <p:pic>
        <p:nvPicPr>
          <p:cNvPr id="4" name="Kép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549" y="2831804"/>
            <a:ext cx="7548765" cy="29765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33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500679" y="206063"/>
            <a:ext cx="1043188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u="sng" dirty="0" smtClean="0"/>
              <a:t>Burkolás</a:t>
            </a:r>
            <a:endParaRPr lang="hu-HU" b="1" u="sng" dirty="0" smtClean="0"/>
          </a:p>
          <a:p>
            <a:r>
              <a:rPr lang="hu-HU" dirty="0"/>
              <a:t>Készítsen egy programot, amely kiszámolja a burkolási költségét egy szobának. Kérje be a szoba szélességét, és a szoba hosszúságát méterben. Ezután kérje az egy m2 –i burkolási árat. Számolja ki a szoba területét (</a:t>
            </a:r>
            <a:r>
              <a:rPr lang="hu-HU" dirty="0" err="1"/>
              <a:t>szelesseg</a:t>
            </a:r>
            <a:r>
              <a:rPr lang="hu-HU" dirty="0"/>
              <a:t>*</a:t>
            </a:r>
            <a:r>
              <a:rPr lang="hu-HU" dirty="0" err="1"/>
              <a:t>hosszuság</a:t>
            </a:r>
            <a:r>
              <a:rPr lang="hu-HU" dirty="0"/>
              <a:t>). Számolja ki a burkolási költséget, ami terület és a burkolási árának a szorzata, tíz százalékkal növelve (négyzetméter*burkolási ár*1.1). Az eredményt az alábbi módon írja ki a képernyőre:</a:t>
            </a:r>
            <a:endParaRPr lang="hu-HU" dirty="0" smtClean="0"/>
          </a:p>
          <a:p>
            <a:pPr marL="342900" indent="-342900">
              <a:buAutoNum type="arabicPeriod"/>
            </a:pPr>
            <a:endParaRPr lang="hu-HU" dirty="0"/>
          </a:p>
        </p:txBody>
      </p:sp>
      <p:pic>
        <p:nvPicPr>
          <p:cNvPr id="4" name="Kép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57602" y="2496690"/>
            <a:ext cx="8555235" cy="179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76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Gyorsfeladatok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1. Írja ki a kedvenc Játékának a nevét a konzolra!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9090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Gyorsfeladatok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62000" y="192116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2</a:t>
            </a:r>
            <a:r>
              <a:rPr lang="hu-HU" dirty="0" smtClean="0"/>
              <a:t>. Kérjen be a felhasználótól egy gyümölcsöt majd írja ki a következő formátumban:</a:t>
            </a:r>
            <a:br>
              <a:rPr lang="hu-HU" dirty="0" smtClean="0"/>
            </a:br>
            <a:r>
              <a:rPr lang="hu-HU" dirty="0" smtClean="0"/>
              <a:t>A beírt gyümölcs a(z) alma.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6902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Gyorsfeladatok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3</a:t>
            </a:r>
            <a:r>
              <a:rPr lang="hu-HU" dirty="0" smtClean="0"/>
              <a:t>. Kérjen be egy számot a felhasználótól, majd adjon hozzá 10, majd szorozza meg 3-al és írja ki a képernyőre a végeredményt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7724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Gyorsfeladatok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4</a:t>
            </a:r>
            <a:r>
              <a:rPr lang="hu-HU" dirty="0" smtClean="0"/>
              <a:t>. Kérjen be 3 db számot a felhasználótól és írja ki a 3 db szám összegét a konzolra.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3457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Gyorsfeladatok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5</a:t>
            </a:r>
            <a:r>
              <a:rPr lang="hu-HU" dirty="0" smtClean="0"/>
              <a:t>. Kérjen be a felhasználótól 2 db számot és írja ki a képernyőre a nagyobbikat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9822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Gyorsfeladatok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6</a:t>
            </a:r>
            <a:r>
              <a:rPr lang="hu-HU" dirty="0" smtClean="0"/>
              <a:t>. Kérjen be egy számot a felhasználótól és döntse el róla, hogy páros szám-e. Ha páros írja ki hogy páros, ha páratlan akkor azt, hogy páratlan.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7238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Gyorsfeladatok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7</a:t>
            </a:r>
            <a:r>
              <a:rPr lang="hu-HU" dirty="0" smtClean="0"/>
              <a:t>. Kérjen be egy számot a felhasználótól és döntse el, hogy nagyobb e mint 10, kisebb e mint 10, vagy pontosan 10 és ennek megfelelő üzenetet írjon a konzolra.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9875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Gyorsfeladatok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8</a:t>
            </a:r>
            <a:r>
              <a:rPr lang="hu-HU" dirty="0" smtClean="0"/>
              <a:t>. Írja ki a számokat 401 és 500 között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7703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796</Words>
  <Application>Microsoft Office PowerPoint</Application>
  <PresentationFormat>Szélesvásznú</PresentationFormat>
  <Paragraphs>59</Paragraphs>
  <Slides>19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Office-téma</vt:lpstr>
      <vt:lpstr>Témazáró I. Python gyakroló</vt:lpstr>
      <vt:lpstr>Gyorsfeladatok</vt:lpstr>
      <vt:lpstr>Gyorsfeladatok</vt:lpstr>
      <vt:lpstr>Gyorsfeladatok</vt:lpstr>
      <vt:lpstr>Gyorsfeladatok</vt:lpstr>
      <vt:lpstr>Gyorsfeladatok</vt:lpstr>
      <vt:lpstr>Gyorsfeladatok</vt:lpstr>
      <vt:lpstr>Gyorsfeladatok</vt:lpstr>
      <vt:lpstr>Gyorsfeladatok</vt:lpstr>
      <vt:lpstr>Gyorsfeladatok</vt:lpstr>
      <vt:lpstr>Gyorsfeladatok</vt:lpstr>
      <vt:lpstr>Gyorsfeladatok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gyakroló</dc:title>
  <dc:creator>Jozsef</dc:creator>
  <cp:lastModifiedBy>Jozsef</cp:lastModifiedBy>
  <cp:revision>68</cp:revision>
  <dcterms:created xsi:type="dcterms:W3CDTF">2022-09-14T13:30:35Z</dcterms:created>
  <dcterms:modified xsi:type="dcterms:W3CDTF">2022-10-10T15:03:25Z</dcterms:modified>
</cp:coreProperties>
</file>