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8CF8-A993-874A-B44E-63C86AB84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Traffic Accident Prediction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5CB6B-2CC0-C74C-BAA3-1E7C0F9DE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Capstone Project – marton molnar</a:t>
            </a:r>
          </a:p>
        </p:txBody>
      </p:sp>
    </p:spTree>
    <p:extLst>
      <p:ext uri="{BB962C8B-B14F-4D97-AF65-F5344CB8AC3E}">
        <p14:creationId xmlns:p14="http://schemas.microsoft.com/office/powerpoint/2010/main" val="128175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2F63-DC1E-6344-8A72-F05069C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461B-EF66-264E-9A01-19E97247D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/>
              <a:t>Data analysis processed</a:t>
            </a:r>
          </a:p>
          <a:p>
            <a:pPr marL="457200" indent="-457200">
              <a:buAutoNum type="arabicPeriod"/>
            </a:pPr>
            <a:r>
              <a:rPr lang="en-US"/>
              <a:t>Data transformation implemented to clean up and sanitize data</a:t>
            </a:r>
          </a:p>
          <a:p>
            <a:pPr marL="457200" indent="-457200">
              <a:buAutoNum type="arabicPeriod"/>
            </a:pPr>
            <a:r>
              <a:rPr lang="en-US"/>
              <a:t>Logistic Regression model has been built on a training set and verified on test set</a:t>
            </a:r>
          </a:p>
          <a:p>
            <a:pPr marL="457200" indent="-457200">
              <a:buAutoNum type="arabicPeriod"/>
            </a:pPr>
            <a:r>
              <a:rPr lang="en-US"/>
              <a:t>Conclusions: </a:t>
            </a:r>
          </a:p>
          <a:p>
            <a:pPr lvl="1"/>
            <a:r>
              <a:rPr lang="en-US"/>
              <a:t>Geographical impacts on the accidents</a:t>
            </a:r>
          </a:p>
          <a:p>
            <a:pPr lvl="1"/>
            <a:r>
              <a:rPr lang="en-US"/>
              <a:t>Most dangerous locations identified</a:t>
            </a:r>
          </a:p>
          <a:p>
            <a:pPr lvl="1"/>
            <a:r>
              <a:rPr lang="en-US"/>
              <a:t>Most dangerous daytimes identified</a:t>
            </a:r>
          </a:p>
          <a:p>
            <a:pPr lvl="1"/>
            <a:r>
              <a:rPr lang="en-US"/>
              <a:t>Impact of the severe accidents identified </a:t>
            </a:r>
          </a:p>
        </p:txBody>
      </p:sp>
    </p:spTree>
    <p:extLst>
      <p:ext uri="{BB962C8B-B14F-4D97-AF65-F5344CB8AC3E}">
        <p14:creationId xmlns:p14="http://schemas.microsoft.com/office/powerpoint/2010/main" val="280388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BB12-F73F-8D45-9987-F28D7919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4AE3-7A23-244B-B55F-F7A5F2C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/>
              <a:t>Based on Seattle’s traffic accidents data we need to provide actionable items.</a:t>
            </a:r>
          </a:p>
          <a:p>
            <a:pPr marL="0" indent="0">
              <a:buNone/>
            </a:pPr>
            <a:endParaRPr lang="en-US" sz="2900"/>
          </a:p>
          <a:p>
            <a:pPr marL="0" indent="0">
              <a:buNone/>
            </a:pPr>
            <a:r>
              <a:rPr lang="en-US" sz="2900"/>
              <a:t>Who and how can utilize the findings of our predictions?</a:t>
            </a:r>
            <a:r>
              <a:rPr lang="en-US"/>
              <a:t>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We expect to have an actionable list for the </a:t>
            </a:r>
            <a:r>
              <a:rPr lang="en-US" b="1"/>
              <a:t>Seattle Police Department, Insurance</a:t>
            </a:r>
            <a:r>
              <a:rPr lang="en-US"/>
              <a:t> companies ad </a:t>
            </a:r>
            <a:r>
              <a:rPr lang="en-US" b="1"/>
              <a:t>real estate agents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0C7E-48B8-154F-BF4A-77FF32C5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8905-D58A-A64C-805C-29D93965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Historical data of 190.000 accidents starting from 2014</a:t>
            </a:r>
          </a:p>
          <a:p>
            <a:pPr marL="0" indent="0">
              <a:buNone/>
            </a:pPr>
            <a:r>
              <a:rPr lang="en-US"/>
              <a:t>Categorized by more than 40 aspects, like</a:t>
            </a:r>
          </a:p>
          <a:p>
            <a:r>
              <a:rPr lang="en-US"/>
              <a:t>Location (Geo coordinates, road type, objects)</a:t>
            </a:r>
          </a:p>
          <a:p>
            <a:r>
              <a:rPr lang="en-US"/>
              <a:t>Time</a:t>
            </a:r>
          </a:p>
          <a:p>
            <a:r>
              <a:rPr lang="en-US"/>
              <a:t>Environmental information (weather, lights)</a:t>
            </a:r>
          </a:p>
          <a:p>
            <a:r>
              <a:rPr lang="en-US"/>
              <a:t>Participants</a:t>
            </a:r>
          </a:p>
          <a:p>
            <a:r>
              <a:rPr lang="en-US"/>
              <a:t>Type and direction of collision</a:t>
            </a:r>
          </a:p>
        </p:txBody>
      </p:sp>
    </p:spTree>
    <p:extLst>
      <p:ext uri="{BB962C8B-B14F-4D97-AF65-F5344CB8AC3E}">
        <p14:creationId xmlns:p14="http://schemas.microsoft.com/office/powerpoint/2010/main" val="244111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613D-5E1A-E347-BB0B-25A9FCB7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5513-2678-2742-B2B3-2068970C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Putting the data on map: location of accidents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B87B-0528-AD47-AEE3-82F0BF8F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227290"/>
            <a:ext cx="10477500" cy="249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3BDF-4670-1144-9835-CC0A8A7F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A942-6EA0-8F4C-B14A-071C93EF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Putting the data on map: location of accidents by clusters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607B54F-5600-0049-8235-86BDCA72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8" y="2931682"/>
            <a:ext cx="7186613" cy="36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BA4DBE4-1206-49FA-BFA9-E64DE7D0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97E67BC-DF70-4A32-9A94-406C2B75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AFC076D-B646-49D8-B844-05D50F817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231163E-FAB9-41B6-A305-64857CFC1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572995-9997-4BF8-A992-BC8ECB76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73F561-4980-4F97-87C0-DDD1B1E85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3B972B9-847C-4783-8588-9C6F1D82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F6CCE3D-8745-4600-92EA-D72AD3166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763725F-4809-4EA3-8157-4F7F5A80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A38A87F-D3A2-4AD9-8FE4-DBEC9045B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EDB92-048A-3E42-8CEC-59B7537C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2BA2-A21D-3444-8E8D-0E99EA8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/>
              <a:t>Exploring data with graphs, finding relevant insights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71077-065E-40F0-94FB-CFBD284C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72A18FA-7D3B-274D-965B-04C4297D8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3085" y="2248283"/>
            <a:ext cx="2658465" cy="23546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FCD8DEE-6CF7-4341-B4DF-5E97F449A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8545" y="1009949"/>
            <a:ext cx="2672957" cy="214737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66AD5102-2C8D-7047-8FE3-D5D757C853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545" y="3840074"/>
            <a:ext cx="2672957" cy="17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BF764-D811-7949-8DEC-C57149BD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learning: model	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8DB16A2-CA01-2D40-9CFF-96A90356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Choice of model: Logistic regression</a:t>
            </a:r>
          </a:p>
          <a:p>
            <a:pPr marL="0" indent="0">
              <a:buNone/>
            </a:pPr>
            <a:endParaRPr lang="en-US" sz="1800"/>
          </a:p>
          <a:p>
            <a:r>
              <a:rPr lang="en-GB" sz="1800"/>
              <a:t>as we have two types of output, this is a </a:t>
            </a:r>
            <a:r>
              <a:rPr lang="en-GB" sz="1800" b="1"/>
              <a:t>categorization</a:t>
            </a:r>
            <a:endParaRPr lang="en-GB" sz="1800"/>
          </a:p>
          <a:p>
            <a:r>
              <a:rPr lang="en-GB" sz="1800"/>
              <a:t>several independent variables are affecting a </a:t>
            </a:r>
            <a:r>
              <a:rPr lang="en-GB" sz="1800" b="1"/>
              <a:t>single outcome variable</a:t>
            </a:r>
            <a:endParaRPr lang="en-GB" sz="1800"/>
          </a:p>
          <a:p>
            <a:r>
              <a:rPr lang="en-GB" sz="1800"/>
              <a:t>we are looking for a </a:t>
            </a:r>
            <a:r>
              <a:rPr lang="en-GB" sz="1800" b="1"/>
              <a:t>probabilistic result</a:t>
            </a:r>
            <a:endParaRPr lang="en-GB" sz="1800"/>
          </a:p>
          <a:p>
            <a:r>
              <a:rPr lang="en-GB" sz="1800"/>
              <a:t>we need to know the </a:t>
            </a:r>
            <a:r>
              <a:rPr lang="en-GB" sz="1800" b="1"/>
              <a:t>impact of a feature</a:t>
            </a:r>
            <a:endParaRPr lang="en-GB" sz="1800"/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887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7CC7-0BF0-A54E-9651-1BB281F9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F409-669A-7D4B-B2EE-53BAC042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406827"/>
          </a:xfrm>
        </p:spPr>
        <p:txBody>
          <a:bodyPr numCol="3"/>
          <a:lstStyle/>
          <a:p>
            <a:pPr marL="0" indent="0">
              <a:buNone/>
            </a:pPr>
            <a:r>
              <a:rPr lang="en-US"/>
              <a:t>Features</a:t>
            </a:r>
          </a:p>
          <a:p>
            <a:r>
              <a:rPr lang="en-GB" sz="2000"/>
              <a:t>Location_type</a:t>
            </a:r>
          </a:p>
          <a:p>
            <a:r>
              <a:rPr lang="en-GB" sz="2000"/>
              <a:t>Collision_type</a:t>
            </a:r>
          </a:p>
          <a:p>
            <a:r>
              <a:rPr lang="en-GB" sz="2000"/>
              <a:t>Inattention</a:t>
            </a:r>
          </a:p>
          <a:p>
            <a:r>
              <a:rPr lang="en-GB" sz="2000"/>
              <a:t>Under_influence</a:t>
            </a:r>
          </a:p>
          <a:p>
            <a:r>
              <a:rPr lang="en-GB" sz="2000"/>
              <a:t>Weather</a:t>
            </a:r>
          </a:p>
          <a:p>
            <a:r>
              <a:rPr lang="en-GB" sz="2000"/>
              <a:t>Road_condition</a:t>
            </a:r>
          </a:p>
          <a:p>
            <a:r>
              <a:rPr lang="en-GB" sz="2000"/>
              <a:t>Light_condition</a:t>
            </a:r>
          </a:p>
          <a:p>
            <a:r>
              <a:rPr lang="en-GB" sz="2000"/>
              <a:t>Pedestrian_right</a:t>
            </a:r>
          </a:p>
          <a:p>
            <a:r>
              <a:rPr lang="en-GB" sz="2000"/>
              <a:t>Speeding</a:t>
            </a:r>
          </a:p>
          <a:p>
            <a:pPr marL="0" indent="0">
              <a:buNone/>
            </a:pPr>
            <a:r>
              <a:rPr lang="en-US"/>
              <a:t>Outcome</a:t>
            </a:r>
          </a:p>
          <a:p>
            <a:r>
              <a:rPr lang="en-US"/>
              <a:t>Severity_level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Transformations</a:t>
            </a:r>
          </a:p>
          <a:p>
            <a:r>
              <a:rPr lang="en-US"/>
              <a:t>Removing missing data rows</a:t>
            </a:r>
          </a:p>
          <a:p>
            <a:r>
              <a:rPr lang="en-US"/>
              <a:t>Reducing feature categories</a:t>
            </a:r>
          </a:p>
          <a:p>
            <a:r>
              <a:rPr lang="en-US"/>
              <a:t>Using OneHotEncoder to convert String values to Integers</a:t>
            </a:r>
          </a:p>
        </p:txBody>
      </p:sp>
    </p:spTree>
    <p:extLst>
      <p:ext uri="{BB962C8B-B14F-4D97-AF65-F5344CB8AC3E}">
        <p14:creationId xmlns:p14="http://schemas.microsoft.com/office/powerpoint/2010/main" val="105887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C40-6BEE-1542-8D58-5C77CA75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learning: classification report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82F1DA1-7CF9-404B-A00D-219DDAFB4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88" y="3329781"/>
            <a:ext cx="5435600" cy="1612900"/>
          </a:xfrm>
        </p:spPr>
      </p:pic>
    </p:spTree>
    <p:extLst>
      <p:ext uri="{BB962C8B-B14F-4D97-AF65-F5344CB8AC3E}">
        <p14:creationId xmlns:p14="http://schemas.microsoft.com/office/powerpoint/2010/main" val="19996103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277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Traffic Accident Prediction </vt:lpstr>
      <vt:lpstr>Business Problem</vt:lpstr>
      <vt:lpstr>The Data</vt:lpstr>
      <vt:lpstr>Data Analysis</vt:lpstr>
      <vt:lpstr>Data Analysis</vt:lpstr>
      <vt:lpstr>Data Analysis</vt:lpstr>
      <vt:lpstr>Machine learning: model </vt:lpstr>
      <vt:lpstr>Machine learning: implementation</vt:lpstr>
      <vt:lpstr>Machine learning: classification report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Accident Prediction </dc:title>
  <dc:creator>marton.molnar</dc:creator>
  <cp:lastModifiedBy>marton.molnar</cp:lastModifiedBy>
  <cp:revision>2</cp:revision>
  <dcterms:created xsi:type="dcterms:W3CDTF">2020-09-25T12:49:08Z</dcterms:created>
  <dcterms:modified xsi:type="dcterms:W3CDTF">2020-09-25T12:54:46Z</dcterms:modified>
</cp:coreProperties>
</file>